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C2A515-D048-4EAA-9115-308318121991}" v="6" dt="2023-05-23T09:56:18.545"/>
    <p1510:client id="{593FC98A-4BDA-4890-BF5E-4E7A97A36F25}" v="1" dt="2023-05-24T07:02:20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93" autoAdjust="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593FC98A-4BDA-4890-BF5E-4E7A97A36F25}"/>
    <pc:docChg chg="undo custSel modSld">
      <pc:chgData name="LEVER Steven" userId="145c1310-78e0-4db2-831e-c364d1d3267c" providerId="ADAL" clId="{593FC98A-4BDA-4890-BF5E-4E7A97A36F25}" dt="2023-05-24T07:02:43.810" v="7" actId="20577"/>
      <pc:docMkLst>
        <pc:docMk/>
      </pc:docMkLst>
      <pc:sldChg chg="modSp mod">
        <pc:chgData name="LEVER Steven" userId="145c1310-78e0-4db2-831e-c364d1d3267c" providerId="ADAL" clId="{593FC98A-4BDA-4890-BF5E-4E7A97A36F25}" dt="2023-05-24T07:02:43.810" v="7" actId="20577"/>
        <pc:sldMkLst>
          <pc:docMk/>
          <pc:sldMk cId="440021409" sldId="256"/>
        </pc:sldMkLst>
        <pc:spChg chg="mod">
          <ac:chgData name="LEVER Steven" userId="145c1310-78e0-4db2-831e-c364d1d3267c" providerId="ADAL" clId="{593FC98A-4BDA-4890-BF5E-4E7A97A36F25}" dt="2023-05-24T07:01:56.096" v="0"/>
          <ac:spMkLst>
            <pc:docMk/>
            <pc:sldMk cId="440021409" sldId="256"/>
            <ac:spMk id="3" creationId="{8BA24656-68AB-EE3D-FE7C-DC78E74EAD7E}"/>
          </ac:spMkLst>
        </pc:spChg>
        <pc:spChg chg="mod">
          <ac:chgData name="LEVER Steven" userId="145c1310-78e0-4db2-831e-c364d1d3267c" providerId="ADAL" clId="{593FC98A-4BDA-4890-BF5E-4E7A97A36F25}" dt="2023-05-24T07:02:43.810" v="7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LEVER Steven" userId="145c1310-78e0-4db2-831e-c364d1d3267c" providerId="ADAL" clId="{10C2A515-D048-4EAA-9115-308318121991}"/>
    <pc:docChg chg="custSel modSld sldOrd modMainMaster">
      <pc:chgData name="LEVER Steven" userId="145c1310-78e0-4db2-831e-c364d1d3267c" providerId="ADAL" clId="{10C2A515-D048-4EAA-9115-308318121991}" dt="2023-05-23T10:02:15.472" v="157" actId="27784"/>
      <pc:docMkLst>
        <pc:docMk/>
      </pc:docMkLst>
      <pc:sldChg chg="modSp mod ord">
        <pc:chgData name="LEVER Steven" userId="145c1310-78e0-4db2-831e-c364d1d3267c" providerId="ADAL" clId="{10C2A515-D048-4EAA-9115-308318121991}" dt="2023-05-23T09:51:20.078" v="21" actId="20578"/>
        <pc:sldMkLst>
          <pc:docMk/>
          <pc:sldMk cId="440021409" sldId="256"/>
        </pc:sldMkLst>
        <pc:spChg chg="mod">
          <ac:chgData name="LEVER Steven" userId="145c1310-78e0-4db2-831e-c364d1d3267c" providerId="ADAL" clId="{10C2A515-D048-4EAA-9115-308318121991}" dt="2023-05-23T09:51:17.079" v="20" actId="1036"/>
          <ac:spMkLst>
            <pc:docMk/>
            <pc:sldMk cId="440021409" sldId="256"/>
            <ac:spMk id="3" creationId="{8BA24656-68AB-EE3D-FE7C-DC78E74EAD7E}"/>
          </ac:spMkLst>
        </pc:spChg>
        <pc:spChg chg="mod">
          <ac:chgData name="LEVER Steven" userId="145c1310-78e0-4db2-831e-c364d1d3267c" providerId="ADAL" clId="{10C2A515-D048-4EAA-9115-308318121991}" dt="2023-05-23T09:51:09.843" v="13" actId="1035"/>
          <ac:spMkLst>
            <pc:docMk/>
            <pc:sldMk cId="440021409" sldId="256"/>
            <ac:spMk id="7" creationId="{FD4B36BF-0D36-9965-E9AE-55673F40A45E}"/>
          </ac:spMkLst>
        </pc:spChg>
      </pc:sldChg>
      <pc:sldChg chg="addSp delSp modSp mod delAnim modAnim">
        <pc:chgData name="LEVER Steven" userId="145c1310-78e0-4db2-831e-c364d1d3267c" providerId="ADAL" clId="{10C2A515-D048-4EAA-9115-308318121991}" dt="2023-05-23T09:56:37.276" v="156" actId="14100"/>
        <pc:sldMkLst>
          <pc:docMk/>
          <pc:sldMk cId="658683441" sldId="257"/>
        </pc:sldMkLst>
        <pc:spChg chg="add del mod">
          <ac:chgData name="LEVER Steven" userId="145c1310-78e0-4db2-831e-c364d1d3267c" providerId="ADAL" clId="{10C2A515-D048-4EAA-9115-308318121991}" dt="2023-05-23T09:56:18.545" v="143"/>
          <ac:spMkLst>
            <pc:docMk/>
            <pc:sldMk cId="658683441" sldId="257"/>
            <ac:spMk id="10" creationId="{BCBEF49C-976B-B768-8776-C1BCF62C786C}"/>
          </ac:spMkLst>
        </pc:spChg>
        <pc:picChg chg="del">
          <ac:chgData name="LEVER Steven" userId="145c1310-78e0-4db2-831e-c364d1d3267c" providerId="ADAL" clId="{10C2A515-D048-4EAA-9115-308318121991}" dt="2023-05-23T09:56:12.967" v="142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10C2A515-D048-4EAA-9115-308318121991}" dt="2023-05-23T09:56:37.276" v="156" actId="14100"/>
          <ac:picMkLst>
            <pc:docMk/>
            <pc:sldMk cId="658683441" sldId="257"/>
            <ac:picMk id="11" creationId="{05526C30-69C3-BD2C-09C7-197357B1148B}"/>
          </ac:picMkLst>
        </pc:picChg>
      </pc:sldChg>
      <pc:sldChg chg="modSp mod modMedia">
        <pc:chgData name="LEVER Steven" userId="145c1310-78e0-4db2-831e-c364d1d3267c" providerId="ADAL" clId="{10C2A515-D048-4EAA-9115-308318121991}" dt="2023-05-23T10:02:15.472" v="157" actId="27784"/>
        <pc:sldMkLst>
          <pc:docMk/>
          <pc:sldMk cId="227728400" sldId="266"/>
        </pc:sldMkLst>
        <pc:picChg chg="mod">
          <ac:chgData name="LEVER Steven" userId="145c1310-78e0-4db2-831e-c364d1d3267c" providerId="ADAL" clId="{10C2A515-D048-4EAA-9115-308318121991}" dt="2023-05-23T10:02:15.472" v="157" actId="27784"/>
          <ac:picMkLst>
            <pc:docMk/>
            <pc:sldMk cId="227728400" sldId="266"/>
            <ac:picMk id="4" creationId="{3D12306B-0D01-3D10-E7E5-4CCB8901E116}"/>
          </ac:picMkLst>
        </pc:picChg>
      </pc:sldChg>
      <pc:sldMasterChg chg="modSldLayout">
        <pc:chgData name="LEVER Steven" userId="145c1310-78e0-4db2-831e-c364d1d3267c" providerId="ADAL" clId="{10C2A515-D048-4EAA-9115-308318121991}" dt="2023-05-23T09:55:38.716" v="141" actId="1036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10C2A515-D048-4EAA-9115-308318121991}" dt="2023-05-23T09:52:32.410" v="103" actId="1035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10C2A515-D048-4EAA-9115-308318121991}" dt="2023-05-23T09:52:32.410" v="103" actId="1035"/>
            <ac:picMkLst>
              <pc:docMk/>
              <pc:sldMasterMk cId="2651415450" sldId="2147483648"/>
              <pc:sldLayoutMk cId="3594087079" sldId="2147483649"/>
              <ac:picMk id="6" creationId="{8380E240-60F0-80CF-9006-5602F3A01E47}"/>
            </ac:picMkLst>
          </pc:picChg>
          <pc:picChg chg="del">
            <ac:chgData name="LEVER Steven" userId="145c1310-78e0-4db2-831e-c364d1d3267c" providerId="ADAL" clId="{10C2A515-D048-4EAA-9115-308318121991}" dt="2023-05-23T09:52:22.350" v="30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10C2A515-D048-4EAA-9115-308318121991}" dt="2023-05-23T09:53:57.605" v="116" actId="107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10C2A515-D048-4EAA-9115-308318121991}" dt="2023-05-23T09:53:57.605" v="116" actId="1076"/>
            <ac:picMkLst>
              <pc:docMk/>
              <pc:sldMasterMk cId="2651415450" sldId="2147483648"/>
              <pc:sldLayoutMk cId="82903360" sldId="2147483650"/>
              <ac:picMk id="4" creationId="{B95EF7BD-E34D-76EB-40A3-A21D76FC3A34}"/>
            </ac:picMkLst>
          </pc:picChg>
          <pc:picChg chg="del">
            <ac:chgData name="LEVER Steven" userId="145c1310-78e0-4db2-831e-c364d1d3267c" providerId="ADAL" clId="{10C2A515-D048-4EAA-9115-308318121991}" dt="2023-05-23T09:53:52.632" v="115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10C2A515-D048-4EAA-9115-308318121991}" dt="2023-05-23T09:55:38.716" v="141" actId="1036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10C2A515-D048-4EAA-9115-308318121991}" dt="2023-05-23T09:55:31.305" v="120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10C2A515-D048-4EAA-9115-308318121991}" dt="2023-05-23T09:55:38.716" v="141" actId="1036"/>
            <ac:picMkLst>
              <pc:docMk/>
              <pc:sldMasterMk cId="2651415450" sldId="2147483648"/>
              <pc:sldLayoutMk cId="3056172196" sldId="2147483662"/>
              <ac:picMk id="6" creationId="{5D9C9011-96C7-4BBA-8DAB-8C5E73981C39}"/>
            </ac:picMkLst>
          </pc:picChg>
        </pc:sldLayoutChg>
        <pc:sldLayoutChg chg="addSp delSp modSp mod">
          <pc:chgData name="LEVER Steven" userId="145c1310-78e0-4db2-831e-c364d1d3267c" providerId="ADAL" clId="{10C2A515-D048-4EAA-9115-308318121991}" dt="2023-05-23T09:53:19.692" v="109" actId="1076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10C2A515-D048-4EAA-9115-308318121991}" dt="2023-05-23T09:53:11.501" v="108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LEVER Steven" userId="145c1310-78e0-4db2-831e-c364d1d3267c" providerId="ADAL" clId="{10C2A515-D048-4EAA-9115-308318121991}" dt="2023-05-23T09:53:19.692" v="109" actId="1076"/>
            <ac:picMkLst>
              <pc:docMk/>
              <pc:sldMasterMk cId="2651415450" sldId="2147483648"/>
              <pc:sldLayoutMk cId="615880730" sldId="2147483665"/>
              <ac:picMk id="5" creationId="{55C4E540-F47F-1832-5E93-C19AD23BCC0E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et"/>
              <a:t>Student’s Pack</a:t>
            </a:r>
            <a:endParaRPr lang="en-GB" dirty="0"/>
          </a:p>
        </p:txBody>
      </p:sp>
      <p:pic>
        <p:nvPicPr>
          <p:cNvPr id="6" name="Picture 5" descr="A blue square with yellow stars and red text">
            <a:extLst>
              <a:ext uri="{FF2B5EF4-FFF2-40B4-BE49-F238E27FC236}">
                <a16:creationId xmlns:a16="http://schemas.microsoft.com/office/drawing/2014/main" id="{8380E240-60F0-80CF-9006-5602F3A01E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2" y="5973370"/>
            <a:ext cx="1691857" cy="6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square with yellow stars and red text">
            <a:extLst>
              <a:ext uri="{FF2B5EF4-FFF2-40B4-BE49-F238E27FC236}">
                <a16:creationId xmlns:a16="http://schemas.microsoft.com/office/drawing/2014/main" id="{55C4E540-F47F-1832-5E93-C19AD23BCC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488" y="6332390"/>
            <a:ext cx="908677" cy="3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">
            <a:extLst>
              <a:ext uri="{FF2B5EF4-FFF2-40B4-BE49-F238E27FC236}">
                <a16:creationId xmlns:a16="http://schemas.microsoft.com/office/drawing/2014/main" id="{B95EF7BD-E34D-76EB-40A3-A21D76FC3A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528" y="6376315"/>
            <a:ext cx="887954" cy="3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e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blue square with yellow stars and red text">
            <a:extLst>
              <a:ext uri="{FF2B5EF4-FFF2-40B4-BE49-F238E27FC236}">
                <a16:creationId xmlns:a16="http://schemas.microsoft.com/office/drawing/2014/main" id="{5D9C9011-96C7-4BBA-8DAB-8C5E73981C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064" y="6382879"/>
            <a:ext cx="890541" cy="34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D4B36BF-0D36-9965-E9AE-55673F40A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699258"/>
            <a:ext cx="5054598" cy="3860802"/>
          </a:xfrm>
        </p:spPr>
        <p:txBody>
          <a:bodyPr rtlCol="0"/>
          <a:lstStyle/>
          <a:p>
            <a:pPr rtl="0"/>
            <a:r>
              <a:rPr lang="en-GB" sz="4200" dirty="0" err="1"/>
              <a:t>DEMOKRAATIA</a:t>
            </a:r>
            <a:r>
              <a:rPr lang="en-GB" sz="4200" dirty="0"/>
              <a:t> </a:t>
            </a:r>
            <a:r>
              <a:rPr lang="en-GB" sz="4200" dirty="0" err="1"/>
              <a:t>TOIMIMINE</a:t>
            </a:r>
            <a:r>
              <a:rPr lang="en-GB" sz="4200" dirty="0"/>
              <a:t> ELIS</a:t>
            </a:r>
            <a:br>
              <a:rPr lang="en-US" dirty="0"/>
            </a:br>
            <a:br>
              <a:rPr lang="en-US" sz="2800" dirty="0"/>
            </a:br>
            <a:r>
              <a:rPr lang="fi-FI" sz="2800" b="0" spc="-40"/>
              <a:t>Avalda arvamust Euroopa kodanikualgatuse kaudu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0684" y="866933"/>
            <a:ext cx="2010631" cy="1297791"/>
          </a:xfrm>
        </p:spPr>
        <p:txBody>
          <a:bodyPr rtlCol="0">
            <a:spAutoFit/>
          </a:bodyPr>
          <a:lstStyle/>
          <a:p>
            <a:pPr marL="0" indent="0" algn="ctr" rtl="0">
              <a:buNone/>
            </a:pPr>
            <a:r>
              <a:rPr lang="et" sz="1900" dirty="0"/>
              <a:t>3. osa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en-GB" sz="1900" dirty="0" err="1"/>
              <a:t>Euroopa</a:t>
            </a:r>
            <a:r>
              <a:rPr lang="en-GB" sz="1900" dirty="0"/>
              <a:t> </a:t>
            </a:r>
            <a:r>
              <a:rPr lang="en-GB" sz="1900" dirty="0" err="1"/>
              <a:t>kodanikualgatus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ET2W">
            <a:hlinkClick r:id="" action="ppaction://media"/>
            <a:extLst>
              <a:ext uri="{FF2B5EF4-FFF2-40B4-BE49-F238E27FC236}">
                <a16:creationId xmlns:a16="http://schemas.microsoft.com/office/drawing/2014/main" id="{05526C30-69C3-BD2C-09C7-197357B114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1516"/>
            <a:ext cx="9186019" cy="5174451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5683060" cy="4695602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Leidke veel kuus inimest veel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kuuest ELi liikmesriigist, et moodustada koos teiega meeskond.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t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Määratlege oma eesmärgid ja paluge Euroopa Komisjonil </a:t>
            </a: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algatus</a:t>
            </a:r>
            <a:r>
              <a:rPr lang="et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 registreerida.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Algatus avaldatakse veebisaidil.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Koguge 12 kuu jooksul vähemalt </a:t>
            </a:r>
            <a:r>
              <a:rPr lang="et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miljon</a:t>
            </a: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allkirja vähemalt seitsmest ELi riigist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(veebis või paberil).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Laske toetusavaldused kontrollida.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t"/>
              <a:t>Euroopa kodanikualgatuse etapid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317" cy="4695602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Esitage oma algatus </a:t>
            </a:r>
            <a:r>
              <a:rPr lang="et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Euroopa Komisjonile</a:t>
            </a: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Kohtumine </a:t>
            </a:r>
            <a:r>
              <a:rPr lang="et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Euroopa Komisjoniga</a:t>
            </a: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Avalik istung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Euroopa Parlamendis.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Vastus Euroopa Komisjonilt.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Komisjoni võetavad järelmeetmed kavandatud meetmete kohta, </a:t>
            </a:r>
            <a:r>
              <a:rPr lang="et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kui see on asjakohane</a:t>
            </a:r>
            <a:r>
              <a:rPr lang="et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ECD0E05B-B0AC-4075-A5E1-F524F5AB1055}" label="Estonian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7"/>
            <a:ext cx="4627979" cy="2797335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e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Põllumajandus ja loomade õigus </a:t>
            </a:r>
          </a:p>
          <a:p>
            <a:pPr rtl="0"/>
            <a:r>
              <a:rPr lang="e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Keskkond ja kliima</a:t>
            </a:r>
          </a:p>
          <a:p>
            <a:pPr rtl="0"/>
            <a:r>
              <a:rPr lang="e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Toiduohutus </a:t>
            </a:r>
          </a:p>
          <a:p>
            <a:pPr rtl="0"/>
            <a:r>
              <a:rPr lang="e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Tervishoid</a:t>
            </a:r>
          </a:p>
          <a:p>
            <a:pPr rtl="0"/>
            <a:r>
              <a:rPr lang="e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Tarbijakaitse </a:t>
            </a:r>
          </a:p>
          <a:p>
            <a:pPr rtl="0"/>
            <a:r>
              <a:rPr lang="e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Kultuur ja meedia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t"/>
              <a:t>EL-I tegevusvaldkonnad (valik)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78405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Haridus, noored ja sport </a:t>
            </a:r>
          </a:p>
          <a:p>
            <a:pPr rtl="0"/>
            <a:r>
              <a:rPr lang="e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Energeetika </a:t>
            </a:r>
          </a:p>
          <a:p>
            <a:pPr rtl="0"/>
            <a:r>
              <a:rPr lang="e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Mittediskrimineerimine </a:t>
            </a:r>
          </a:p>
          <a:p>
            <a:pPr rtl="0"/>
            <a:r>
              <a:rPr lang="e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Humanitaarabi </a:t>
            </a:r>
          </a:p>
          <a:p>
            <a:pPr rtl="0"/>
            <a:r>
              <a:rPr lang="e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Transport</a:t>
            </a:r>
          </a:p>
          <a:p>
            <a:pPr rtl="0"/>
            <a:r>
              <a:rPr lang="e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jne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t"/>
              <a:t>Kampaaniaga edasiliikumine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Mida teeksite veel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e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kuuest ELi riigist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e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partnerite leidmiseks?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Kuidas koguksite oma kampaania jaoks raha?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Kuidas te allkirjade kogumiseks oma ideed müüksite?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Kuidas ärataksite meedia tähelepanu?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D3B682-C092-4716-A621-BABB9F75E98B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166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Wingdings</vt:lpstr>
      <vt:lpstr>Open Sans</vt:lpstr>
      <vt:lpstr>Office Theme</vt:lpstr>
      <vt:lpstr>DEMOKRAATIA TOIMIMINE ELIS  Avalda arvamust Euroopa kodanikualgatuse kaudu</vt:lpstr>
      <vt:lpstr>PowerPoint Presentation</vt:lpstr>
      <vt:lpstr>Euroopa kodanikualgatuse etapid</vt:lpstr>
      <vt:lpstr>PowerPoint Presentation</vt:lpstr>
      <vt:lpstr>EL-I tegevusvaldkonnad (valik)</vt:lpstr>
      <vt:lpstr>Kampaaniaga edasiliikumine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2023-05-24T07:02:46Z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