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753AD4-75F3-45D3-9453-064880C8F316}" v="6" dt="2023-06-02T13:16:49.9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LEVER Steven" userId="145c1310-78e0-4db2-831e-c364d1d3267c" providerId="ADAL" clId="{9C753AD4-75F3-45D3-9453-064880C8F316}"/>
    <pc:docChg chg="undo custSel modSld modMainMaster">
      <pc:chgData name="LEVER Steven" userId="145c1310-78e0-4db2-831e-c364d1d3267c" providerId="ADAL" clId="{9C753AD4-75F3-45D3-9453-064880C8F316}" dt="2023-06-02T13:19:10.885" v="120" actId="27784"/>
      <pc:docMkLst>
        <pc:docMk/>
      </pc:docMkLst>
      <pc:sldChg chg="modSp mod">
        <pc:chgData name="LEVER Steven" userId="145c1310-78e0-4db2-831e-c364d1d3267c" providerId="ADAL" clId="{9C753AD4-75F3-45D3-9453-064880C8F316}" dt="2023-06-02T13:16:37.728" v="67" actId="1076"/>
        <pc:sldMkLst>
          <pc:docMk/>
          <pc:sldMk cId="440021409" sldId="256"/>
        </pc:sldMkLst>
        <pc:spChg chg="mod">
          <ac:chgData name="LEVER Steven" userId="145c1310-78e0-4db2-831e-c364d1d3267c" providerId="ADAL" clId="{9C753AD4-75F3-45D3-9453-064880C8F316}" dt="2023-06-02T13:16:37.728" v="67" actId="1076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LEVER Steven" userId="145c1310-78e0-4db2-831e-c364d1d3267c" providerId="ADAL" clId="{9C753AD4-75F3-45D3-9453-064880C8F316}" dt="2023-06-02T13:16:06.562" v="65" actId="1035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9C753AD4-75F3-45D3-9453-064880C8F316}" dt="2023-06-02T13:17:10.830" v="95" actId="1037"/>
        <pc:sldMkLst>
          <pc:docMk/>
          <pc:sldMk cId="658683441" sldId="257"/>
        </pc:sldMkLst>
        <pc:spChg chg="add del mod">
          <ac:chgData name="LEVER Steven" userId="145c1310-78e0-4db2-831e-c364d1d3267c" providerId="ADAL" clId="{9C753AD4-75F3-45D3-9453-064880C8F316}" dt="2023-06-02T13:16:49.920" v="69"/>
          <ac:spMkLst>
            <pc:docMk/>
            <pc:sldMk cId="658683441" sldId="257"/>
            <ac:spMk id="10" creationId="{5BA95EE3-E5A8-D8DD-B9D4-C489B61CA5EC}"/>
          </ac:spMkLst>
        </pc:spChg>
        <pc:picChg chg="del">
          <ac:chgData name="LEVER Steven" userId="145c1310-78e0-4db2-831e-c364d1d3267c" providerId="ADAL" clId="{9C753AD4-75F3-45D3-9453-064880C8F316}" dt="2023-06-02T13:16:45.649" v="68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9C753AD4-75F3-45D3-9453-064880C8F316}" dt="2023-06-02T13:17:10.830" v="95" actId="1037"/>
          <ac:picMkLst>
            <pc:docMk/>
            <pc:sldMk cId="658683441" sldId="257"/>
            <ac:picMk id="11" creationId="{5D2CB7A5-9B66-52E3-EE65-099148310C24}"/>
          </ac:picMkLst>
        </pc:picChg>
      </pc:sldChg>
      <pc:sldChg chg="modSp mod">
        <pc:chgData name="LEVER Steven" userId="145c1310-78e0-4db2-831e-c364d1d3267c" providerId="ADAL" clId="{9C753AD4-75F3-45D3-9453-064880C8F316}" dt="2023-06-02T13:17:34.968" v="119" actId="14100"/>
        <pc:sldMkLst>
          <pc:docMk/>
          <pc:sldMk cId="2106731027" sldId="258"/>
        </pc:sldMkLst>
        <pc:spChg chg="mod">
          <ac:chgData name="LEVER Steven" userId="145c1310-78e0-4db2-831e-c364d1d3267c" providerId="ADAL" clId="{9C753AD4-75F3-45D3-9453-064880C8F316}" dt="2023-06-02T13:17:25.166" v="107" actId="14100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9C753AD4-75F3-45D3-9453-064880C8F316}" dt="2023-06-02T13:17:34.968" v="119" actId="14100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 modMedia">
        <pc:chgData name="LEVER Steven" userId="145c1310-78e0-4db2-831e-c364d1d3267c" providerId="ADAL" clId="{9C753AD4-75F3-45D3-9453-064880C8F316}" dt="2023-06-02T13:19:10.885" v="120" actId="27784"/>
        <pc:sldMkLst>
          <pc:docMk/>
          <pc:sldMk cId="227728400" sldId="266"/>
        </pc:sldMkLst>
        <pc:picChg chg="mod">
          <ac:chgData name="LEVER Steven" userId="145c1310-78e0-4db2-831e-c364d1d3267c" providerId="ADAL" clId="{9C753AD4-75F3-45D3-9453-064880C8F316}" dt="2023-06-02T13:19:10.885" v="120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9C753AD4-75F3-45D3-9453-064880C8F316}" dt="2023-06-02T13:15:28.745" v="4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9C753AD4-75F3-45D3-9453-064880C8F316}" dt="2023-06-02T13:14:35.103" v="29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9C753AD4-75F3-45D3-9453-064880C8F316}" dt="2023-06-02T13:14:35.103" v="29" actId="1036"/>
            <ac:picMkLst>
              <pc:docMk/>
              <pc:sldMasterMk cId="2651415450" sldId="2147483648"/>
              <pc:sldLayoutMk cId="3594087079" sldId="2147483649"/>
              <ac:picMk id="2" creationId="{EB108049-C43D-EE55-6BEB-9BCC423CB6A8}"/>
            </ac:picMkLst>
          </pc:picChg>
          <pc:picChg chg="del">
            <ac:chgData name="LEVER Steven" userId="145c1310-78e0-4db2-831e-c364d1d3267c" providerId="ADAL" clId="{9C753AD4-75F3-45D3-9453-064880C8F316}" dt="2023-06-02T13:14:31.287" v="2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9C753AD4-75F3-45D3-9453-064880C8F316}" dt="2023-06-02T13:15:20.380" v="42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9C753AD4-75F3-45D3-9453-064880C8F316}" dt="2023-06-02T13:15:20.380" v="42"/>
            <ac:picMkLst>
              <pc:docMk/>
              <pc:sldMasterMk cId="2651415450" sldId="2147483648"/>
              <pc:sldLayoutMk cId="82903360" sldId="2147483650"/>
              <ac:picMk id="4" creationId="{F2939277-2139-FB24-8068-F84109AECCC7}"/>
            </ac:picMkLst>
          </pc:picChg>
          <pc:picChg chg="del">
            <ac:chgData name="LEVER Steven" userId="145c1310-78e0-4db2-831e-c364d1d3267c" providerId="ADAL" clId="{9C753AD4-75F3-45D3-9453-064880C8F316}" dt="2023-06-02T13:15:19.572" v="4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9C753AD4-75F3-45D3-9453-064880C8F316}" dt="2023-06-02T13:15:28.745" v="44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9C753AD4-75F3-45D3-9453-064880C8F316}" dt="2023-06-02T13:15:27.944" v="43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9C753AD4-75F3-45D3-9453-064880C8F316}" dt="2023-06-02T13:15:28.745" v="44"/>
            <ac:picMkLst>
              <pc:docMk/>
              <pc:sldMasterMk cId="2651415450" sldId="2147483648"/>
              <pc:sldLayoutMk cId="3056172196" sldId="2147483662"/>
              <ac:picMk id="6" creationId="{18C7DB6C-700C-B0CC-A160-8D53A2B861B8}"/>
            </ac:picMkLst>
          </pc:picChg>
        </pc:sldLayoutChg>
        <pc:sldLayoutChg chg="addSp delSp modSp mod">
          <pc:chgData name="LEVER Steven" userId="145c1310-78e0-4db2-831e-c364d1d3267c" providerId="ADAL" clId="{9C753AD4-75F3-45D3-9453-064880C8F316}" dt="2023-06-02T13:15:10.208" v="40" actId="1035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9C753AD4-75F3-45D3-9453-064880C8F316}" dt="2023-06-02T13:14:52.423" v="30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9C753AD4-75F3-45D3-9453-064880C8F316}" dt="2023-06-02T13:15:10.208" v="40" actId="1035"/>
            <ac:picMkLst>
              <pc:docMk/>
              <pc:sldMasterMk cId="2651415450" sldId="2147483648"/>
              <pc:sldLayoutMk cId="615880730" sldId="2147483665"/>
              <ac:picMk id="5" creationId="{0895C8CE-01E3-0C4D-2DEC-3E265C2C82D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fi"/>
              <a:t>Student’s Pack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08049-C43D-EE55-6BEB-9BCC423CB6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84783" y="6019674"/>
            <a:ext cx="179237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5C8CE-01E3-0C4D-2DEC-3E265C2C82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13048" y="6329101"/>
            <a:ext cx="1233872" cy="3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i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39277-2139-FB24-8068-F84109AECCC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13048" y="6329101"/>
            <a:ext cx="1233872" cy="3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fi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7DB6C-700C-B0CC-A160-8D53A2B861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13048" y="6329101"/>
            <a:ext cx="1233872" cy="3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i"/>
              <a:t>Click to edit Master text styles</a:t>
            </a:r>
          </a:p>
          <a:p>
            <a:pPr lvl="1" rtl="0"/>
            <a:r>
              <a:rPr lang="fi"/>
              <a:t>Second level</a:t>
            </a:r>
          </a:p>
          <a:p>
            <a:pPr lvl="2" rtl="0"/>
            <a:r>
              <a:rPr lang="fi"/>
              <a:t>Third level</a:t>
            </a:r>
          </a:p>
          <a:p>
            <a:pPr lvl="3" rtl="0"/>
            <a:r>
              <a:rPr lang="fi"/>
              <a:t>Fourth level</a:t>
            </a:r>
          </a:p>
          <a:p>
            <a:pPr lvl="4" rtl="0"/>
            <a:r>
              <a:rPr lang="f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941223"/>
            <a:ext cx="5054598" cy="3860802"/>
          </a:xfrm>
        </p:spPr>
        <p:txBody>
          <a:bodyPr rtlCol="0"/>
          <a:lstStyle/>
          <a:p>
            <a:pPr rtl="0"/>
            <a:r>
              <a:rPr lang="fi" sz="4200" dirty="0"/>
              <a:t>EU-DEMOKRATIA</a:t>
            </a:r>
            <a:br>
              <a:rPr lang="en-US" sz="4200" dirty="0"/>
            </a:br>
            <a:r>
              <a:rPr lang="fi" sz="4200" dirty="0"/>
              <a:t>KÄYTÄNNÖSSÄ</a:t>
            </a:r>
            <a:br>
              <a:rPr lang="en-US" dirty="0"/>
            </a:br>
            <a:br>
              <a:rPr lang="en-US" sz="2800" dirty="0"/>
            </a:br>
            <a:r>
              <a:rPr lang="en-GB" sz="2800" b="0" spc="-40" dirty="0" err="1"/>
              <a:t>Vaikuta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kansalaisaloitteella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5914" y="860253"/>
            <a:ext cx="2520171" cy="1297791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fi" sz="1900" dirty="0"/>
              <a:t>Osio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fi" sz="1900" dirty="0"/>
              <a:t>Eurooppalainen kansalaisaloite (ECI)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FI2W">
            <a:hlinkClick r:id="" action="ppaction://media"/>
            <a:extLst>
              <a:ext uri="{FF2B5EF4-FFF2-40B4-BE49-F238E27FC236}">
                <a16:creationId xmlns:a16="http://schemas.microsoft.com/office/drawing/2014/main" id="{5D2CB7A5-9B66-52E3-EE65-099148310C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823" y="710194"/>
            <a:ext cx="9174092" cy="5168796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5112000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Etsi vielä kuusi henkilöä kuudesta muusta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EU-maasta muodostamaan tiimi kanssasi.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i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Määritelkää tavoitteenne ja pyytäkää Euroopan komissiota rekisteröimään </a:t>
            </a: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aloite.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Aloite julkaistaan verkkosivuilla.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Kerätkää </a:t>
            </a:r>
            <a:r>
              <a:rPr lang="fi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miljoona</a:t>
            </a: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allekirjoitusta vähintään seitsemästä EU-maasta 12 kuukauden kuluessa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(verkossa tai paperilomakkeilla).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Hankkikaa tuenilmauksille varmennus.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"/>
              <a:t>ECI:n vaiheet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284000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Lähettäkää aloitteenne </a:t>
            </a:r>
            <a:r>
              <a:rPr lang="fi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Euroopan komissiolle</a:t>
            </a: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Tapaaminen </a:t>
            </a:r>
            <a:r>
              <a:rPr lang="fi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Euroopan komission</a:t>
            </a: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kanssa.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Julkinen kuuleminen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Euroopan parlamentissa.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Euroopan komission vastaus.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Komission suorittama ehdotettujen toimien seuranta </a:t>
            </a:r>
            <a:r>
              <a:rPr lang="fi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tarvittaessa</a:t>
            </a:r>
            <a:r>
              <a:rPr lang="fi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F5221949-3B3F-41BD-9B07-09586AFF8079}" label="Finnish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Maatalous ja eläinten oikeudet 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</a:rPr>
              <a:t>Ympäristö ja ilmasto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Elintarviketurvallisuus 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</a:rPr>
              <a:t>Terveydenhuolto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Kuluttajansuoja 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Kulttuuri ja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"/>
              <a:t>EU:n toiminta-alat (vain tietyt)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Koulutus, nuoriso ja urheilu 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Energia 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Yhdenvertaisuus 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Humanitaarinen apu 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Liikenne</a:t>
            </a:r>
          </a:p>
          <a:p>
            <a:pPr rtl="0"/>
            <a:r>
              <a:rPr lang="fi" sz="2000">
                <a:solidFill>
                  <a:schemeClr val="tx1">
                    <a:lumMod val="75000"/>
                    <a:lumOff val="25000"/>
                  </a:schemeClr>
                </a:solidFill>
              </a:rPr>
              <a:t>Jne.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"/>
              <a:t>Kampanjan eteenpäin vieminen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i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Mitä tekisit löytääksesi kumppaneita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fi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6 muusta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fi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EU-maasta?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i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Miten keräisit varoja kampanjaasi varten?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i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Miten ”myisit” ideasi allekirjoitusten saamiseksi?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i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Miten saisit medialta huomiota?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FC7F07-6A35-422A-9B1C-5765C8B84F36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158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Wingdings</vt:lpstr>
      <vt:lpstr>Open Sans</vt:lpstr>
      <vt:lpstr>Arial</vt:lpstr>
      <vt:lpstr>Office Theme</vt:lpstr>
      <vt:lpstr>EU-DEMOKRATIA KÄYTÄNNÖSSÄ  Vaikuta kansalaisaloitteella</vt:lpstr>
      <vt:lpstr>PowerPoint Presentation</vt:lpstr>
      <vt:lpstr>ECI:n vaiheet</vt:lpstr>
      <vt:lpstr>PowerPoint Presentation</vt:lpstr>
      <vt:lpstr>EU:n toiminta-alat (vain tietyt)</vt:lpstr>
      <vt:lpstr>Kampanjan eteenpäin vieminen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2023-06-02T13:19:21Z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