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A7351-CE9F-4EBF-9C7F-2611D4D0A81C}" v="9" dt="2023-06-02T14:26:28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244A7351-CE9F-4EBF-9C7F-2611D4D0A81C}"/>
    <pc:docChg chg="undo custSel modSld modMainMaster">
      <pc:chgData name="LEVER Steven" userId="145c1310-78e0-4db2-831e-c364d1d3267c" providerId="ADAL" clId="{244A7351-CE9F-4EBF-9C7F-2611D4D0A81C}" dt="2023-06-02T14:29:18.030" v="142" actId="27784"/>
      <pc:docMkLst>
        <pc:docMk/>
      </pc:docMkLst>
      <pc:sldChg chg="addSp delSp modSp mod">
        <pc:chgData name="LEVER Steven" userId="145c1310-78e0-4db2-831e-c364d1d3267c" providerId="ADAL" clId="{244A7351-CE9F-4EBF-9C7F-2611D4D0A81C}" dt="2023-06-02T14:26:13.249" v="112"/>
        <pc:sldMkLst>
          <pc:docMk/>
          <pc:sldMk cId="440021409" sldId="256"/>
        </pc:sldMkLst>
        <pc:spChg chg="mod">
          <ac:chgData name="LEVER Steven" userId="145c1310-78e0-4db2-831e-c364d1d3267c" providerId="ADAL" clId="{244A7351-CE9F-4EBF-9C7F-2611D4D0A81C}" dt="2023-06-02T14:26:00.558" v="111" actId="107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244A7351-CE9F-4EBF-9C7F-2611D4D0A81C}" dt="2023-06-02T14:26:13.249" v="112"/>
          <ac:spMkLst>
            <pc:docMk/>
            <pc:sldMk cId="440021409" sldId="256"/>
            <ac:spMk id="7" creationId="{FD4B36BF-0D36-9965-E9AE-55673F40A45E}"/>
          </ac:spMkLst>
        </pc:spChg>
        <pc:picChg chg="add del mod">
          <ac:chgData name="LEVER Steven" userId="145c1310-78e0-4db2-831e-c364d1d3267c" providerId="ADAL" clId="{244A7351-CE9F-4EBF-9C7F-2611D4D0A81C}" dt="2023-06-02T14:23:47.536" v="6" actId="478"/>
          <ac:picMkLst>
            <pc:docMk/>
            <pc:sldMk cId="440021409" sldId="256"/>
            <ac:picMk id="2" creationId="{B1D9CC96-0688-5963-0C03-6AB4AAA81BFD}"/>
          </ac:picMkLst>
        </pc:picChg>
      </pc:sldChg>
      <pc:sldChg chg="addSp delSp modSp mod delAnim modAnim">
        <pc:chgData name="LEVER Steven" userId="145c1310-78e0-4db2-831e-c364d1d3267c" providerId="ADAL" clId="{244A7351-CE9F-4EBF-9C7F-2611D4D0A81C}" dt="2023-06-02T14:26:36.272" v="122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244A7351-CE9F-4EBF-9C7F-2611D4D0A81C}" dt="2023-06-02T14:26:28.455" v="114"/>
          <ac:spMkLst>
            <pc:docMk/>
            <pc:sldMk cId="658683441" sldId="257"/>
            <ac:spMk id="10" creationId="{8FC94B17-21B1-C65B-DABA-E801CA4288F1}"/>
          </ac:spMkLst>
        </pc:spChg>
        <pc:picChg chg="del">
          <ac:chgData name="LEVER Steven" userId="145c1310-78e0-4db2-831e-c364d1d3267c" providerId="ADAL" clId="{244A7351-CE9F-4EBF-9C7F-2611D4D0A81C}" dt="2023-06-02T14:26:24.123" v="113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244A7351-CE9F-4EBF-9C7F-2611D4D0A81C}" dt="2023-06-02T14:26:36.272" v="122" actId="14100"/>
          <ac:picMkLst>
            <pc:docMk/>
            <pc:sldMk cId="658683441" sldId="257"/>
            <ac:picMk id="11" creationId="{3E9DEE51-5125-7266-9883-3813230BE1C8}"/>
          </ac:picMkLst>
        </pc:picChg>
      </pc:sldChg>
      <pc:sldChg chg="modSp mod">
        <pc:chgData name="LEVER Steven" userId="145c1310-78e0-4db2-831e-c364d1d3267c" providerId="ADAL" clId="{244A7351-CE9F-4EBF-9C7F-2611D4D0A81C}" dt="2023-06-02T14:26:56.116" v="141" actId="14100"/>
        <pc:sldMkLst>
          <pc:docMk/>
          <pc:sldMk cId="2106731027" sldId="258"/>
        </pc:sldMkLst>
        <pc:spChg chg="mod">
          <ac:chgData name="LEVER Steven" userId="145c1310-78e0-4db2-831e-c364d1d3267c" providerId="ADAL" clId="{244A7351-CE9F-4EBF-9C7F-2611D4D0A81C}" dt="2023-06-02T14:26:46.765" v="128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244A7351-CE9F-4EBF-9C7F-2611D4D0A81C}" dt="2023-06-02T14:26:56.116" v="141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 modMedia">
        <pc:chgData name="LEVER Steven" userId="145c1310-78e0-4db2-831e-c364d1d3267c" providerId="ADAL" clId="{244A7351-CE9F-4EBF-9C7F-2611D4D0A81C}" dt="2023-06-02T14:29:18.030" v="142" actId="27784"/>
        <pc:sldMkLst>
          <pc:docMk/>
          <pc:sldMk cId="227728400" sldId="266"/>
        </pc:sldMkLst>
        <pc:picChg chg="mod">
          <ac:chgData name="LEVER Steven" userId="145c1310-78e0-4db2-831e-c364d1d3267c" providerId="ADAL" clId="{244A7351-CE9F-4EBF-9C7F-2611D4D0A81C}" dt="2023-06-02T14:29:18.030" v="142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244A7351-CE9F-4EBF-9C7F-2611D4D0A81C}" dt="2023-06-02T14:25:20.581" v="109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244A7351-CE9F-4EBF-9C7F-2611D4D0A81C}" dt="2023-06-02T14:24:06.204" v="62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244A7351-CE9F-4EBF-9C7F-2611D4D0A81C}" dt="2023-06-02T14:24:06.204" v="62" actId="1036"/>
            <ac:picMkLst>
              <pc:docMk/>
              <pc:sldMasterMk cId="2651415450" sldId="2147483648"/>
              <pc:sldLayoutMk cId="3594087079" sldId="2147483649"/>
              <ac:picMk id="2" creationId="{413918EA-E01C-D9F1-CB4C-D181220805A4}"/>
            </ac:picMkLst>
          </pc:picChg>
          <pc:picChg chg="del">
            <ac:chgData name="LEVER Steven" userId="145c1310-78e0-4db2-831e-c364d1d3267c" providerId="ADAL" clId="{244A7351-CE9F-4EBF-9C7F-2611D4D0A81C}" dt="2023-06-02T14:24:01.641" v="33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244A7351-CE9F-4EBF-9C7F-2611D4D0A81C}" dt="2023-06-02T14:25:11.760" v="107" actId="1035"/>
          <pc:sldLayoutMkLst>
            <pc:docMk/>
            <pc:sldMasterMk cId="2651415450" sldId="2147483648"/>
            <pc:sldLayoutMk cId="82903360" sldId="2147483650"/>
          </pc:sldLayoutMkLst>
          <pc:picChg chg="add del mod">
            <ac:chgData name="LEVER Steven" userId="145c1310-78e0-4db2-831e-c364d1d3267c" providerId="ADAL" clId="{244A7351-CE9F-4EBF-9C7F-2611D4D0A81C}" dt="2023-06-02T14:24:49.321" v="70"/>
            <ac:picMkLst>
              <pc:docMk/>
              <pc:sldMasterMk cId="2651415450" sldId="2147483648"/>
              <pc:sldLayoutMk cId="82903360" sldId="2147483650"/>
              <ac:picMk id="4" creationId="{ECD20AC6-E408-32C1-1432-E86A5B40EFDF}"/>
            </ac:picMkLst>
          </pc:picChg>
          <pc:picChg chg="add mod">
            <ac:chgData name="LEVER Steven" userId="145c1310-78e0-4db2-831e-c364d1d3267c" providerId="ADAL" clId="{244A7351-CE9F-4EBF-9C7F-2611D4D0A81C}" dt="2023-06-02T14:25:11.760" v="107" actId="1035"/>
            <ac:picMkLst>
              <pc:docMk/>
              <pc:sldMasterMk cId="2651415450" sldId="2147483648"/>
              <pc:sldLayoutMk cId="82903360" sldId="2147483650"/>
              <ac:picMk id="5" creationId="{7887CBE4-A4D5-FDFE-4AFC-5DFAACA59333}"/>
            </ac:picMkLst>
          </pc:picChg>
          <pc:picChg chg="add del">
            <ac:chgData name="LEVER Steven" userId="145c1310-78e0-4db2-831e-c364d1d3267c" providerId="ADAL" clId="{244A7351-CE9F-4EBF-9C7F-2611D4D0A81C}" dt="2023-06-02T14:25:06.617" v="7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244A7351-CE9F-4EBF-9C7F-2611D4D0A81C}" dt="2023-06-02T14:25:20.581" v="109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244A7351-CE9F-4EBF-9C7F-2611D4D0A81C}" dt="2023-06-02T14:25:19.787" v="108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244A7351-CE9F-4EBF-9C7F-2611D4D0A81C}" dt="2023-06-02T14:25:20.581" v="109"/>
            <ac:picMkLst>
              <pc:docMk/>
              <pc:sldMasterMk cId="2651415450" sldId="2147483648"/>
              <pc:sldLayoutMk cId="3056172196" sldId="2147483662"/>
              <ac:picMk id="6" creationId="{8B3500D7-DCDB-3D8F-1FDF-D8D0C7AD7813}"/>
            </ac:picMkLst>
          </pc:picChg>
        </pc:sldLayoutChg>
        <pc:sldLayoutChg chg="addSp delSp modSp mod">
          <pc:chgData name="LEVER Steven" userId="145c1310-78e0-4db2-831e-c364d1d3267c" providerId="ADAL" clId="{244A7351-CE9F-4EBF-9C7F-2611D4D0A81C}" dt="2023-06-02T14:24:32.185" v="67" actId="1038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244A7351-CE9F-4EBF-9C7F-2611D4D0A81C}" dt="2023-06-02T14:24:19.903" v="63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244A7351-CE9F-4EBF-9C7F-2611D4D0A81C}" dt="2023-06-02T14:24:32.185" v="67" actId="1038"/>
            <ac:picMkLst>
              <pc:docMk/>
              <pc:sldMasterMk cId="2651415450" sldId="2147483648"/>
              <pc:sldLayoutMk cId="615880730" sldId="2147483665"/>
              <ac:picMk id="5" creationId="{680D8A52-BC3D-41F0-9EE1-4A0C7CB7296E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fr"/>
              <a:t>Student’s Pack</a:t>
            </a:r>
            <a:endParaRPr lang="en-GB" dirty="0"/>
          </a:p>
        </p:txBody>
      </p:sp>
      <p:pic>
        <p:nvPicPr>
          <p:cNvPr id="2" name="Picture 1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413918EA-E01C-D9F1-CB4C-D18122080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6005029"/>
            <a:ext cx="1747429" cy="6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D8A52-BC3D-41F0-9EE1-4A0C7CB729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3370" y="6359639"/>
            <a:ext cx="1194265" cy="4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7CBE4-A4D5-FDFE-4AFC-5DFAACA593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54550" y="6332778"/>
            <a:ext cx="971464" cy="3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500D7-DCDB-3D8F-1FDF-D8D0C7AD78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4550" y="6332778"/>
            <a:ext cx="971464" cy="3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50951"/>
            <a:ext cx="5054598" cy="3860802"/>
          </a:xfrm>
        </p:spPr>
        <p:txBody>
          <a:bodyPr rtlCol="0"/>
          <a:lstStyle/>
          <a:p>
            <a:pPr rtl="0"/>
            <a:r>
              <a:rPr lang="fr" sz="4200" dirty="0"/>
              <a:t>LA DÉMOCRATIE </a:t>
            </a:r>
            <a:r>
              <a:rPr lang="en-GB" sz="4200" dirty="0"/>
              <a:t>DE </a:t>
            </a:r>
            <a:r>
              <a:rPr lang="en-GB" sz="4200" dirty="0" err="1"/>
              <a:t>L’UE</a:t>
            </a:r>
            <a:br>
              <a:rPr lang="en-US" sz="4200" dirty="0"/>
            </a:br>
            <a:r>
              <a:rPr lang="fr" sz="4200" dirty="0"/>
              <a:t>EN ACTION</a:t>
            </a:r>
            <a:br>
              <a:rPr lang="en-US" dirty="0"/>
            </a:br>
            <a:br>
              <a:rPr lang="en-US" sz="2800" dirty="0"/>
            </a:br>
            <a:r>
              <a:rPr lang="fr" sz="2800" b="0" spc="-40" dirty="0"/>
              <a:t>Donnez votre avis avec </a:t>
            </a:r>
            <a:br>
              <a:rPr lang="en-US" sz="2800" b="0" dirty="0"/>
            </a:br>
            <a:r>
              <a:rPr lang="fr" sz="2800" b="0" dirty="0"/>
              <a:t>l’Initiative citoyenne</a:t>
            </a:r>
            <a:br>
              <a:rPr lang="en-US" sz="2800" b="0" dirty="0"/>
            </a:br>
            <a:r>
              <a:rPr lang="fr" sz="2800" b="0" dirty="0"/>
              <a:t>européenne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9318" y="932374"/>
            <a:ext cx="2913363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r" sz="1900" dirty="0"/>
              <a:t>Unité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fr" sz="1900" dirty="0"/>
              <a:t>L’Initiative citoyenne européenne (ICE)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FR2W">
            <a:hlinkClick r:id="" action="ppaction://media"/>
            <a:extLst>
              <a:ext uri="{FF2B5EF4-FFF2-40B4-BE49-F238E27FC236}">
                <a16:creationId xmlns:a16="http://schemas.microsoft.com/office/drawing/2014/main" id="{3E9DEE51-5125-7266-9883-3813230BE1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1" y="707240"/>
            <a:ext cx="9186018" cy="5175514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896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Trouvez six autres personnes issues de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six autres pays de l'UE pour faire équipe avec vous.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Définissez votre objectif et demandez à la Commission européenne d'enregistrer l'</a:t>
            </a: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initiative</a:t>
            </a: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L'initiative est publiée sur le site web.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Rassemblez </a:t>
            </a: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million de signatures dans au moins 7 pays de l'UE dans un délai de 12 mois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(en ligne ou sur papier).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Faites vérifier les déclarations de soutien.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Les étapes d'une ICE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5004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Soumettez votre initiative à la </a:t>
            </a: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Commission européenne</a:t>
            </a: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Vous obtenez une rencontre avec la </a:t>
            </a: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Commission européenne</a:t>
            </a: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Une audition publique est organisée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au Parlement européen.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La Commission européenne vous répond.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La Commission assure le suivi des actions proposées</a:t>
            </a:r>
            <a:r>
              <a:rPr lang="fr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le cas échéant</a:t>
            </a:r>
            <a:r>
              <a:rPr lang="fr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9B4DC496-6C2A-4DFB-B2D0-FDF1BEE4CC0A}" label="FRenc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Agriculture et protection animale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Environnement et climat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Sécurité alimentaire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Santé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Protection des consommateurs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Culture et médias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Champs d'action de l'UE (une sélection)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Éducation, jeunesse et sports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Énergie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Non-discrimination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Aide humanitaire 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Faire progresser la campagne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Comment allez-vous trouver des partenaires dans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autres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pays de l'UE?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Comment allez-vous collecter des fonds pour votre campagne?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Comment allez-vous «vendre» votre idée pour obtenir des signatures?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Comment allez-vous attirer l'attention des médias?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B65CF2-8771-4D8C-92BE-BDFBA4DA3452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233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Wingdings</vt:lpstr>
      <vt:lpstr>Open Sans</vt:lpstr>
      <vt:lpstr>Arial</vt:lpstr>
      <vt:lpstr>Office Theme</vt:lpstr>
      <vt:lpstr>LA DÉMOCRATIE DE L’UE EN ACTION  Donnez votre avis avec  l’Initiative citoyenne européenne</vt:lpstr>
      <vt:lpstr>PowerPoint Presentation</vt:lpstr>
      <vt:lpstr>Les étapes d'une ICE</vt:lpstr>
      <vt:lpstr>PowerPoint Presentation</vt:lpstr>
      <vt:lpstr>Champs d'action de l'UE (une sélection)</vt:lpstr>
      <vt:lpstr>Faire progresser la campagne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2023-06-02T14:29:27Z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