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ga-I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CB6610-352D-4D7B-853D-6037BCAAAB63}" v="6" dt="2023-06-04T17:33:48.0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93" autoAdjust="0"/>
  </p:normalViewPr>
  <p:slideViewPr>
    <p:cSldViewPr snapToGrid="0">
      <p:cViewPr varScale="1">
        <p:scale>
          <a:sx n="105" d="100"/>
          <a:sy n="105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LEVER Steven" userId="145c1310-78e0-4db2-831e-c364d1d3267c" providerId="ADAL" clId="{6DCB6610-352D-4D7B-853D-6037BCAAAB63}"/>
    <pc:docChg chg="undo custSel modSld modMainMaster">
      <pc:chgData name="LEVER Steven" userId="145c1310-78e0-4db2-831e-c364d1d3267c" providerId="ADAL" clId="{6DCB6610-352D-4D7B-853D-6037BCAAAB63}" dt="2023-06-04T17:36:28.520" v="27" actId="14100"/>
      <pc:docMkLst>
        <pc:docMk/>
      </pc:docMkLst>
      <pc:sldChg chg="addSp delSp modSp mod">
        <pc:chgData name="LEVER Steven" userId="145c1310-78e0-4db2-831e-c364d1d3267c" providerId="ADAL" clId="{6DCB6610-352D-4D7B-853D-6037BCAAAB63}" dt="2023-06-04T17:26:53.304" v="4" actId="1076"/>
        <pc:sldMkLst>
          <pc:docMk/>
          <pc:sldMk cId="440021409" sldId="256"/>
        </pc:sldMkLst>
        <pc:spChg chg="mod">
          <ac:chgData name="LEVER Steven" userId="145c1310-78e0-4db2-831e-c364d1d3267c" providerId="ADAL" clId="{6DCB6610-352D-4D7B-853D-6037BCAAAB63}" dt="2023-06-04T17:26:53.304" v="4" actId="1076"/>
          <ac:spMkLst>
            <pc:docMk/>
            <pc:sldMk cId="440021409" sldId="256"/>
            <ac:spMk id="3" creationId="{8BA24656-68AB-EE3D-FE7C-DC78E74EAD7E}"/>
          </ac:spMkLst>
        </pc:spChg>
        <pc:spChg chg="add del mod">
          <ac:chgData name="LEVER Steven" userId="145c1310-78e0-4db2-831e-c364d1d3267c" providerId="ADAL" clId="{6DCB6610-352D-4D7B-853D-6037BCAAAB63}" dt="2023-06-04T17:26:20.706" v="1" actId="478"/>
          <ac:spMkLst>
            <pc:docMk/>
            <pc:sldMk cId="440021409" sldId="256"/>
            <ac:spMk id="4" creationId="{616E53A1-0685-72B8-8729-F8B81DDF7B98}"/>
          </ac:spMkLst>
        </pc:spChg>
        <pc:spChg chg="add mod">
          <ac:chgData name="LEVER Steven" userId="145c1310-78e0-4db2-831e-c364d1d3267c" providerId="ADAL" clId="{6DCB6610-352D-4D7B-853D-6037BCAAAB63}" dt="2023-06-04T17:26:29.656" v="2"/>
          <ac:spMkLst>
            <pc:docMk/>
            <pc:sldMk cId="440021409" sldId="256"/>
            <ac:spMk id="5" creationId="{48F8EA07-DE6F-FFBC-D0C1-830ACEEF9E5A}"/>
          </ac:spMkLst>
        </pc:spChg>
        <pc:spChg chg="del">
          <ac:chgData name="LEVER Steven" userId="145c1310-78e0-4db2-831e-c364d1d3267c" providerId="ADAL" clId="{6DCB6610-352D-4D7B-853D-6037BCAAAB63}" dt="2023-06-04T17:26:18.549" v="0" actId="478"/>
          <ac:spMkLst>
            <pc:docMk/>
            <pc:sldMk cId="440021409" sldId="256"/>
            <ac:spMk id="7" creationId="{FD4B36BF-0D36-9965-E9AE-55673F40A45E}"/>
          </ac:spMkLst>
        </pc:spChg>
      </pc:sldChg>
      <pc:sldChg chg="modSp mod">
        <pc:chgData name="LEVER Steven" userId="145c1310-78e0-4db2-831e-c364d1d3267c" providerId="ADAL" clId="{6DCB6610-352D-4D7B-853D-6037BCAAAB63}" dt="2023-06-04T17:36:28.520" v="27" actId="14100"/>
        <pc:sldMkLst>
          <pc:docMk/>
          <pc:sldMk cId="3554430487" sldId="265"/>
        </pc:sldMkLst>
        <pc:spChg chg="mod">
          <ac:chgData name="LEVER Steven" userId="145c1310-78e0-4db2-831e-c364d1d3267c" providerId="ADAL" clId="{6DCB6610-352D-4D7B-853D-6037BCAAAB63}" dt="2023-06-04T17:36:22.794" v="21" actId="14100"/>
          <ac:spMkLst>
            <pc:docMk/>
            <pc:sldMk cId="3554430487" sldId="265"/>
            <ac:spMk id="3" creationId="{9F93505A-05D0-F71C-553E-185E277B27B9}"/>
          </ac:spMkLst>
        </pc:spChg>
        <pc:spChg chg="mod">
          <ac:chgData name="LEVER Steven" userId="145c1310-78e0-4db2-831e-c364d1d3267c" providerId="ADAL" clId="{6DCB6610-352D-4D7B-853D-6037BCAAAB63}" dt="2023-06-04T17:36:28.520" v="27" actId="14100"/>
          <ac:spMkLst>
            <pc:docMk/>
            <pc:sldMk cId="3554430487" sldId="265"/>
            <ac:spMk id="8" creationId="{34A50E14-67F9-6EE4-62F9-C31AA8A0C519}"/>
          </ac:spMkLst>
        </pc:spChg>
      </pc:sldChg>
      <pc:sldChg chg="addSp delSp modSp mod modMedia addAnim delAnim">
        <pc:chgData name="LEVER Steven" userId="145c1310-78e0-4db2-831e-c364d1d3267c" providerId="ADAL" clId="{6DCB6610-352D-4D7B-853D-6037BCAAAB63}" dt="2023-06-04T17:35:58.218" v="15" actId="27784"/>
        <pc:sldMkLst>
          <pc:docMk/>
          <pc:sldMk cId="227728400" sldId="266"/>
        </pc:sldMkLst>
        <pc:spChg chg="add del mod">
          <ac:chgData name="LEVER Steven" userId="145c1310-78e0-4db2-831e-c364d1d3267c" providerId="ADAL" clId="{6DCB6610-352D-4D7B-853D-6037BCAAAB63}" dt="2023-06-04T17:33:48.078" v="14" actId="478"/>
          <ac:spMkLst>
            <pc:docMk/>
            <pc:sldMk cId="227728400" sldId="266"/>
            <ac:spMk id="10" creationId="{B1D6AEF4-4217-4AB0-9502-8A8ADB774033}"/>
          </ac:spMkLst>
        </pc:spChg>
        <pc:picChg chg="add del mod">
          <ac:chgData name="LEVER Steven" userId="145c1310-78e0-4db2-831e-c364d1d3267c" providerId="ADAL" clId="{6DCB6610-352D-4D7B-853D-6037BCAAAB63}" dt="2023-06-04T17:35:58.218" v="15" actId="27784"/>
          <ac:picMkLst>
            <pc:docMk/>
            <pc:sldMk cId="227728400" sldId="266"/>
            <ac:picMk id="4" creationId="{3D12306B-0D01-3D10-E7E5-4CCB8901E116}"/>
          </ac:picMkLst>
        </pc:picChg>
      </pc:sldChg>
      <pc:sldMasterChg chg="modSldLayout">
        <pc:chgData name="LEVER Steven" userId="145c1310-78e0-4db2-831e-c364d1d3267c" providerId="ADAL" clId="{6DCB6610-352D-4D7B-853D-6037BCAAAB63}" dt="2023-06-04T17:33:21.920" v="12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6DCB6610-352D-4D7B-853D-6037BCAAAB63}" dt="2023-06-04T17:32:59.423" v="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6DCB6610-352D-4D7B-853D-6037BCAAAB63}" dt="2023-06-04T17:32:59.423" v="6"/>
            <ac:picMkLst>
              <pc:docMk/>
              <pc:sldMasterMk cId="2651415450" sldId="2147483648"/>
              <pc:sldLayoutMk cId="3594087079" sldId="2147483649"/>
              <ac:picMk id="2" creationId="{0156615B-F5FE-C1BD-4993-517BA3B59AE2}"/>
            </ac:picMkLst>
          </pc:picChg>
          <pc:picChg chg="del">
            <ac:chgData name="LEVER Steven" userId="145c1310-78e0-4db2-831e-c364d1d3267c" providerId="ADAL" clId="{6DCB6610-352D-4D7B-853D-6037BCAAAB63}" dt="2023-06-04T17:32:58.938" v="5" actId="478"/>
            <ac:picMkLst>
              <pc:docMk/>
              <pc:sldMasterMk cId="2651415450" sldId="2147483648"/>
              <pc:sldLayoutMk cId="3594087079" sldId="2147483649"/>
              <ac:picMk id="9" creationId="{72B5C9EB-D3B8-6911-483E-E77A7DEDF15F}"/>
            </ac:picMkLst>
          </pc:picChg>
        </pc:sldLayoutChg>
        <pc:sldLayoutChg chg="addSp delSp modSp mod">
          <pc:chgData name="LEVER Steven" userId="145c1310-78e0-4db2-831e-c364d1d3267c" providerId="ADAL" clId="{6DCB6610-352D-4D7B-853D-6037BCAAAB63}" dt="2023-06-04T17:33:17.906" v="10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6DCB6610-352D-4D7B-853D-6037BCAAAB63}" dt="2023-06-04T17:33:17.906" v="10"/>
            <ac:picMkLst>
              <pc:docMk/>
              <pc:sldMasterMk cId="2651415450" sldId="2147483648"/>
              <pc:sldLayoutMk cId="82903360" sldId="2147483650"/>
              <ac:picMk id="4" creationId="{B642D9CD-B0BE-C810-919B-FB924CC99A12}"/>
            </ac:picMkLst>
          </pc:picChg>
          <pc:picChg chg="del">
            <ac:chgData name="LEVER Steven" userId="145c1310-78e0-4db2-831e-c364d1d3267c" providerId="ADAL" clId="{6DCB6610-352D-4D7B-853D-6037BCAAAB63}" dt="2023-06-04T17:33:17.268" v="9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6DCB6610-352D-4D7B-853D-6037BCAAAB63}" dt="2023-06-04T17:33:21.920" v="12"/>
          <pc:sldLayoutMkLst>
            <pc:docMk/>
            <pc:sldMasterMk cId="2651415450" sldId="2147483648"/>
            <pc:sldLayoutMk cId="3056172196" sldId="2147483662"/>
          </pc:sldLayoutMkLst>
          <pc:picChg chg="del">
            <ac:chgData name="LEVER Steven" userId="145c1310-78e0-4db2-831e-c364d1d3267c" providerId="ADAL" clId="{6DCB6610-352D-4D7B-853D-6037BCAAAB63}" dt="2023-06-04T17:33:21.388" v="11" actId="478"/>
            <ac:picMkLst>
              <pc:docMk/>
              <pc:sldMasterMk cId="2651415450" sldId="2147483648"/>
              <pc:sldLayoutMk cId="3056172196" sldId="2147483662"/>
              <ac:picMk id="5" creationId="{68636859-B913-9B57-36D2-712136C1FD1E}"/>
            </ac:picMkLst>
          </pc:picChg>
          <pc:picChg chg="add mod">
            <ac:chgData name="LEVER Steven" userId="145c1310-78e0-4db2-831e-c364d1d3267c" providerId="ADAL" clId="{6DCB6610-352D-4D7B-853D-6037BCAAAB63}" dt="2023-06-04T17:33:21.920" v="12"/>
            <ac:picMkLst>
              <pc:docMk/>
              <pc:sldMasterMk cId="2651415450" sldId="2147483648"/>
              <pc:sldLayoutMk cId="3056172196" sldId="2147483662"/>
              <ac:picMk id="6" creationId="{178A6928-0E87-8A10-E8BB-71188EDEE449}"/>
            </ac:picMkLst>
          </pc:picChg>
        </pc:sldLayoutChg>
        <pc:sldLayoutChg chg="addSp delSp modSp mod">
          <pc:chgData name="LEVER Steven" userId="145c1310-78e0-4db2-831e-c364d1d3267c" providerId="ADAL" clId="{6DCB6610-352D-4D7B-853D-6037BCAAAB63}" dt="2023-06-04T17:33:12.854" v="8"/>
          <pc:sldLayoutMkLst>
            <pc:docMk/>
            <pc:sldMasterMk cId="2651415450" sldId="2147483648"/>
            <pc:sldLayoutMk cId="615880730" sldId="2147483665"/>
          </pc:sldLayoutMkLst>
          <pc:picChg chg="del">
            <ac:chgData name="LEVER Steven" userId="145c1310-78e0-4db2-831e-c364d1d3267c" providerId="ADAL" clId="{6DCB6610-352D-4D7B-853D-6037BCAAAB63}" dt="2023-06-04T17:33:12.315" v="7" actId="478"/>
            <ac:picMkLst>
              <pc:docMk/>
              <pc:sldMasterMk cId="2651415450" sldId="2147483648"/>
              <pc:sldLayoutMk cId="615880730" sldId="2147483665"/>
              <ac:picMk id="4" creationId="{0D5C8068-E505-F12C-2136-C361371BF285}"/>
            </ac:picMkLst>
          </pc:picChg>
          <pc:picChg chg="add mod">
            <ac:chgData name="LEVER Steven" userId="145c1310-78e0-4db2-831e-c364d1d3267c" providerId="ADAL" clId="{6DCB6610-352D-4D7B-853D-6037BCAAAB63}" dt="2023-06-04T17:33:12.854" v="8"/>
            <ac:picMkLst>
              <pc:docMk/>
              <pc:sldMasterMk cId="2651415450" sldId="2147483648"/>
              <pc:sldLayoutMk cId="615880730" sldId="2147483665"/>
              <ac:picMk id="5" creationId="{C71ABBEB-A486-C2EA-3971-E26B42FBF6DA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A7D0D1-9ABD-437D-8EDA-5727FEB9E4E4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0">
              <a:lnSpc>
                <a:spcPct val="85000"/>
              </a:lnSpc>
              <a:buNone/>
            </a:pPr>
            <a:r>
              <a:rPr lang="ga"/>
              <a:t>Student’s Pack</a:t>
            </a:r>
            <a:endParaRPr lang="en-GB" dirty="0"/>
          </a:p>
        </p:txBody>
      </p:sp>
      <p:pic>
        <p:nvPicPr>
          <p:cNvPr id="2" name="Picture 1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0156615B-F5FE-C1BD-4993-517BA3B59A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029" y="6033047"/>
            <a:ext cx="1872680" cy="56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C71ABBEB-A486-C2EA-3971-E26B42FBF6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696" y="6344807"/>
            <a:ext cx="1032073" cy="31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B642D9CD-B0BE-C810-919B-FB924CC99A1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696" y="6344807"/>
            <a:ext cx="1032073" cy="31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178A6928-0E87-8A10-E8BB-71188EDEE4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696" y="6344807"/>
            <a:ext cx="1032073" cy="31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microsoft.com/office/2017/04/relationships/track" Target="../media/track1.vtt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92430" y="924151"/>
            <a:ext cx="3407139" cy="1005403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ga" sz="1900" dirty="0"/>
              <a:t>Aonad 3</a:t>
            </a:r>
          </a:p>
          <a:p>
            <a:pPr marL="0" indent="0" algn="ctr" rtl="0">
              <a:spcBef>
                <a:spcPts val="1000"/>
              </a:spcBef>
              <a:buNone/>
            </a:pPr>
            <a:r>
              <a:rPr lang="ga" sz="1900" dirty="0"/>
              <a:t>An tionscnamh Eorpach ó na saoránaigh</a:t>
            </a:r>
            <a:endParaRPr lang="en-GB" sz="19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8F8EA07-DE6F-FFBC-D0C1-830ACEEF9E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765" y="2114551"/>
            <a:ext cx="4281055" cy="2980642"/>
          </a:xfrm>
        </p:spPr>
        <p:txBody>
          <a:bodyPr rtlCol="0"/>
          <a:lstStyle/>
          <a:p>
            <a:pPr rtl="0"/>
            <a:r>
              <a:rPr lang="ga" sz="4000" dirty="0"/>
              <a:t>DAONLATHAS AE</a:t>
            </a:r>
            <a:br>
              <a:rPr lang="en-US" sz="4000" dirty="0"/>
            </a:br>
            <a:r>
              <a:rPr lang="ga" sz="4000" dirty="0"/>
              <a:t>I nGNÍOMH</a:t>
            </a:r>
            <a:br>
              <a:rPr lang="en-US" dirty="0"/>
            </a:br>
            <a:br>
              <a:rPr lang="en-US" sz="2800" b="0" dirty="0"/>
            </a:br>
            <a:r>
              <a:rPr lang="en-GB" sz="2800" b="0" spc="-40" dirty="0" err="1"/>
              <a:t>Cuir</a:t>
            </a:r>
            <a:r>
              <a:rPr lang="en-GB" sz="2800" b="0" spc="-40" dirty="0"/>
              <a:t> do </a:t>
            </a:r>
            <a:r>
              <a:rPr lang="en-GB" sz="2800" b="0" spc="-40" dirty="0" err="1"/>
              <a:t>thuairim</a:t>
            </a:r>
            <a:r>
              <a:rPr lang="en-GB" sz="2800" b="0" spc="-40" dirty="0"/>
              <a:t> in </a:t>
            </a:r>
            <a:r>
              <a:rPr lang="en-GB" sz="2800" b="0" spc="-40" dirty="0" err="1"/>
              <a:t>iúl</a:t>
            </a:r>
            <a:r>
              <a:rPr lang="en-GB" sz="2800" b="0" spc="-40" dirty="0"/>
              <a:t> le </a:t>
            </a:r>
            <a:r>
              <a:rPr lang="en-GB" sz="2800" b="0" spc="-40" dirty="0" err="1"/>
              <a:t>huirlisí</a:t>
            </a:r>
            <a:r>
              <a:rPr lang="en-GB" sz="2800" b="0" spc="-40" dirty="0"/>
              <a:t> an </a:t>
            </a:r>
            <a:r>
              <a:rPr lang="en-GB" sz="2800" b="0" spc="-40" dirty="0" err="1"/>
              <a:t>Tionscnaimh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Eorpaigh</a:t>
            </a:r>
            <a:r>
              <a:rPr lang="en-GB" sz="2800" b="0" spc="-40" dirty="0"/>
              <a:t> ó </a:t>
            </a:r>
            <a:r>
              <a:rPr lang="en-GB" sz="2800" b="0" spc="-40" dirty="0" err="1"/>
              <a:t>na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Saoránaigh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Video 6">
            <a:hlinkClick r:id="" action="ppaction://media"/>
            <a:extLst>
              <a:ext uri="{FF2B5EF4-FFF2-40B4-BE49-F238E27FC236}">
                <a16:creationId xmlns:a16="http://schemas.microsoft.com/office/drawing/2014/main" id="{318FB4FA-AEF6-BF41-402F-3DF035E94CE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08933"/>
            <a:ext cx="9186685" cy="5167257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7"/>
            <a:ext cx="5683060" cy="4695602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g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Aimsigh seisear ó shé cinn de thíortha AE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g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eile chun foireann a dhéanamh leat.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ga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Sainmhínigh do chuspóirí agus iarr ar an gCoimisiún Eorpach</a:t>
            </a:r>
            <a:r>
              <a:rPr lang="g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an tionscnamh</a:t>
            </a:r>
            <a:r>
              <a:rPr lang="ga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 a chlárú.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g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An tionscnamh arna fhoilsiú ar an láithreán gréasáin.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g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Bailigh </a:t>
            </a:r>
            <a:r>
              <a:rPr lang="ga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1</a:t>
            </a:r>
            <a:r>
              <a:rPr lang="g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milliún síniú ó 7 dtír AE ar a laghad laistigh de 12 mhí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g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(ar líne nó ar pháipéar).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g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Cuir na ráitis tacaíochta á bhfíorú.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ga"/>
              <a:t>Céimeanna an tionscnaimh Eorpaigh ó na saoránaigh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8"/>
            <a:ext cx="4464317" cy="4695602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g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Seol do thionscnamh chuig an</a:t>
            </a:r>
            <a:r>
              <a:rPr lang="ga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gCoimisiún Eorpach</a:t>
            </a:r>
            <a:r>
              <a:rPr lang="g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g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Cruinniú leis an </a:t>
            </a:r>
            <a:r>
              <a:rPr lang="ga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gCoimisíún Eorpach</a:t>
            </a:r>
            <a:r>
              <a:rPr lang="g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g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Éisteacht phoiblí i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g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bParlaimint na hEorpa.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g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Freagra ón gCoimisiún Eorpach.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g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Obair leantach ón gCoimisiún ar na bearta molta</a:t>
            </a:r>
            <a:r>
              <a:rPr lang="ga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, más infheidhme</a:t>
            </a:r>
            <a:r>
              <a:rPr lang="g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2C05F32C-98C9-4076-9958-4C7B715F529E}" label="Gaelic1" lang="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6"/>
            <a:ext cx="4627979" cy="2988000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pPr rtl="0"/>
            <a:r>
              <a:rPr lang="g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Talmhaíocht agus cearta ainmhithe </a:t>
            </a:r>
          </a:p>
          <a:p>
            <a:pPr rtl="0"/>
            <a:r>
              <a:rPr lang="g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Comhshaol agus aeráid</a:t>
            </a:r>
          </a:p>
          <a:p>
            <a:pPr rtl="0"/>
            <a:r>
              <a:rPr lang="g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Sábháilteacht bia </a:t>
            </a:r>
          </a:p>
          <a:p>
            <a:pPr rtl="0"/>
            <a:r>
              <a:rPr lang="g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Sláinte phoiblí</a:t>
            </a:r>
          </a:p>
          <a:p>
            <a:pPr rtl="0"/>
            <a:r>
              <a:rPr lang="g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Cosaint tomhaltóirí </a:t>
            </a:r>
          </a:p>
          <a:p>
            <a:pPr rtl="0"/>
            <a:r>
              <a:rPr lang="g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Cultúr agus meáin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ga"/>
              <a:t>Réimsí gníomhaíochta AE (rogha)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98800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ga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Oideachas, óige agus spórt </a:t>
            </a:r>
          </a:p>
          <a:p>
            <a:pPr rtl="0"/>
            <a:r>
              <a:rPr lang="ga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Fuinneamh </a:t>
            </a:r>
          </a:p>
          <a:p>
            <a:pPr rtl="0"/>
            <a:r>
              <a:rPr lang="ga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Neamhidirdhealú </a:t>
            </a:r>
          </a:p>
          <a:p>
            <a:pPr rtl="0"/>
            <a:r>
              <a:rPr lang="ga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Cabhair dhaonnúil </a:t>
            </a:r>
          </a:p>
          <a:p>
            <a:pPr rtl="0"/>
            <a:r>
              <a:rPr lang="ga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Iompar</a:t>
            </a:r>
          </a:p>
          <a:p>
            <a:pPr rtl="0"/>
            <a:r>
              <a:rPr lang="g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ga"/>
              <a:t>An feachtas a bhogadh ar aghaidh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ga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Cad a dhéanfá chun comhpháirtithe a fháil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ga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i sé cinn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ga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de thíortha AE eile?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ga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Conas a mbaileofá airgead do d’fheachtas?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ga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Conas a ‘ndíolfá’ do smaoineamh chun sínithe a fháil?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ga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Conas a tharraingeofá aird na meáin?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08A968-96D4-4E38-AFFF-610F0B455D2D}"/>
</file>

<file path=customXml/itemProps2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229</Words>
  <Application>Microsoft Office PowerPoint</Application>
  <PresentationFormat>Widescreen</PresentationFormat>
  <Paragraphs>36</Paragraphs>
  <Slides>6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Open Sans</vt:lpstr>
      <vt:lpstr>Arial</vt:lpstr>
      <vt:lpstr>Calibri</vt:lpstr>
      <vt:lpstr>Wingdings</vt:lpstr>
      <vt:lpstr>Office Theme</vt:lpstr>
      <vt:lpstr>DAONLATHAS AE I nGNÍOMH  Cuir do thuairim in iúl le huirlisí an Tionscnaimh Eorpaigh ó na Saoránaigh</vt:lpstr>
      <vt:lpstr>PowerPoint Presentation</vt:lpstr>
      <vt:lpstr>Céimeanna an tionscnaimh Eorpaigh ó na saoránaigh</vt:lpstr>
      <vt:lpstr>PowerPoint Presentation</vt:lpstr>
      <vt:lpstr>Réimsí gníomhaíochta AE (rogha)</vt:lpstr>
      <vt:lpstr>An feachtas a bhogadh ar aghaidh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2023-06-04T17:36:37Z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