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hr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B7296-F962-47B6-B26E-E592709B0396}" v="6" dt="2023-06-03T18:09:05.6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6A6B7296-F962-47B6-B26E-E592709B0396}"/>
    <pc:docChg chg="undo redo custSel modSld modMainMaster">
      <pc:chgData name="LEVER Steven" userId="145c1310-78e0-4db2-831e-c364d1d3267c" providerId="ADAL" clId="{6A6B7296-F962-47B6-B26E-E592709B0396}" dt="2023-06-03T18:12:03.268" v="144" actId="27784"/>
      <pc:docMkLst>
        <pc:docMk/>
      </pc:docMkLst>
      <pc:sldChg chg="modSp mod">
        <pc:chgData name="LEVER Steven" userId="145c1310-78e0-4db2-831e-c364d1d3267c" providerId="ADAL" clId="{6A6B7296-F962-47B6-B26E-E592709B0396}" dt="2023-06-03T18:07:12.412" v="12" actId="1036"/>
        <pc:sldMkLst>
          <pc:docMk/>
          <pc:sldMk cId="440021409" sldId="256"/>
        </pc:sldMkLst>
        <pc:spChg chg="mod">
          <ac:chgData name="LEVER Steven" userId="145c1310-78e0-4db2-831e-c364d1d3267c" providerId="ADAL" clId="{6A6B7296-F962-47B6-B26E-E592709B0396}" dt="2023-06-03T18:07:12.412" v="12" actId="103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6A6B7296-F962-47B6-B26E-E592709B0396}" dt="2023-06-03T18:06:23.899" v="6" actId="1076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6A6B7296-F962-47B6-B26E-E592709B0396}" dt="2023-06-03T18:09:12.276" v="88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6A6B7296-F962-47B6-B26E-E592709B0396}" dt="2023-06-03T18:09:05.693" v="86"/>
          <ac:spMkLst>
            <pc:docMk/>
            <pc:sldMk cId="658683441" sldId="257"/>
            <ac:spMk id="10" creationId="{957FA94D-48C3-2705-3F20-67987CFD818D}"/>
          </ac:spMkLst>
        </pc:spChg>
        <pc:picChg chg="del">
          <ac:chgData name="LEVER Steven" userId="145c1310-78e0-4db2-831e-c364d1d3267c" providerId="ADAL" clId="{6A6B7296-F962-47B6-B26E-E592709B0396}" dt="2023-06-03T18:09:01.496" v="85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6A6B7296-F962-47B6-B26E-E592709B0396}" dt="2023-06-03T18:09:12.276" v="88" actId="14100"/>
          <ac:picMkLst>
            <pc:docMk/>
            <pc:sldMk cId="658683441" sldId="257"/>
            <ac:picMk id="11" creationId="{1E52E9A6-4D96-F800-383D-D43567DA683D}"/>
          </ac:picMkLst>
        </pc:picChg>
      </pc:sldChg>
      <pc:sldChg chg="modSp mod">
        <pc:chgData name="LEVER Steven" userId="145c1310-78e0-4db2-831e-c364d1d3267c" providerId="ADAL" clId="{6A6B7296-F962-47B6-B26E-E592709B0396}" dt="2023-06-03T18:09:34.519" v="125" actId="14100"/>
        <pc:sldMkLst>
          <pc:docMk/>
          <pc:sldMk cId="2106731027" sldId="258"/>
        </pc:sldMkLst>
        <pc:spChg chg="mod">
          <ac:chgData name="LEVER Steven" userId="145c1310-78e0-4db2-831e-c364d1d3267c" providerId="ADAL" clId="{6A6B7296-F962-47B6-B26E-E592709B0396}" dt="2023-06-03T18:09:27.764" v="108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6A6B7296-F962-47B6-B26E-E592709B0396}" dt="2023-06-03T18:09:34.519" v="125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">
        <pc:chgData name="LEVER Steven" userId="145c1310-78e0-4db2-831e-c364d1d3267c" providerId="ADAL" clId="{6A6B7296-F962-47B6-B26E-E592709B0396}" dt="2023-06-03T18:11:50.545" v="142" actId="14100"/>
        <pc:sldMkLst>
          <pc:docMk/>
          <pc:sldMk cId="3554430487" sldId="265"/>
        </pc:sldMkLst>
        <pc:spChg chg="mod">
          <ac:chgData name="LEVER Steven" userId="145c1310-78e0-4db2-831e-c364d1d3267c" providerId="ADAL" clId="{6A6B7296-F962-47B6-B26E-E592709B0396}" dt="2023-06-03T18:11:50.545" v="142" actId="14100"/>
          <ac:spMkLst>
            <pc:docMk/>
            <pc:sldMk cId="3554430487" sldId="265"/>
            <ac:spMk id="3" creationId="{9F93505A-05D0-F71C-553E-185E277B27B9}"/>
          </ac:spMkLst>
        </pc:spChg>
      </pc:sldChg>
      <pc:sldChg chg="modSp mod modMedia">
        <pc:chgData name="LEVER Steven" userId="145c1310-78e0-4db2-831e-c364d1d3267c" providerId="ADAL" clId="{6A6B7296-F962-47B6-B26E-E592709B0396}" dt="2023-06-03T18:12:03.268" v="144" actId="27784"/>
        <pc:sldMkLst>
          <pc:docMk/>
          <pc:sldMk cId="227728400" sldId="266"/>
        </pc:sldMkLst>
        <pc:picChg chg="mod">
          <ac:chgData name="LEVER Steven" userId="145c1310-78e0-4db2-831e-c364d1d3267c" providerId="ADAL" clId="{6A6B7296-F962-47B6-B26E-E592709B0396}" dt="2023-06-03T18:12:03.268" v="144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6A6B7296-F962-47B6-B26E-E592709B0396}" dt="2023-06-03T18:08:53.293" v="8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6A6B7296-F962-47B6-B26E-E592709B0396}" dt="2023-06-03T18:07:59.279" v="49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6A6B7296-F962-47B6-B26E-E592709B0396}" dt="2023-06-03T18:07:59.279" v="49" actId="1036"/>
            <ac:picMkLst>
              <pc:docMk/>
              <pc:sldMasterMk cId="2651415450" sldId="2147483648"/>
              <pc:sldLayoutMk cId="3594087079" sldId="2147483649"/>
              <ac:picMk id="2" creationId="{108670D6-5044-01CA-C546-93A46D1D81A5}"/>
            </ac:picMkLst>
          </pc:picChg>
          <pc:picChg chg="del">
            <ac:chgData name="LEVER Steven" userId="145c1310-78e0-4db2-831e-c364d1d3267c" providerId="ADAL" clId="{6A6B7296-F962-47B6-B26E-E592709B0396}" dt="2023-06-03T18:07:54.235" v="16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6A6B7296-F962-47B6-B26E-E592709B0396}" dt="2023-06-03T18:08:48.522" v="82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6A6B7296-F962-47B6-B26E-E592709B0396}" dt="2023-06-03T18:08:48.522" v="82"/>
            <ac:picMkLst>
              <pc:docMk/>
              <pc:sldMasterMk cId="2651415450" sldId="2147483648"/>
              <pc:sldLayoutMk cId="82903360" sldId="2147483650"/>
              <ac:picMk id="4" creationId="{E6159C51-E997-B59C-A4E3-EE7ED76E9F5A}"/>
            </ac:picMkLst>
          </pc:picChg>
          <pc:picChg chg="del">
            <ac:chgData name="LEVER Steven" userId="145c1310-78e0-4db2-831e-c364d1d3267c" providerId="ADAL" clId="{6A6B7296-F962-47B6-B26E-E592709B0396}" dt="2023-06-03T18:08:47.953" v="8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6A6B7296-F962-47B6-B26E-E592709B0396}" dt="2023-06-03T18:08:53.293" v="84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6A6B7296-F962-47B6-B26E-E592709B0396}" dt="2023-06-03T18:08:52.498" v="83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6A6B7296-F962-47B6-B26E-E592709B0396}" dt="2023-06-03T18:08:53.293" v="84"/>
            <ac:picMkLst>
              <pc:docMk/>
              <pc:sldMasterMk cId="2651415450" sldId="2147483648"/>
              <pc:sldLayoutMk cId="3056172196" sldId="2147483662"/>
              <ac:picMk id="6" creationId="{7823C247-EB12-4603-848C-C2A2DE791B9B}"/>
            </ac:picMkLst>
          </pc:picChg>
        </pc:sldLayoutChg>
        <pc:sldLayoutChg chg="addSp delSp modSp mod">
          <pc:chgData name="LEVER Steven" userId="145c1310-78e0-4db2-831e-c364d1d3267c" providerId="ADAL" clId="{6A6B7296-F962-47B6-B26E-E592709B0396}" dt="2023-06-03T18:08:40.467" v="80" actId="1036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6A6B7296-F962-47B6-B26E-E592709B0396}" dt="2023-06-03T18:08:35.064" v="54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6A6B7296-F962-47B6-B26E-E592709B0396}" dt="2023-06-03T18:08:40.467" v="80" actId="1036"/>
            <ac:picMkLst>
              <pc:docMk/>
              <pc:sldMasterMk cId="2651415450" sldId="2147483648"/>
              <pc:sldLayoutMk cId="615880730" sldId="2147483665"/>
              <ac:picMk id="5" creationId="{38212A0A-C60E-EDCA-EF19-01CB71D1E162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hr"/>
              <a:t>Student’s Pack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8670D6-5044-01CA-C546-93A46D1D81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7600" y="5981428"/>
            <a:ext cx="1750874" cy="66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12A0A-C60E-EDCA-EF19-01CB71D1E1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4468" y="6342865"/>
            <a:ext cx="894909" cy="33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159C51-E997-B59C-A4E3-EE7ED76E9F5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004468" y="6342865"/>
            <a:ext cx="894909" cy="33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h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23C247-EB12-4603-848C-C2A2DE791B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4468" y="6342865"/>
            <a:ext cx="894909" cy="33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2242" y="1283129"/>
            <a:ext cx="4747514" cy="4291741"/>
          </a:xfrm>
        </p:spPr>
        <p:txBody>
          <a:bodyPr rtlCol="0"/>
          <a:lstStyle/>
          <a:p>
            <a:pPr rtl="0"/>
            <a:r>
              <a:rPr lang="hr" sz="4200" dirty="0"/>
              <a:t>DEMOKRACIJA EU-a</a:t>
            </a:r>
            <a:br>
              <a:rPr lang="en-US" sz="4200" dirty="0"/>
            </a:br>
            <a:r>
              <a:rPr lang="hr" sz="4200" dirty="0"/>
              <a:t>NA DJELU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Iznesite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mišljenje</a:t>
            </a:r>
            <a:r>
              <a:rPr lang="en-GB" sz="2800" b="0" spc="-40" dirty="0"/>
              <a:t> s </a:t>
            </a:r>
            <a:r>
              <a:rPr lang="en-GB" sz="2800" b="0" spc="-40" dirty="0" err="1"/>
              <a:t>pomoću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europske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građanske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inicijative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121" y="1018173"/>
            <a:ext cx="3001756" cy="584775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hr" sz="1900" dirty="0"/>
              <a:t>3. </a:t>
            </a:r>
            <a:r>
              <a:rPr lang="en-GB" sz="1900" dirty="0" err="1"/>
              <a:t>Europska</a:t>
            </a:r>
            <a:r>
              <a:rPr lang="en-GB" sz="1900" dirty="0"/>
              <a:t> </a:t>
            </a:r>
            <a:r>
              <a:rPr lang="en-GB" sz="1900" dirty="0" err="1"/>
              <a:t>građanska</a:t>
            </a:r>
            <a:r>
              <a:rPr lang="en-GB" sz="1900" dirty="0"/>
              <a:t> </a:t>
            </a:r>
            <a:r>
              <a:rPr lang="en-GB" sz="1900" dirty="0" err="1"/>
              <a:t>inicijativa</a:t>
            </a:r>
            <a:r>
              <a:rPr lang="en-GB" sz="1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HD_I158444ENHR2W">
            <a:hlinkClick r:id="" action="ppaction://media"/>
            <a:extLst>
              <a:ext uri="{FF2B5EF4-FFF2-40B4-BE49-F238E27FC236}">
                <a16:creationId xmlns:a16="http://schemas.microsoft.com/office/drawing/2014/main" id="{1E52E9A6-4D96-F800-383D-D43567DA683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104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Pronađite još šest ljudi iz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šest država EU-a kako biste oformili tim.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Definirajte svoj cilj i zatražite od Komisije da predloži</a:t>
            </a: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inicijativu.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Inicijativa se objavljuje na web-stranici.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Prikupite </a:t>
            </a:r>
            <a:r>
              <a:rPr lang="h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milijun potpisa iz najmanje 7 država članica EU-a unutar 12 mjeseci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(na internetu ili na papiru).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Zatražite potvrdu izjava o potpori.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"/>
              <a:t>Faze Europske građanske inicijative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104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Predajte svoju inicijativu </a:t>
            </a:r>
            <a:r>
              <a:rPr lang="h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Europskoj komisiji</a:t>
            </a: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Sastanak s </a:t>
            </a:r>
            <a:r>
              <a:rPr lang="h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Europskom komisijom</a:t>
            </a: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Javna rasprava u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Europskom parlamentu.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Odgovor Europske komisije.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Komisija navodi predložene mjere</a:t>
            </a:r>
            <a:r>
              <a:rPr lang="hr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ako je primjenjivo</a:t>
            </a:r>
            <a:r>
              <a:rPr lang="hr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A8E0BCC8-A8E0-4429-AE13-6ADC4D9C6AC6}" label="Croatian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h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Poljoprivreda i prava životinja </a:t>
            </a:r>
          </a:p>
          <a:p>
            <a:pPr rtl="0"/>
            <a:r>
              <a:rPr lang="h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Okoliš i klima</a:t>
            </a:r>
          </a:p>
          <a:p>
            <a:pPr rtl="0"/>
            <a:r>
              <a:rPr lang="h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Sigurnost hrane </a:t>
            </a:r>
          </a:p>
          <a:p>
            <a:pPr rtl="0"/>
            <a:r>
              <a:rPr lang="h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Zdravstvo</a:t>
            </a:r>
          </a:p>
          <a:p>
            <a:pPr rtl="0"/>
            <a:r>
              <a:rPr lang="h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Zaštita potrošača </a:t>
            </a:r>
          </a:p>
          <a:p>
            <a:pPr rtl="0"/>
            <a:r>
              <a:rPr lang="h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Kultura i mediji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"/>
              <a:t>Područja djelovanja EU-a (odabir)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Obrazovanje, mladi i sport </a:t>
            </a:r>
          </a:p>
          <a:p>
            <a:pPr rtl="0"/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Energija </a:t>
            </a:r>
          </a:p>
          <a:p>
            <a:pPr rtl="0"/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Nediskriminacija </a:t>
            </a:r>
          </a:p>
          <a:p>
            <a:pPr rtl="0"/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Humanitarna pomoć </a:t>
            </a:r>
          </a:p>
          <a:p>
            <a:pPr rtl="0"/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Promet</a:t>
            </a:r>
          </a:p>
          <a:p>
            <a:pPr rtl="0"/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itd.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"/>
              <a:t>Nastavak kampanje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Što biste učinili da pronađete partnere u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h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drugih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h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zemalja EU-a?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Kako biste prikupili sredstva za svoju kampanju?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Kako biste „prodali” svoju ideju da dobijete potpise?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r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Kako biste privukli medijsku pažnju?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D910F1-F158-4FCE-AD84-C42DB5DC8348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191</Words>
  <Application>Microsoft Office PowerPoint</Application>
  <PresentationFormat>Widescreen</PresentationFormat>
  <Paragraphs>35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Wingdings</vt:lpstr>
      <vt:lpstr>Open Sans</vt:lpstr>
      <vt:lpstr>Arial</vt:lpstr>
      <vt:lpstr>Calibri</vt:lpstr>
      <vt:lpstr>Office Theme</vt:lpstr>
      <vt:lpstr>DEMOKRACIJA EU-a NA DJELU  Iznesite svoje mišljenje s pomoću europske građanske inicijative</vt:lpstr>
      <vt:lpstr>PowerPoint Presentation</vt:lpstr>
      <vt:lpstr>Faze Europske građanske inicijative</vt:lpstr>
      <vt:lpstr>PowerPoint Presentation</vt:lpstr>
      <vt:lpstr>Područja djelovanja EU-a (odabir)</vt:lpstr>
      <vt:lpstr>Nastavak kampanje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2023-06-03T18:12:11Z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