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5F4A8-2BD9-4F8A-8F00-53AC04F23236}" v="1" dt="2023-06-06T07:19:30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BD541BB4-B8AF-4475-A5BF-B6F53BD431EC}"/>
    <pc:docChg chg="custSel modSld modMainMaster">
      <pc:chgData name="LEVER Steven" userId="145c1310-78e0-4db2-831e-c364d1d3267c" providerId="ADAL" clId="{BD541BB4-B8AF-4475-A5BF-B6F53BD431EC}" dt="2023-06-04T05:27:29.850" v="165" actId="14100"/>
      <pc:docMkLst>
        <pc:docMk/>
      </pc:docMkLst>
      <pc:sldChg chg="addSp delSp modSp mod">
        <pc:chgData name="LEVER Steven" userId="145c1310-78e0-4db2-831e-c364d1d3267c" providerId="ADAL" clId="{BD541BB4-B8AF-4475-A5BF-B6F53BD431EC}" dt="2023-06-04T04:40:12.422" v="4" actId="1076"/>
        <pc:sldMkLst>
          <pc:docMk/>
          <pc:sldMk cId="440021409" sldId="256"/>
        </pc:sldMkLst>
        <pc:spChg chg="mod">
          <ac:chgData name="LEVER Steven" userId="145c1310-78e0-4db2-831e-c364d1d3267c" providerId="ADAL" clId="{BD541BB4-B8AF-4475-A5BF-B6F53BD431EC}" dt="2023-06-04T04:40:12.422" v="4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BD541BB4-B8AF-4475-A5BF-B6F53BD431EC}" dt="2023-06-04T04:39:28.503" v="1" actId="478"/>
          <ac:spMkLst>
            <pc:docMk/>
            <pc:sldMk cId="440021409" sldId="256"/>
            <ac:spMk id="4" creationId="{D18B4132-1C8B-19EA-33D1-ED446D32C55A}"/>
          </ac:spMkLst>
        </pc:spChg>
        <pc:spChg chg="del">
          <ac:chgData name="LEVER Steven" userId="145c1310-78e0-4db2-831e-c364d1d3267c" providerId="ADAL" clId="{BD541BB4-B8AF-4475-A5BF-B6F53BD431EC}" dt="2023-06-04T04:39:26.387" v="0" actId="478"/>
          <ac:spMkLst>
            <pc:docMk/>
            <pc:sldMk cId="440021409" sldId="256"/>
            <ac:spMk id="7" creationId="{FD4B36BF-0D36-9965-E9AE-55673F40A45E}"/>
          </ac:spMkLst>
        </pc:spChg>
        <pc:picChg chg="add">
          <ac:chgData name="LEVER Steven" userId="145c1310-78e0-4db2-831e-c364d1d3267c" providerId="ADAL" clId="{BD541BB4-B8AF-4475-A5BF-B6F53BD431EC}" dt="2023-06-04T04:39:37.809" v="2"/>
          <ac:picMkLst>
            <pc:docMk/>
            <pc:sldMk cId="440021409" sldId="256"/>
            <ac:picMk id="5" creationId="{31168515-5D31-0CFE-8B60-666B589F003E}"/>
          </ac:picMkLst>
        </pc:picChg>
      </pc:sldChg>
      <pc:sldChg chg="addSp delSp modSp mod delAnim modAnim">
        <pc:chgData name="LEVER Steven" userId="145c1310-78e0-4db2-831e-c364d1d3267c" providerId="ADAL" clId="{BD541BB4-B8AF-4475-A5BF-B6F53BD431EC}" dt="2023-06-04T04:42:33.607" v="72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BD541BB4-B8AF-4475-A5BF-B6F53BD431EC}" dt="2023-06-04T04:42:26.872" v="70"/>
          <ac:spMkLst>
            <pc:docMk/>
            <pc:sldMk cId="658683441" sldId="257"/>
            <ac:spMk id="10" creationId="{3DDB399E-B4DA-5EDB-EE81-CEB8E84E38D9}"/>
          </ac:spMkLst>
        </pc:spChg>
        <pc:picChg chg="del">
          <ac:chgData name="LEVER Steven" userId="145c1310-78e0-4db2-831e-c364d1d3267c" providerId="ADAL" clId="{BD541BB4-B8AF-4475-A5BF-B6F53BD431EC}" dt="2023-06-04T04:42:22.281" v="69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BD541BB4-B8AF-4475-A5BF-B6F53BD431EC}" dt="2023-06-04T04:42:33.607" v="72" actId="14100"/>
          <ac:picMkLst>
            <pc:docMk/>
            <pc:sldMk cId="658683441" sldId="257"/>
            <ac:picMk id="11" creationId="{488BF064-58BE-5542-C978-E6EA9773B35D}"/>
          </ac:picMkLst>
        </pc:picChg>
      </pc:sldChg>
      <pc:sldChg chg="modSp mod">
        <pc:chgData name="LEVER Steven" userId="145c1310-78e0-4db2-831e-c364d1d3267c" providerId="ADAL" clId="{BD541BB4-B8AF-4475-A5BF-B6F53BD431EC}" dt="2023-06-04T04:43:31.049" v="147" actId="1035"/>
        <pc:sldMkLst>
          <pc:docMk/>
          <pc:sldMk cId="2106731027" sldId="258"/>
        </pc:sldMkLst>
        <pc:spChg chg="mod">
          <ac:chgData name="LEVER Steven" userId="145c1310-78e0-4db2-831e-c364d1d3267c" providerId="ADAL" clId="{BD541BB4-B8AF-4475-A5BF-B6F53BD431EC}" dt="2023-06-04T04:43:21.790" v="120" actId="1035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BD541BB4-B8AF-4475-A5BF-B6F53BD431EC}" dt="2023-06-04T04:43:31.049" v="147" actId="1035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BD541BB4-B8AF-4475-A5BF-B6F53BD431EC}" dt="2023-06-04T05:27:29.850" v="165" actId="14100"/>
        <pc:sldMkLst>
          <pc:docMk/>
          <pc:sldMk cId="3554430487" sldId="265"/>
        </pc:sldMkLst>
        <pc:spChg chg="mod">
          <ac:chgData name="LEVER Steven" userId="145c1310-78e0-4db2-831e-c364d1d3267c" providerId="ADAL" clId="{BD541BB4-B8AF-4475-A5BF-B6F53BD431EC}" dt="2023-06-04T05:27:29.850" v="165" actId="14100"/>
          <ac:spMkLst>
            <pc:docMk/>
            <pc:sldMk cId="3554430487" sldId="265"/>
            <ac:spMk id="3" creationId="{9F93505A-05D0-F71C-553E-185E277B27B9}"/>
          </ac:spMkLst>
        </pc:spChg>
      </pc:sldChg>
      <pc:sldChg chg="modSp mod modMedia">
        <pc:chgData name="LEVER Steven" userId="145c1310-78e0-4db2-831e-c364d1d3267c" providerId="ADAL" clId="{BD541BB4-B8AF-4475-A5BF-B6F53BD431EC}" dt="2023-06-04T05:26:27.539" v="148" actId="27784"/>
        <pc:sldMkLst>
          <pc:docMk/>
          <pc:sldMk cId="227728400" sldId="266"/>
        </pc:sldMkLst>
        <pc:picChg chg="mod">
          <ac:chgData name="LEVER Steven" userId="145c1310-78e0-4db2-831e-c364d1d3267c" providerId="ADAL" clId="{BD541BB4-B8AF-4475-A5BF-B6F53BD431EC}" dt="2023-06-04T05:26:27.539" v="148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BD541BB4-B8AF-4475-A5BF-B6F53BD431EC}" dt="2023-06-04T04:42:13.919" v="6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D541BB4-B8AF-4475-A5BF-B6F53BD431EC}" dt="2023-06-04T04:41:06.618" v="35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BD541BB4-B8AF-4475-A5BF-B6F53BD431EC}" dt="2023-06-04T04:41:06.618" v="35" actId="1036"/>
            <ac:picMkLst>
              <pc:docMk/>
              <pc:sldMasterMk cId="2651415450" sldId="2147483648"/>
              <pc:sldLayoutMk cId="3594087079" sldId="2147483649"/>
              <ac:picMk id="2" creationId="{FFAEA806-100E-06E0-1A53-3FD0E9477D30}"/>
            </ac:picMkLst>
          </pc:picChg>
          <pc:picChg chg="del">
            <ac:chgData name="LEVER Steven" userId="145c1310-78e0-4db2-831e-c364d1d3267c" providerId="ADAL" clId="{BD541BB4-B8AF-4475-A5BF-B6F53BD431EC}" dt="2023-06-04T04:41:02.266" v="7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BD541BB4-B8AF-4475-A5BF-B6F53BD431EC}" dt="2023-06-04T04:42:07.086" v="6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BD541BB4-B8AF-4475-A5BF-B6F53BD431EC}" dt="2023-06-04T04:42:07.086" v="66"/>
            <ac:picMkLst>
              <pc:docMk/>
              <pc:sldMasterMk cId="2651415450" sldId="2147483648"/>
              <pc:sldLayoutMk cId="82903360" sldId="2147483650"/>
              <ac:picMk id="4" creationId="{2BBB2286-1C1B-33BB-7DC9-F9171E15502E}"/>
            </ac:picMkLst>
          </pc:picChg>
          <pc:picChg chg="del">
            <ac:chgData name="LEVER Steven" userId="145c1310-78e0-4db2-831e-c364d1d3267c" providerId="ADAL" clId="{BD541BB4-B8AF-4475-A5BF-B6F53BD431EC}" dt="2023-06-04T04:42:06.506" v="6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D541BB4-B8AF-4475-A5BF-B6F53BD431EC}" dt="2023-06-04T04:42:13.919" v="68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BD541BB4-B8AF-4475-A5BF-B6F53BD431EC}" dt="2023-06-04T04:42:13.150" v="67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BD541BB4-B8AF-4475-A5BF-B6F53BD431EC}" dt="2023-06-04T04:42:13.919" v="68"/>
            <ac:picMkLst>
              <pc:docMk/>
              <pc:sldMasterMk cId="2651415450" sldId="2147483648"/>
              <pc:sldLayoutMk cId="3056172196" sldId="2147483662"/>
              <ac:picMk id="6" creationId="{65664E46-767A-E74C-FCDE-156F057F5574}"/>
            </ac:picMkLst>
          </pc:picChg>
        </pc:sldLayoutChg>
        <pc:sldLayoutChg chg="addSp delSp modSp mod">
          <pc:chgData name="LEVER Steven" userId="145c1310-78e0-4db2-831e-c364d1d3267c" providerId="ADAL" clId="{BD541BB4-B8AF-4475-A5BF-B6F53BD431EC}" dt="2023-06-04T04:41:58.752" v="64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BD541BB4-B8AF-4475-A5BF-B6F53BD431EC}" dt="2023-06-04T04:41:54.483" v="43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BD541BB4-B8AF-4475-A5BF-B6F53BD431EC}" dt="2023-06-04T04:41:58.752" v="64" actId="1035"/>
            <ac:picMkLst>
              <pc:docMk/>
              <pc:sldMasterMk cId="2651415450" sldId="2147483648"/>
              <pc:sldLayoutMk cId="615880730" sldId="2147483665"/>
              <ac:picMk id="5" creationId="{064516B4-18B2-1EFE-B295-B64C29531B38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  <pc:docChgLst>
    <pc:chgData name="LEVER Steven" userId="145c1310-78e0-4db2-831e-c364d1d3267c" providerId="ADAL" clId="{3525F4A8-2BD9-4F8A-8F00-53AC04F23236}"/>
    <pc:docChg chg="custSel modSld">
      <pc:chgData name="LEVER Steven" userId="145c1310-78e0-4db2-831e-c364d1d3267c" providerId="ADAL" clId="{3525F4A8-2BD9-4F8A-8F00-53AC04F23236}" dt="2023-06-06T07:19:30.307" v="1"/>
      <pc:docMkLst>
        <pc:docMk/>
      </pc:docMkLst>
      <pc:sldChg chg="addSp delSp mod">
        <pc:chgData name="LEVER Steven" userId="145c1310-78e0-4db2-831e-c364d1d3267c" providerId="ADAL" clId="{3525F4A8-2BD9-4F8A-8F00-53AC04F23236}" dt="2023-06-06T07:19:30.307" v="1"/>
        <pc:sldMkLst>
          <pc:docMk/>
          <pc:sldMk cId="440021409" sldId="256"/>
        </pc:sldMkLst>
        <pc:picChg chg="add">
          <ac:chgData name="LEVER Steven" userId="145c1310-78e0-4db2-831e-c364d1d3267c" providerId="ADAL" clId="{3525F4A8-2BD9-4F8A-8F00-53AC04F23236}" dt="2023-06-06T07:19:30.307" v="1"/>
          <ac:picMkLst>
            <pc:docMk/>
            <pc:sldMk cId="440021409" sldId="256"/>
            <ac:picMk id="2" creationId="{7D549C2E-1DD1-D33A-FF82-1D5BD4546622}"/>
          </ac:picMkLst>
        </pc:picChg>
        <pc:picChg chg="del">
          <ac:chgData name="LEVER Steven" userId="145c1310-78e0-4db2-831e-c364d1d3267c" providerId="ADAL" clId="{3525F4A8-2BD9-4F8A-8F00-53AC04F23236}" dt="2023-06-06T07:19:26.133" v="0" actId="478"/>
          <ac:picMkLst>
            <pc:docMk/>
            <pc:sldMk cId="440021409" sldId="256"/>
            <ac:picMk id="5" creationId="{31168515-5D31-0CFE-8B60-666B589F00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hu"/>
              <a:t>Student’s Pack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EA806-100E-06E0-1A53-3FD0E9477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8770" y="6050593"/>
            <a:ext cx="174970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064516B4-18B2-1EFE-B295-B64C29531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02" y="6342186"/>
            <a:ext cx="937205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2BBB2286-1C1B-33BB-7DC9-F9171E1550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02" y="6342186"/>
            <a:ext cx="937205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65664E46-767A-E74C-FCDE-156F057F55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02" y="6342186"/>
            <a:ext cx="937205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3138" y="924151"/>
            <a:ext cx="2745724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hu" sz="1900" dirty="0"/>
              <a:t>3. egység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hu" sz="1900" dirty="0"/>
              <a:t>Az európai polgári kezdeményezés</a:t>
            </a:r>
            <a:endParaRPr lang="en-GB" sz="1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49C2E-1DD1-D33A-FF82-1D5BD454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40" y="1706730"/>
            <a:ext cx="5060119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HU2W">
            <a:hlinkClick r:id="" action="ppaction://media"/>
            <a:extLst>
              <a:ext uri="{FF2B5EF4-FFF2-40B4-BE49-F238E27FC236}">
                <a16:creationId xmlns:a16="http://schemas.microsoft.com/office/drawing/2014/main" id="{488BF064-58BE-5542-C978-E6EA9773B3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1209"/>
            <a:ext cx="5683060" cy="5148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Találj kell másik hat embert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hat másik uniós országból, hogy együtt alakítsanak meg egy csapatot.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hu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Határozd meg a célját, és kérd fel az Európai Bizottságot, hogy vegye nyilvántartásba a </a:t>
            </a: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kezdeményezést.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kezdeményezést közzéteszik a weboldalon.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Gyűjts össze legalább </a:t>
            </a:r>
            <a:r>
              <a:rPr lang="hu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millió aláírást legalább hét uniós országból 12 hónapon belül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vagy papíron).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Ellenőriztesd a támogató nyilatkozatokat.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"/>
              <a:t>Az európai polgári kezdeményezés szakaszai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069498"/>
            <a:ext cx="4464317" cy="5148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Nyújtsd be a kezdeményezésedet az </a:t>
            </a:r>
            <a:r>
              <a:rPr lang="hu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Európai Bizottságnak</a:t>
            </a: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Találkozz az </a:t>
            </a:r>
            <a:r>
              <a:rPr lang="hu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Európai Bizottság</a:t>
            </a: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képviselőivel.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Nyilvános meghallgatás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az Európai Parlamentben.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Az Európai Bizottság válasza.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További intézkedések a Bizottság részéről a javasolt intézkedésekkel kapcsolatban, </a:t>
            </a:r>
            <a:r>
              <a:rPr lang="hu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ha alkalmazandó</a:t>
            </a:r>
            <a:r>
              <a:rPr lang="hu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BA8E8E5-D29D-4BDA-B93A-E2EA5F1846AC}" label="" lang="HU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6"/>
            <a:ext cx="4627979" cy="2952000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Mezőgazdaság és az állatok jogai </a:t>
            </a:r>
          </a:p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Környezetvédelem és éghajlatváltozás</a:t>
            </a:r>
          </a:p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Élelmiszer-biztonság </a:t>
            </a:r>
          </a:p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Egészségügy</a:t>
            </a:r>
          </a:p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Fogyasztóvédelem </a:t>
            </a:r>
          </a:p>
          <a:p>
            <a:pPr rtl="0"/>
            <a:r>
              <a:rPr lang="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Kultúra és média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"/>
              <a:t>Az EU tevékenységi területei (válogatott példák)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Oktatás, ifjúság és sport </a:t>
            </a:r>
          </a:p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Energiaügy </a:t>
            </a:r>
          </a:p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Megkülönböztetésmentesség </a:t>
            </a:r>
          </a:p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Humanitárius segítségnyújtás </a:t>
            </a:r>
          </a:p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Közlekedés</a:t>
            </a:r>
          </a:p>
          <a:p>
            <a:pPr rtl="0"/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stb.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"/>
              <a:t>A kampány előremozdítása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Hogyan keresnél további partnereket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másik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uniós országban?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Hogyan gyűjtenél pénzt a kampányhoz?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Hogyan népszerűsítenéd az ötletedet, hogy aláírásokat gyűjts?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Hogyan keltenéd fel a média figyelmét?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E854D7-1C50-4349-8958-9C639C1ED0F3}"/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191</Words>
  <Application>Microsoft Office PowerPoint</Application>
  <PresentationFormat>Widescreen</PresentationFormat>
  <Paragraphs>35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Arial</vt:lpstr>
      <vt:lpstr>Calibri</vt:lpstr>
      <vt:lpstr>Wingdings</vt:lpstr>
      <vt:lpstr>Office Theme</vt:lpstr>
      <vt:lpstr>PowerPoint Presentation</vt:lpstr>
      <vt:lpstr>PowerPoint Presentation</vt:lpstr>
      <vt:lpstr>Az európai polgári kezdeményezés szakaszai</vt:lpstr>
      <vt:lpstr>PowerPoint Presentation</vt:lpstr>
      <vt:lpstr>Az EU tevékenységi területei (válogatott példák)</vt:lpstr>
      <vt:lpstr>A kampány előremozdítása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2023-06-06T07:19:35Z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