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07CAC1-7C37-4994-A955-AFE3DE5F26B7}" v="1" dt="2023-09-06T07:56:16.8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1259A28D-A7C3-4890-A91C-58EF65A0296D}"/>
    <pc:docChg chg="undo custSel modSld modMainMaster">
      <pc:chgData name="LEVER Steven" userId="145c1310-78e0-4db2-831e-c364d1d3267c" providerId="ADAL" clId="{1259A28D-A7C3-4890-A91C-58EF65A0296D}" dt="2023-05-24T06:44:04.183" v="207" actId="27784"/>
      <pc:docMkLst>
        <pc:docMk/>
      </pc:docMkLst>
      <pc:sldChg chg="modSp mod">
        <pc:chgData name="LEVER Steven" userId="145c1310-78e0-4db2-831e-c364d1d3267c" providerId="ADAL" clId="{1259A28D-A7C3-4890-A91C-58EF65A0296D}" dt="2023-05-24T06:40:46.647" v="190" actId="1036"/>
        <pc:sldMkLst>
          <pc:docMk/>
          <pc:sldMk cId="440021409" sldId="256"/>
        </pc:sldMkLst>
        <pc:spChg chg="mod">
          <ac:chgData name="LEVER Steven" userId="145c1310-78e0-4db2-831e-c364d1d3267c" providerId="ADAL" clId="{1259A28D-A7C3-4890-A91C-58EF65A0296D}" dt="2023-05-24T06:40:46.647" v="190" actId="103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1259A28D-A7C3-4890-A91C-58EF65A0296D}" dt="2023-05-24T06:39:51.313" v="169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1259A28D-A7C3-4890-A91C-58EF65A0296D}" dt="2023-05-24T06:41:32.448" v="206" actId="1036"/>
        <pc:sldMkLst>
          <pc:docMk/>
          <pc:sldMk cId="658683441" sldId="257"/>
        </pc:sldMkLst>
        <pc:spChg chg="add del mod">
          <ac:chgData name="LEVER Steven" userId="145c1310-78e0-4db2-831e-c364d1d3267c" providerId="ADAL" clId="{1259A28D-A7C3-4890-A91C-58EF65A0296D}" dt="2023-05-24T06:41:09.493" v="192"/>
          <ac:spMkLst>
            <pc:docMk/>
            <pc:sldMk cId="658683441" sldId="257"/>
            <ac:spMk id="10" creationId="{25A681E0-13A4-10E4-CFF0-366F26F18A2B}"/>
          </ac:spMkLst>
        </pc:spChg>
        <pc:picChg chg="del">
          <ac:chgData name="LEVER Steven" userId="145c1310-78e0-4db2-831e-c364d1d3267c" providerId="ADAL" clId="{1259A28D-A7C3-4890-A91C-58EF65A0296D}" dt="2023-05-24T06:41:00.838" v="191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1259A28D-A7C3-4890-A91C-58EF65A0296D}" dt="2023-05-24T06:41:32.448" v="206" actId="1036"/>
          <ac:picMkLst>
            <pc:docMk/>
            <pc:sldMk cId="658683441" sldId="257"/>
            <ac:picMk id="11" creationId="{5ED56F4E-37EE-F206-6BD3-3FC888D801BE}"/>
          </ac:picMkLst>
        </pc:picChg>
      </pc:sldChg>
      <pc:sldChg chg="modSp mod modMedia">
        <pc:chgData name="LEVER Steven" userId="145c1310-78e0-4db2-831e-c364d1d3267c" providerId="ADAL" clId="{1259A28D-A7C3-4890-A91C-58EF65A0296D}" dt="2023-05-24T06:44:04.183" v="207" actId="27784"/>
        <pc:sldMkLst>
          <pc:docMk/>
          <pc:sldMk cId="227728400" sldId="266"/>
        </pc:sldMkLst>
        <pc:picChg chg="mod">
          <ac:chgData name="LEVER Steven" userId="145c1310-78e0-4db2-831e-c364d1d3267c" providerId="ADAL" clId="{1259A28D-A7C3-4890-A91C-58EF65A0296D}" dt="2023-05-24T06:44:04.183" v="207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1259A28D-A7C3-4890-A91C-58EF65A0296D}" dt="2023-05-24T06:37:24.995" v="168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259A28D-A7C3-4890-A91C-58EF65A0296D}" dt="2023-05-24T06:34:33.103" v="57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1259A28D-A7C3-4890-A91C-58EF65A0296D}" dt="2023-05-24T06:34:33.103" v="57" actId="1036"/>
            <ac:picMkLst>
              <pc:docMk/>
              <pc:sldMasterMk cId="2651415450" sldId="2147483648"/>
              <pc:sldLayoutMk cId="3594087079" sldId="2147483649"/>
              <ac:picMk id="6" creationId="{0BB454E3-5DCA-E714-D979-B7AB137F4443}"/>
            </ac:picMkLst>
          </pc:picChg>
          <pc:picChg chg="del">
            <ac:chgData name="LEVER Steven" userId="145c1310-78e0-4db2-831e-c364d1d3267c" providerId="ADAL" clId="{1259A28D-A7C3-4890-A91C-58EF65A0296D}" dt="2023-05-24T06:34:26.817" v="24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1259A28D-A7C3-4890-A91C-58EF65A0296D}" dt="2023-05-24T06:36:21.076" v="141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1259A28D-A7C3-4890-A91C-58EF65A0296D}" dt="2023-05-24T06:36:21.076" v="141" actId="1036"/>
            <ac:picMkLst>
              <pc:docMk/>
              <pc:sldMasterMk cId="2651415450" sldId="2147483648"/>
              <pc:sldLayoutMk cId="82903360" sldId="2147483650"/>
              <ac:picMk id="4" creationId="{7A49DAF5-23F6-EDFB-0D81-19922B1F5816}"/>
            </ac:picMkLst>
          </pc:picChg>
          <pc:picChg chg="del">
            <ac:chgData name="LEVER Steven" userId="145c1310-78e0-4db2-831e-c364d1d3267c" providerId="ADAL" clId="{1259A28D-A7C3-4890-A91C-58EF65A0296D}" dt="2023-05-24T06:36:16.778" v="117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259A28D-A7C3-4890-A91C-58EF65A0296D}" dt="2023-05-24T06:37:24.995" v="168" actId="1035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1259A28D-A7C3-4890-A91C-58EF65A0296D}" dt="2023-05-24T06:37:20.985" v="148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1259A28D-A7C3-4890-A91C-58EF65A0296D}" dt="2023-05-24T06:37:24.995" v="168" actId="1035"/>
            <ac:picMkLst>
              <pc:docMk/>
              <pc:sldMasterMk cId="2651415450" sldId="2147483648"/>
              <pc:sldLayoutMk cId="3056172196" sldId="2147483662"/>
              <ac:picMk id="6" creationId="{30DD967A-C153-CB79-7A86-43F29C1446B9}"/>
            </ac:picMkLst>
          </pc:picChg>
        </pc:sldLayoutChg>
        <pc:sldLayoutChg chg="addSp delSp modSp mod">
          <pc:chgData name="LEVER Steven" userId="145c1310-78e0-4db2-831e-c364d1d3267c" providerId="ADAL" clId="{1259A28D-A7C3-4890-A91C-58EF65A0296D}" dt="2023-05-24T06:35:29.893" v="111" actId="1035"/>
          <pc:sldLayoutMkLst>
            <pc:docMk/>
            <pc:sldMasterMk cId="2651415450" sldId="2147483648"/>
            <pc:sldLayoutMk cId="615880730" sldId="2147483665"/>
          </pc:sldLayoutMkLst>
          <pc:picChg chg="add del">
            <ac:chgData name="LEVER Steven" userId="145c1310-78e0-4db2-831e-c364d1d3267c" providerId="ADAL" clId="{1259A28D-A7C3-4890-A91C-58EF65A0296D}" dt="2023-05-24T06:35:21.886" v="65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1259A28D-A7C3-4890-A91C-58EF65A0296D}" dt="2023-05-24T06:35:29.893" v="111" actId="1035"/>
            <ac:picMkLst>
              <pc:docMk/>
              <pc:sldMasterMk cId="2651415450" sldId="2147483648"/>
              <pc:sldLayoutMk cId="615880730" sldId="2147483665"/>
              <ac:picMk id="5" creationId="{1E6B177A-DB90-FFAE-5387-09012F38A678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LEVER Steven" userId="S::steven.lever_netcompany.com#ext#@eceuropaeu.onmicrosoft.com::4ca4b809-143e-452f-9d39-c0e501d5d887" providerId="AD" clId="Web-{B007CAC1-7C37-4994-A955-AFE3DE5F26B7}"/>
    <pc:docChg chg="modSld">
      <pc:chgData name="LEVER Steven" userId="S::steven.lever_netcompany.com#ext#@eceuropaeu.onmicrosoft.com::4ca4b809-143e-452f-9d39-c0e501d5d887" providerId="AD" clId="Web-{B007CAC1-7C37-4994-A955-AFE3DE5F26B7}" dt="2023-09-06T07:56:16.899" v="0" actId="20577"/>
      <pc:docMkLst>
        <pc:docMk/>
      </pc:docMkLst>
      <pc:sldChg chg="modSp">
        <pc:chgData name="LEVER Steven" userId="S::steven.lever_netcompany.com#ext#@eceuropaeu.onmicrosoft.com::4ca4b809-143e-452f-9d39-c0e501d5d887" providerId="AD" clId="Web-{B007CAC1-7C37-4994-A955-AFE3DE5F26B7}" dt="2023-09-06T07:56:16.899" v="0" actId="20577"/>
        <pc:sldMkLst>
          <pc:docMk/>
          <pc:sldMk cId="440021409" sldId="256"/>
        </pc:sldMkLst>
        <pc:spChg chg="mod">
          <ac:chgData name="LEVER Steven" userId="S::steven.lever_netcompany.com#ext#@eceuropaeu.onmicrosoft.com::4ca4b809-143e-452f-9d39-c0e501d5d887" providerId="AD" clId="Web-{B007CAC1-7C37-4994-A955-AFE3DE5F26B7}" dt="2023-09-06T07:56:16.899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B3918CB8-8E50-4B52-9584-E02EBA896414}"/>
    <pc:docChg chg="sldOrd">
      <pc:chgData name="LEVER Steven" userId="145c1310-78e0-4db2-831e-c364d1d3267c" providerId="ADAL" clId="{B3918CB8-8E50-4B52-9584-E02EBA896414}" dt="2023-05-25T11:39:50.300" v="0" actId="20578"/>
      <pc:docMkLst>
        <pc:docMk/>
      </pc:docMkLst>
      <pc:sldChg chg="ord">
        <pc:chgData name="LEVER Steven" userId="145c1310-78e0-4db2-831e-c364d1d3267c" providerId="ADAL" clId="{B3918CB8-8E50-4B52-9584-E02EBA896414}" dt="2023-05-25T11:39:50.300" v="0" actId="20578"/>
        <pc:sldMkLst>
          <pc:docMk/>
          <pc:sldMk cId="227728400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it"/>
              <a:t>Student’s Pack</a:t>
            </a:r>
            <a:endParaRPr lang="en-GB" dirty="0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0BB454E3-5DCA-E714-D979-B7AB137F44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7615"/>
            <a:ext cx="1753692" cy="6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1E6B177A-DB90-FFAE-5387-09012F38A6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508" y="6343268"/>
            <a:ext cx="962436" cy="3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7A49DAF5-23F6-EDFB-0D81-19922B1F581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9075"/>
            <a:ext cx="976658" cy="3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" dirty="0"/>
              <a:t>Click to edit Master text styles</a:t>
            </a:r>
          </a:p>
          <a:p>
            <a:pPr lvl="1" rtl="0"/>
            <a:r>
              <a:rPr lang="it" dirty="0"/>
              <a:t>Second level</a:t>
            </a:r>
          </a:p>
          <a:p>
            <a:pPr lvl="2" rtl="0"/>
            <a:r>
              <a:rPr lang="it" dirty="0"/>
              <a:t>Third level</a:t>
            </a:r>
          </a:p>
          <a:p>
            <a:pPr lvl="3" rtl="0"/>
            <a:r>
              <a:rPr lang="it" dirty="0"/>
              <a:t>Fourth level</a:t>
            </a:r>
          </a:p>
          <a:p>
            <a:pPr lvl="4" rtl="0"/>
            <a:r>
              <a:rPr lang="it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0DD967A-C153-CB79-7A86-43F29C1446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116" y="6330676"/>
            <a:ext cx="1028728" cy="3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0"/>
          <a:lstStyle/>
          <a:p>
            <a:r>
              <a:rPr lang="it" sz="4200"/>
              <a:t>LA DEMOCRAZIA UE</a:t>
            </a:r>
            <a:br>
              <a:rPr lang="en-US" sz="4200" dirty="0"/>
            </a:br>
            <a:r>
              <a:rPr lang="it" sz="4200" dirty="0"/>
              <a:t>IN AZIONE</a:t>
            </a:r>
            <a:br>
              <a:rPr lang="en-US" dirty="0"/>
            </a:br>
            <a:br>
              <a:rPr lang="en-US" sz="2800" dirty="0"/>
            </a:br>
            <a:r>
              <a:rPr lang="it-IT" sz="2800" b="0" spc="-40" dirty="0"/>
              <a:t>Di' la tua con l'iniziativa dei cittadini europei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5963" y="1030711"/>
            <a:ext cx="2963008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it" sz="1900" dirty="0"/>
              <a:t>Unità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it-IT" sz="1900" dirty="0"/>
              <a:t>Diritto d'iniziativa dei cittadini europei 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IT2W">
            <a:hlinkClick r:id="" action="ppaction://media"/>
            <a:extLst>
              <a:ext uri="{FF2B5EF4-FFF2-40B4-BE49-F238E27FC236}">
                <a16:creationId xmlns:a16="http://schemas.microsoft.com/office/drawing/2014/main" id="{5ED56F4E-37EE-F206-6BD3-3FC888D801B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11299"/>
            <a:ext cx="9186019" cy="5175516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Trova altre sei persone di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sei diversi paesi dell’UE e forma una squadra.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i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Definisci i tuoi obiettivi e chiedi alla Commissione europea di registrare</a:t>
            </a: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l’iniziativa.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Iniziativa pubblicata sul sito web.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Raccogli </a:t>
            </a:r>
            <a:r>
              <a:rPr lang="i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milione di firme da almeno 7 paesi dell’UE entro 12 mesi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o su carta).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Fai verificare le dichiarazioni di sostegno.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/>
              <a:t>Le tappe di un’ICE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Presenta la tua iniziativa alla </a:t>
            </a:r>
            <a:r>
              <a:rPr lang="i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Commissione europea</a:t>
            </a: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Incontra la </a:t>
            </a:r>
            <a:r>
              <a:rPr lang="i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Commissione europea</a:t>
            </a: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Audizione pubblica presso il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Parlamento europeo.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Risposta della Commissione europea.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Follow-up della Commissione sulle azioni proposte</a:t>
            </a:r>
            <a:r>
              <a:rPr lang="i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se applicabile</a:t>
            </a:r>
            <a:r>
              <a:rPr lang="i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473E93D2-A9B5-4F1D-B531-D621769A73C7}" label="" lang="IT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Agricoltura e diritti degli animali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Ambiente e clima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Sicurezza alimentare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Sanità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Protezione dei consumatori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Cultura e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/>
              <a:t>Settori di azione dell’UE (una selezione)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Istruzione, gioventù e sport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Energia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Non discriminazione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Aiuti umanitari 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Trasporti</a:t>
            </a:r>
          </a:p>
          <a:p>
            <a:pPr rtl="0"/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/>
              <a:t>Promuovere la campagna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Cosa faresti per trovare partner in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altri 6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paesi dell’UE?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Come raccoglieresti i fondi per la tua campagna?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Come “venderesti” la tua idea per ottenere le firme?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Come attireresti l’attenzione dei media?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D10790-C1B6-4FCD-BA29-9AD8E99F51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209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LA DEMOCRAZIA UE IN AZIONE  Di' la tua con l'iniziativa dei cittadini europei</vt:lpstr>
      <vt:lpstr>PowerPoint Presentation</vt:lpstr>
      <vt:lpstr>Le tappe di un’ICE</vt:lpstr>
      <vt:lpstr>PowerPoint Presentation</vt:lpstr>
      <vt:lpstr>Settori di azione dell’UE (una selezione)</vt:lpstr>
      <vt:lpstr>Promuovere la campagna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37</cp:revision>
  <dcterms:created xsi:type="dcterms:W3CDTF">2023-03-30T13:25:28Z</dcterms:created>
  <dcterms:modified xsi:type="dcterms:W3CDTF">2023-09-06T07:56:17Z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