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0"/>
  </p:notesMasterIdLst>
  <p:sldIdLst>
    <p:sldId id="256" r:id="rId4"/>
    <p:sldId id="257" r:id="rId5"/>
    <p:sldId id="258" r:id="rId6"/>
    <p:sldId id="266" r:id="rId7"/>
    <p:sldId id="265" r:id="rId8"/>
    <p:sldId id="267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0B8CDC-8080-41CD-975F-5C65A37FE9ED}" v="9" dt="2023-06-04T10:08:06.7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493" autoAdjust="0"/>
  </p:normalViewPr>
  <p:slideViewPr>
    <p:cSldViewPr snapToGrid="0">
      <p:cViewPr varScale="1">
        <p:scale>
          <a:sx n="105" d="100"/>
          <a:sy n="105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35FD5964-D617-4437-6C91-299F294E2AEA}"/>
    <pc:docChg chg="modSld">
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  <pc:sldMkLst>
          <pc:docMk/>
          <pc:sldMk cId="2106731027" sldId="258"/>
        </pc:sldMkLst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11.172" v="1" actId="20577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24.922" v="16" actId="20577"/>
          <ac:spMkLst>
            <pc:docMk/>
            <pc:sldMk cId="2106731027" sldId="258"/>
            <ac:spMk id="8" creationId="{75F85D5C-3D69-A7F8-7B59-A0D3C19E4629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517C90A8-293D-4597-B428-2077EBEAF34B}"/>
    <pc:docChg chg="modSld">
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517C90A8-293D-4597-B428-2077EBEAF34B}" dt="2023-04-21T13:05:51.445" v="0" actId="20577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LEVER Steven" userId="145c1310-78e0-4db2-831e-c364d1d3267c" providerId="ADAL" clId="{720B8CDC-8080-41CD-975F-5C65A37FE9ED}"/>
    <pc:docChg chg="custSel modSld modMainMaster">
      <pc:chgData name="LEVER Steven" userId="145c1310-78e0-4db2-831e-c364d1d3267c" providerId="ADAL" clId="{720B8CDC-8080-41CD-975F-5C65A37FE9ED}" dt="2023-06-04T10:10:06.952" v="29" actId="27784"/>
      <pc:docMkLst>
        <pc:docMk/>
      </pc:docMkLst>
      <pc:sldChg chg="addSp delSp modSp mod">
        <pc:chgData name="LEVER Steven" userId="145c1310-78e0-4db2-831e-c364d1d3267c" providerId="ADAL" clId="{720B8CDC-8080-41CD-975F-5C65A37FE9ED}" dt="2023-06-04T10:06:58.712" v="4" actId="1076"/>
        <pc:sldMkLst>
          <pc:docMk/>
          <pc:sldMk cId="440021409" sldId="256"/>
        </pc:sldMkLst>
        <pc:spChg chg="mod">
          <ac:chgData name="LEVER Steven" userId="145c1310-78e0-4db2-831e-c364d1d3267c" providerId="ADAL" clId="{720B8CDC-8080-41CD-975F-5C65A37FE9ED}" dt="2023-06-04T10:06:58.712" v="4" actId="1076"/>
          <ac:spMkLst>
            <pc:docMk/>
            <pc:sldMk cId="440021409" sldId="256"/>
            <ac:spMk id="3" creationId="{8BA24656-68AB-EE3D-FE7C-DC78E74EAD7E}"/>
          </ac:spMkLst>
        </pc:spChg>
        <pc:spChg chg="add del mod">
          <ac:chgData name="LEVER Steven" userId="145c1310-78e0-4db2-831e-c364d1d3267c" providerId="ADAL" clId="{720B8CDC-8080-41CD-975F-5C65A37FE9ED}" dt="2023-06-04T10:06:22.001" v="1" actId="478"/>
          <ac:spMkLst>
            <pc:docMk/>
            <pc:sldMk cId="440021409" sldId="256"/>
            <ac:spMk id="4" creationId="{8C77F18C-7B9C-B220-C631-C4B906F03EE6}"/>
          </ac:spMkLst>
        </pc:spChg>
        <pc:spChg chg="add mod">
          <ac:chgData name="LEVER Steven" userId="145c1310-78e0-4db2-831e-c364d1d3267c" providerId="ADAL" clId="{720B8CDC-8080-41CD-975F-5C65A37FE9ED}" dt="2023-06-04T10:06:29.649" v="2"/>
          <ac:spMkLst>
            <pc:docMk/>
            <pc:sldMk cId="440021409" sldId="256"/>
            <ac:spMk id="5" creationId="{33A7C516-F033-ABC0-0517-F79C3CABA3FF}"/>
          </ac:spMkLst>
        </pc:spChg>
        <pc:spChg chg="del">
          <ac:chgData name="LEVER Steven" userId="145c1310-78e0-4db2-831e-c364d1d3267c" providerId="ADAL" clId="{720B8CDC-8080-41CD-975F-5C65A37FE9ED}" dt="2023-06-04T10:06:20.225" v="0" actId="478"/>
          <ac:spMkLst>
            <pc:docMk/>
            <pc:sldMk cId="440021409" sldId="256"/>
            <ac:spMk id="7" creationId="{FD4B36BF-0D36-9965-E9AE-55673F40A45E}"/>
          </ac:spMkLst>
        </pc:spChg>
      </pc:sldChg>
      <pc:sldChg chg="addSp delSp modSp mod delAnim modAnim">
        <pc:chgData name="LEVER Steven" userId="145c1310-78e0-4db2-831e-c364d1d3267c" providerId="ADAL" clId="{720B8CDC-8080-41CD-975F-5C65A37FE9ED}" dt="2023-06-04T10:08:11.793" v="18" actId="14100"/>
        <pc:sldMkLst>
          <pc:docMk/>
          <pc:sldMk cId="658683441" sldId="257"/>
        </pc:sldMkLst>
        <pc:spChg chg="add del mod">
          <ac:chgData name="LEVER Steven" userId="145c1310-78e0-4db2-831e-c364d1d3267c" providerId="ADAL" clId="{720B8CDC-8080-41CD-975F-5C65A37FE9ED}" dt="2023-06-04T10:08:06.716" v="16"/>
          <ac:spMkLst>
            <pc:docMk/>
            <pc:sldMk cId="658683441" sldId="257"/>
            <ac:spMk id="10" creationId="{A59DBDB7-3A34-5568-C0F8-A7A4EAF4710C}"/>
          </ac:spMkLst>
        </pc:spChg>
        <pc:picChg chg="del">
          <ac:chgData name="LEVER Steven" userId="145c1310-78e0-4db2-831e-c364d1d3267c" providerId="ADAL" clId="{720B8CDC-8080-41CD-975F-5C65A37FE9ED}" dt="2023-06-04T10:08:00.083" v="15" actId="478"/>
          <ac:picMkLst>
            <pc:docMk/>
            <pc:sldMk cId="658683441" sldId="257"/>
            <ac:picMk id="6" creationId="{318FB4FA-AEF6-BF41-402F-3DF035E94CED}"/>
          </ac:picMkLst>
        </pc:picChg>
        <pc:picChg chg="add mod">
          <ac:chgData name="LEVER Steven" userId="145c1310-78e0-4db2-831e-c364d1d3267c" providerId="ADAL" clId="{720B8CDC-8080-41CD-975F-5C65A37FE9ED}" dt="2023-06-04T10:08:11.793" v="18" actId="14100"/>
          <ac:picMkLst>
            <pc:docMk/>
            <pc:sldMk cId="658683441" sldId="257"/>
            <ac:picMk id="11" creationId="{69EC16D2-7EA1-CA07-E0AB-70031CFCAD8B}"/>
          </ac:picMkLst>
        </pc:picChg>
      </pc:sldChg>
      <pc:sldChg chg="modSp mod">
        <pc:chgData name="LEVER Steven" userId="145c1310-78e0-4db2-831e-c364d1d3267c" providerId="ADAL" clId="{720B8CDC-8080-41CD-975F-5C65A37FE9ED}" dt="2023-06-04T10:08:28.478" v="28" actId="14100"/>
        <pc:sldMkLst>
          <pc:docMk/>
          <pc:sldMk cId="2106731027" sldId="258"/>
        </pc:sldMkLst>
        <pc:spChg chg="mod">
          <ac:chgData name="LEVER Steven" userId="145c1310-78e0-4db2-831e-c364d1d3267c" providerId="ADAL" clId="{720B8CDC-8080-41CD-975F-5C65A37FE9ED}" dt="2023-06-04T10:08:22.661" v="23" actId="14100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LEVER Steven" userId="145c1310-78e0-4db2-831e-c364d1d3267c" providerId="ADAL" clId="{720B8CDC-8080-41CD-975F-5C65A37FE9ED}" dt="2023-06-04T10:08:28.478" v="28" actId="14100"/>
          <ac:spMkLst>
            <pc:docMk/>
            <pc:sldMk cId="2106731027" sldId="258"/>
            <ac:spMk id="8" creationId="{75F85D5C-3D69-A7F8-7B59-A0D3C19E4629}"/>
          </ac:spMkLst>
        </pc:spChg>
      </pc:sldChg>
      <pc:sldChg chg="modSp mod modMedia">
        <pc:chgData name="LEVER Steven" userId="145c1310-78e0-4db2-831e-c364d1d3267c" providerId="ADAL" clId="{720B8CDC-8080-41CD-975F-5C65A37FE9ED}" dt="2023-06-04T10:10:06.952" v="29" actId="27784"/>
        <pc:sldMkLst>
          <pc:docMk/>
          <pc:sldMk cId="227728400" sldId="266"/>
        </pc:sldMkLst>
        <pc:picChg chg="mod">
          <ac:chgData name="LEVER Steven" userId="145c1310-78e0-4db2-831e-c364d1d3267c" providerId="ADAL" clId="{720B8CDC-8080-41CD-975F-5C65A37FE9ED}" dt="2023-06-04T10:10:06.952" v="29" actId="27784"/>
          <ac:picMkLst>
            <pc:docMk/>
            <pc:sldMk cId="227728400" sldId="266"/>
            <ac:picMk id="4" creationId="{3D12306B-0D01-3D10-E7E5-4CCB8901E116}"/>
          </ac:picMkLst>
        </pc:picChg>
      </pc:sldChg>
      <pc:sldMasterChg chg="modSldLayout">
        <pc:chgData name="LEVER Steven" userId="145c1310-78e0-4db2-831e-c364d1d3267c" providerId="ADAL" clId="{720B8CDC-8080-41CD-975F-5C65A37FE9ED}" dt="2023-06-04T10:07:53.516" v="14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720B8CDC-8080-41CD-975F-5C65A37FE9ED}" dt="2023-06-04T10:07:22.786" v="6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720B8CDC-8080-41CD-975F-5C65A37FE9ED}" dt="2023-06-04T10:07:22.786" v="6"/>
            <ac:picMkLst>
              <pc:docMk/>
              <pc:sldMasterMk cId="2651415450" sldId="2147483648"/>
              <pc:sldLayoutMk cId="3594087079" sldId="2147483649"/>
              <ac:picMk id="2" creationId="{311C692E-3D8D-2BEE-C741-11845B3AB716}"/>
            </ac:picMkLst>
          </pc:picChg>
          <pc:picChg chg="del">
            <ac:chgData name="LEVER Steven" userId="145c1310-78e0-4db2-831e-c364d1d3267c" providerId="ADAL" clId="{720B8CDC-8080-41CD-975F-5C65A37FE9ED}" dt="2023-06-04T10:07:21.869" v="5" actId="478"/>
            <ac:picMkLst>
              <pc:docMk/>
              <pc:sldMasterMk cId="2651415450" sldId="2147483648"/>
              <pc:sldLayoutMk cId="3594087079" sldId="2147483649"/>
              <ac:picMk id="9" creationId="{72B5C9EB-D3B8-6911-483E-E77A7DEDF15F}"/>
            </ac:picMkLst>
          </pc:picChg>
        </pc:sldLayoutChg>
        <pc:sldLayoutChg chg="addSp delSp modSp mod">
          <pc:chgData name="LEVER Steven" userId="145c1310-78e0-4db2-831e-c364d1d3267c" providerId="ADAL" clId="{720B8CDC-8080-41CD-975F-5C65A37FE9ED}" dt="2023-06-04T10:07:48.889" v="12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720B8CDC-8080-41CD-975F-5C65A37FE9ED}" dt="2023-06-04T10:07:48.889" v="12"/>
            <ac:picMkLst>
              <pc:docMk/>
              <pc:sldMasterMk cId="2651415450" sldId="2147483648"/>
              <pc:sldLayoutMk cId="82903360" sldId="2147483650"/>
              <ac:picMk id="4" creationId="{C88428CB-A392-D8F6-27AE-361731C5D5D3}"/>
            </ac:picMkLst>
          </pc:picChg>
          <pc:picChg chg="del">
            <ac:chgData name="LEVER Steven" userId="145c1310-78e0-4db2-831e-c364d1d3267c" providerId="ADAL" clId="{720B8CDC-8080-41CD-975F-5C65A37FE9ED}" dt="2023-06-04T10:07:48.254" v="11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720B8CDC-8080-41CD-975F-5C65A37FE9ED}" dt="2023-06-04T10:07:53.516" v="14"/>
          <pc:sldLayoutMkLst>
            <pc:docMk/>
            <pc:sldMasterMk cId="2651415450" sldId="2147483648"/>
            <pc:sldLayoutMk cId="3056172196" sldId="2147483662"/>
          </pc:sldLayoutMkLst>
          <pc:picChg chg="del">
            <ac:chgData name="LEVER Steven" userId="145c1310-78e0-4db2-831e-c364d1d3267c" providerId="ADAL" clId="{720B8CDC-8080-41CD-975F-5C65A37FE9ED}" dt="2023-06-04T10:07:52.744" v="13" actId="478"/>
            <ac:picMkLst>
              <pc:docMk/>
              <pc:sldMasterMk cId="2651415450" sldId="2147483648"/>
              <pc:sldLayoutMk cId="3056172196" sldId="2147483662"/>
              <ac:picMk id="5" creationId="{68636859-B913-9B57-36D2-712136C1FD1E}"/>
            </ac:picMkLst>
          </pc:picChg>
          <pc:picChg chg="add mod">
            <ac:chgData name="LEVER Steven" userId="145c1310-78e0-4db2-831e-c364d1d3267c" providerId="ADAL" clId="{720B8CDC-8080-41CD-975F-5C65A37FE9ED}" dt="2023-06-04T10:07:53.516" v="14"/>
            <ac:picMkLst>
              <pc:docMk/>
              <pc:sldMasterMk cId="2651415450" sldId="2147483648"/>
              <pc:sldLayoutMk cId="3056172196" sldId="2147483662"/>
              <ac:picMk id="6" creationId="{69A37148-05DF-5C1A-7C1C-4F795ABF151C}"/>
            </ac:picMkLst>
          </pc:picChg>
        </pc:sldLayoutChg>
        <pc:sldLayoutChg chg="addSp delSp modSp mod">
          <pc:chgData name="LEVER Steven" userId="145c1310-78e0-4db2-831e-c364d1d3267c" providerId="ADAL" clId="{720B8CDC-8080-41CD-975F-5C65A37FE9ED}" dt="2023-06-04T10:07:44.493" v="10"/>
          <pc:sldLayoutMkLst>
            <pc:docMk/>
            <pc:sldMasterMk cId="2651415450" sldId="2147483648"/>
            <pc:sldLayoutMk cId="615880730" sldId="2147483665"/>
          </pc:sldLayoutMkLst>
          <pc:picChg chg="del">
            <ac:chgData name="LEVER Steven" userId="145c1310-78e0-4db2-831e-c364d1d3267c" providerId="ADAL" clId="{720B8CDC-8080-41CD-975F-5C65A37FE9ED}" dt="2023-06-04T10:07:43.754" v="9" actId="478"/>
            <ac:picMkLst>
              <pc:docMk/>
              <pc:sldMasterMk cId="2651415450" sldId="2147483648"/>
              <pc:sldLayoutMk cId="615880730" sldId="2147483665"/>
              <ac:picMk id="4" creationId="{0D5C8068-E505-F12C-2136-C361371BF285}"/>
            </ac:picMkLst>
          </pc:picChg>
          <pc:picChg chg="add del mod">
            <ac:chgData name="LEVER Steven" userId="145c1310-78e0-4db2-831e-c364d1d3267c" providerId="ADAL" clId="{720B8CDC-8080-41CD-975F-5C65A37FE9ED}" dt="2023-06-04T10:07:41.236" v="8"/>
            <ac:picMkLst>
              <pc:docMk/>
              <pc:sldMasterMk cId="2651415450" sldId="2147483648"/>
              <pc:sldLayoutMk cId="615880730" sldId="2147483665"/>
              <ac:picMk id="5" creationId="{7E7E33A6-CE13-922C-AC3A-5AFC62892674}"/>
            </ac:picMkLst>
          </pc:picChg>
          <pc:picChg chg="add mod">
            <ac:chgData name="LEVER Steven" userId="145c1310-78e0-4db2-831e-c364d1d3267c" providerId="ADAL" clId="{720B8CDC-8080-41CD-975F-5C65A37FE9ED}" dt="2023-06-04T10:07:44.493" v="10"/>
            <ac:picMkLst>
              <pc:docMk/>
              <pc:sldMasterMk cId="2651415450" sldId="2147483648"/>
              <pc:sldLayoutMk cId="615880730" sldId="2147483665"/>
              <ac:picMk id="7" creationId="{2DD1F8C6-2FF1-78FA-EDB4-BCA3AAE5D0D1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197122AD-2BDE-FB96-4768-CB5545C20340}"/>
    <pc:docChg chg="mod">
      <pc:chgData name="MUNGIU PATRASCU Adriana-Nicoleta (SG)" userId="S::adriana-nicoleta.mungiu-patrascu@ec.europa.eu::5379f007-3537-4f8f-8e60-732e024de8d4" providerId="AD" clId="Web-{197122AD-2BDE-FB96-4768-CB5545C20340}" dt="2023-04-13T08:52:00.079" v="0" actId="33475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A7D0D1-9ABD-437D-8EDA-5727FEB9E4E4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l"/>
              <a:t>Click to edit Master text styles</a:t>
            </a:r>
          </a:p>
          <a:p>
            <a:pPr lvl="1" rtl="0"/>
            <a:r>
              <a:rPr lang="nl"/>
              <a:t>Second level</a:t>
            </a:r>
          </a:p>
          <a:p>
            <a:pPr lvl="2" rtl="0"/>
            <a:r>
              <a:rPr lang="nl"/>
              <a:t>Third level</a:t>
            </a:r>
          </a:p>
          <a:p>
            <a:pPr lvl="3" rtl="0"/>
            <a:r>
              <a:rPr lang="nl"/>
              <a:t>Fourth level</a:t>
            </a:r>
          </a:p>
          <a:p>
            <a:pPr lvl="4" rtl="0"/>
            <a:r>
              <a:rPr lang="nl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FBDA42-AF77-43D1-9D18-63CA44D50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68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105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764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28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9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884B9F-5431-D532-D03F-6B21C2B2F78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DAABD7E-E609-FAB0-2FA7-33993E061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59C9DDE4-80FF-017A-975E-A984072A0E64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56F3B80-4270-20C6-8968-C773883E9678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683AD9B3-6E52-FD41-C9AF-F3EAAADE2DE1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" name="Free-form: Shape 16">
            <a:extLst>
              <a:ext uri="{FF2B5EF4-FFF2-40B4-BE49-F238E27FC236}">
                <a16:creationId xmlns:a16="http://schemas.microsoft.com/office/drawing/2014/main" id="{A883D3B6-7F26-5A2F-FE66-F3AEC1E2CA07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8" name="Graphic 1">
            <a:extLst>
              <a:ext uri="{FF2B5EF4-FFF2-40B4-BE49-F238E27FC236}">
                <a16:creationId xmlns:a16="http://schemas.microsoft.com/office/drawing/2014/main" id="{2CFCA90C-A4E7-4599-3A95-D91E0AB184A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A5AEE7C2-A219-D79B-E3D3-1299B246FBCD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3E392F3E-3971-54A0-7180-C2B9853D66ED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387AE71-596B-D549-A9FA-DC8A6D8E476C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F9B9388E-57FB-E8E7-EBD4-6F6B306E31ED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6852EB8F-DA17-9430-BD6B-384B718836C3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AB32B0D-F7D1-7FBF-4FF2-2735A8CDFB2E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327B4FD-0297-400F-1E49-E545C1BC03AC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3982F732-78DD-ACDC-303D-9F3D0105A0B6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5A79394B-5522-4AFF-2990-FAD0AB66A1FA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E57DAB-A2A4-05D3-D990-F60E254EE6B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51BC52A1-ECED-DFA1-EF64-97875076D250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12EE650C-5E7F-739F-3C41-1B11044EC693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3A1F9D2C-8053-7B9D-BBD8-BCB83B12187D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12ED482B-0995-62CA-AB06-D5BB0DDA51B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EF8ACB2A-C97C-974E-3D3B-776425709BF1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FE57EA98-4CEC-E27C-5839-7A26067795C1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2D7581F2-0969-BBA8-AADE-B90BF361DA5E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0F9B8861-8416-8239-6593-4E3A5993123F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E31D362D-19E5-9662-0A62-ED757AB7DEC4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723F3EA1-3F65-ACAD-C95E-10EDBF8D52FA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BD234FE9-3747-D440-79C9-C1356354EAC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84C2C1D8-FE09-636D-5F8C-23B94CA59C83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F9DE5C5-CC2E-CDFB-C79D-9777B2EAC60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10583A32-5B42-5E2C-C946-A3333171BD8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5D14A76F-9F99-6910-5E1D-30A4E8017294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9DB86EDF-3E0A-F135-577C-F315EE101699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89917222-5AC6-9F00-0D28-E4FAC8ECC945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A5AFF51B-0E9A-3B5E-A8BB-CB4CC12F5D61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B272C8BE-6E81-E7B2-8F8D-E5B4700F7704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3B364F8-F0E8-D26D-3381-3A7031571822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3F99D091-F47F-6DB4-0DC6-1542E926B256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A5B6B244-985F-81CD-E509-B0C2B277BF98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139807A6-6204-EBC3-DDA9-3A0DE52F684E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09F97162-1BB6-4239-FCE6-584BABD52E8E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A238AD6D-C219-BD92-A452-CBE809AB5DA7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1F977AF-9EAC-BCAA-3ED5-D035389C2BAF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29E28B27-A23B-B95E-1DD4-39F3656F8A18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DBCBF2D9-7A4A-7647-7951-65D1EE8FC5F6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DBC774B4-5062-7F9F-59E1-66AF633F0949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0FF390F4-391C-CF32-D842-93FF0F921E5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21BB754A-7EB5-91C8-0D44-529016407EB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A234A650-BE2D-67D7-387E-22ABE3AA49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7694B272-DE66-21C4-0711-6C4AD861E068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AAFAD96C-6C5C-7F9A-A5F1-95EFDE896F0E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E6DD1FA8-39CF-1717-AF0B-7C1638A85EF2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D4DB7E11-3571-1A05-8CEA-6F86D247BE4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94142E19-4C0A-06EA-268F-763C09579022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12CCB39F-2973-FB34-E008-BAEFC897EDE3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F141212-E177-5671-D6DB-80273CBAE237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12B4031-8C52-70F5-BD9A-CC9E9F349C62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F8F70841-DC26-6407-AB29-31EB85E5F2C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DEC52BFC-3BE2-7690-88CE-69AD13C8D25E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7C02C63-718F-E421-2179-14E5CA467885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F70437A-940E-E234-3513-AB3A13AB419C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58A552C9-9DE5-2C47-DFB6-88BEF060CED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A56F98AD-3458-FB72-D990-0D4C81EDD885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551D3659-0324-3B48-D357-F21E5FF736B9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96E3E932-81F0-7E7B-506D-B44504902164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1FDAB328-7DEE-FDEB-0732-1C242D220E5D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8824CAC-07DC-201A-F1E0-69F7E5E92163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75C71AD5-1C22-5904-03B1-4B527501520B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DD1DCCF-F54E-1B25-ACAC-7412F1DE0BD8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4B4B6EA3-64B9-8702-D529-29C26ACEF2C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3857D39-F32F-EE2D-8A64-205B01E6E8A0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B528A16-CC2F-50B7-E94E-807D26493DE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FA533EF6-7392-2BE0-600A-905DC79DF1E1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5E98AE-C675-BC06-F35F-05DC61699C8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9A65CFE8-75E8-3E12-B0AE-20A6341F7E18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608D539B-40C6-E9E6-411D-14EB2FB819DB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D3C57B4E-82E3-EB57-2796-21C154757DCB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A5CF5966-FD05-BAB9-B2B6-EEB1EE71A574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01C86F4B-4596-61D8-2074-905C772329BE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2C3A9F16-9B6C-2D42-9278-2E9CD5556528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BB38F82-27A7-1B7D-11A8-03656410D473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DAE5954E-0C20-1D6D-B4DE-AA082547AC57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FA11918D-10F0-B7C1-0113-386B32EF908B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D175CC59-0D8E-8A16-F327-D1608768D4ED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A3588CD5-7214-9752-9E3B-31699F3B5BED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55871C1-9A90-033E-96FB-78004C112A6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7C8A216C-9CF2-9801-3A0E-24A6311265FB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CD7C9D7E-D846-0D83-282E-E3298BEFACD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53C18899-3C8C-AD68-D573-CC4CE77B5949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E8B5C02-DC6F-671A-5553-C2BC969791FF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B3D7539-F521-ED5F-FDD8-273C841E37AC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EB5F2A77-D635-E73B-5F53-8BABAAA96B29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85ADECA8-9BD6-8477-40E2-C1FECA9DACBC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0E0394B0-A858-9B15-9F5E-0A4C8AF6ADA3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CD84A07C-F965-6C2C-4575-DAACBAAE3C92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59FAADA1-E603-F489-1C53-36739941DC8B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EF146EFC-38FE-1B9F-2B8E-656DB3E58576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4A34532-B5B7-FD3D-AEDA-3CDE831DA1EB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95B48A8F-99F3-AC30-2B92-3233951C625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E3FBB1D-F7DE-4B6B-CDD7-6BCC386E1D90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8C4F021D-D589-9B28-3300-CB613CC08667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2356931-2104-7B56-5B7D-43A690F2193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B3B8CBB9-10DD-6E78-04BD-635698C7FBC2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8B60AF6A-11FA-A25A-7833-F217060A3564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14DA9464-D191-C332-98CA-5D1A708A4153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D7A6F7A-6454-E571-37C2-F3F5F7B79373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2427DFB3-44CA-4DFB-72B2-0DF078927BB9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02CD16B8-A75A-5C20-AE2A-8B40C49904B2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B6012225-F8AD-A3C0-E80B-BB1B1AA0012C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1E4CA79D-EE69-358F-0E0E-9496BC59073D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C5DC80FD-5F56-8C09-7A06-20A69572E4E3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459BA524-EF86-DED7-E9C1-8FA0E75965C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7489DFEC-F797-F9E9-09C2-B346FA71EF48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3CD5F717-52C4-5D06-F2DD-EEAF66480975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EED8613-AFF9-0A46-1E5E-1F87769DDF26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F8DD98BC-8B0B-E6B5-5DC6-77550D81282B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4" name="Free-form: Shape 383">
              <a:extLst>
                <a:ext uri="{FF2B5EF4-FFF2-40B4-BE49-F238E27FC236}">
                  <a16:creationId xmlns:a16="http://schemas.microsoft.com/office/drawing/2014/main" id="{FCAC7E07-6468-9135-8BC9-0FB1A33B3A22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5" name="Graphic 1">
            <a:extLst>
              <a:ext uri="{FF2B5EF4-FFF2-40B4-BE49-F238E27FC236}">
                <a16:creationId xmlns:a16="http://schemas.microsoft.com/office/drawing/2014/main" id="{4F2C0A8D-31AF-0600-FBC5-3B2B98B6179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90684" y="1032077"/>
            <a:ext cx="2010631" cy="30598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GB" sz="1800" b="1" cap="all" spc="-20" baseline="0" dirty="0">
                <a:solidFill>
                  <a:schemeClr val="accent6"/>
                </a:solidFill>
              </a:defRPr>
            </a:lvl1pPr>
          </a:lstStyle>
          <a:p>
            <a:pPr marL="0" lvl="0" indent="0" algn="ctr" rtl="0">
              <a:lnSpc>
                <a:spcPct val="85000"/>
              </a:lnSpc>
              <a:buNone/>
            </a:pPr>
            <a:r>
              <a:rPr lang="nl"/>
              <a:t>Student’s Pack</a:t>
            </a:r>
            <a:endParaRPr lang="en-GB" dirty="0"/>
          </a:p>
        </p:txBody>
      </p:sp>
      <p:pic>
        <p:nvPicPr>
          <p:cNvPr id="2" name="Picture 1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311C692E-3D8D-2BEE-C741-11845B3AB7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367" y="5948743"/>
            <a:ext cx="1755768" cy="74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D82FB230-E87E-2134-706D-CFEC72C8F04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7" name="Picture 6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2DD1F8C6-2FF1-78FA-EDB4-BCA3AAE5D0D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41714"/>
            <a:ext cx="880537" cy="37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nl"/>
              <a:t>Click to edit Master text styles</a:t>
            </a:r>
          </a:p>
          <a:p>
            <a:pPr lvl="1" rtl="0"/>
            <a:r>
              <a:rPr lang="nl"/>
              <a:t>Second level</a:t>
            </a:r>
          </a:p>
          <a:p>
            <a:pPr lvl="2" rtl="0"/>
            <a:r>
              <a:rPr lang="nl"/>
              <a:t>Third level</a:t>
            </a:r>
          </a:p>
          <a:p>
            <a:pPr lvl="3" rtl="0"/>
            <a:r>
              <a:rPr lang="nl"/>
              <a:t>Fourth level</a:t>
            </a:r>
          </a:p>
          <a:p>
            <a:pPr lvl="4" rtl="0"/>
            <a:r>
              <a:rPr lang="n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C88428CB-A392-D8F6-27AE-361731C5D5D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41714"/>
            <a:ext cx="880537" cy="37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n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nl"/>
              <a:t>Click to edit Master text styles</a:t>
            </a:r>
          </a:p>
          <a:p>
            <a:pPr lvl="1" rtl="0"/>
            <a:r>
              <a:rPr lang="nl"/>
              <a:t>Second level</a:t>
            </a:r>
          </a:p>
          <a:p>
            <a:pPr lvl="2" rtl="0"/>
            <a:r>
              <a:rPr lang="nl"/>
              <a:t>Third level</a:t>
            </a:r>
          </a:p>
          <a:p>
            <a:pPr lvl="3" rtl="0"/>
            <a:r>
              <a:rPr lang="nl"/>
              <a:t>Fourth level</a:t>
            </a:r>
          </a:p>
          <a:p>
            <a:pPr lvl="4" rtl="0"/>
            <a:r>
              <a:rPr lang="n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CB31AF8A-95CC-1FDE-C5C0-1884FDDF4539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69A37148-05DF-5C1A-7C1C-4F795ABF151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41714"/>
            <a:ext cx="880537" cy="37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nl"/>
              <a:t>Click to edit Master text styles</a:t>
            </a:r>
          </a:p>
          <a:p>
            <a:pPr lvl="1" rtl="0"/>
            <a:r>
              <a:rPr lang="nl"/>
              <a:t>Second level</a:t>
            </a:r>
          </a:p>
          <a:p>
            <a:pPr lvl="2" rtl="0"/>
            <a:r>
              <a:rPr lang="nl"/>
              <a:t>Third level</a:t>
            </a:r>
          </a:p>
          <a:p>
            <a:pPr lvl="3" rtl="0"/>
            <a:r>
              <a:rPr lang="nl"/>
              <a:t>Fourth level</a:t>
            </a:r>
          </a:p>
          <a:p>
            <a:pPr lvl="4" rtl="0"/>
            <a:r>
              <a:rPr lang="nl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microsoft.com/office/2017/04/relationships/track" Target="../media/track1.vtt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9358" y="974064"/>
            <a:ext cx="2273283" cy="1005403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nl" sz="1900"/>
              <a:t>Unit 3</a:t>
            </a:r>
          </a:p>
          <a:p>
            <a:pPr marL="0" indent="0" algn="ctr" rtl="0">
              <a:spcBef>
                <a:spcPts val="1000"/>
              </a:spcBef>
              <a:buNone/>
            </a:pPr>
            <a:r>
              <a:rPr lang="nl" sz="1900"/>
              <a:t>Het Europees burgerinitiatief</a:t>
            </a:r>
            <a:endParaRPr lang="en-GB" sz="19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3A7C516-F033-ABC0-0517-F79C3CABA3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979467"/>
            <a:ext cx="5054598" cy="3689352"/>
          </a:xfrm>
        </p:spPr>
        <p:txBody>
          <a:bodyPr rtlCol="0"/>
          <a:lstStyle/>
          <a:p>
            <a:pPr rtl="0"/>
            <a:r>
              <a:rPr lang="en-GB" sz="4200" dirty="0"/>
              <a:t>EU-</a:t>
            </a:r>
            <a:r>
              <a:rPr lang="en-GB" sz="4200" dirty="0" err="1"/>
              <a:t>DEMOCRATIE</a:t>
            </a:r>
            <a:r>
              <a:rPr lang="en-GB" sz="4200" dirty="0"/>
              <a:t> IN ACTIE</a:t>
            </a:r>
            <a:br>
              <a:rPr lang="en-US" dirty="0"/>
            </a:br>
            <a:br>
              <a:rPr lang="en-US" sz="2800" b="0" dirty="0"/>
            </a:br>
            <a:r>
              <a:rPr lang="nl-NL" sz="2800" b="0" spc="-40" dirty="0"/>
              <a:t>Geef uw mening met het Europees burgerinitiatief</a:t>
            </a:r>
            <a:endParaRPr lang="en-GB" sz="2800" b="0" dirty="0"/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C62628C-D173-31B5-1EB5-4FA10BA2BAA2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BB438F3-B527-476E-50BB-E9DF943DC984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CF3B42B-509F-C0ED-7D47-3FB5D33ADD97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7A5A39-BAE7-DC72-C545-19FAA6251B9F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4467D03-5530-2A6B-B4D7-B20C692C44C2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F81996B7-35FA-44BE-FBFE-4D1C1954063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NL2W">
            <a:hlinkClick r:id="" action="ppaction://media"/>
            <a:extLst>
              <a:ext uri="{FF2B5EF4-FFF2-40B4-BE49-F238E27FC236}">
                <a16:creationId xmlns:a16="http://schemas.microsoft.com/office/drawing/2014/main" id="{69EC16D2-7EA1-CA07-E0AB-70031CFCAD8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97983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65868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B8573-D692-A0F7-866C-7945A1BA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7"/>
            <a:ext cx="5683060" cy="4860000"/>
          </a:xfrm>
          <a:prstGeom prst="roundRect">
            <a:avLst>
              <a:gd name="adj" fmla="val 5440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/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n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Vind nog zes mensen uit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n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zes andere EU-landen om een team met u te vormen.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nl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Definieer uw doelstellingen en vraag de Europese Commissie om</a:t>
            </a:r>
            <a:r>
              <a:rPr lang="n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het initiatief</a:t>
            </a:r>
            <a:r>
              <a:rPr lang="nl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 te registreren.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n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Initiatief gepubliceerd op de website.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n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Verzamel </a:t>
            </a:r>
            <a:r>
              <a:rPr lang="nl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1</a:t>
            </a:r>
            <a:r>
              <a:rPr lang="n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miljoen handtekeningen uit ten minste 7 EU-landen binnen 12 maanden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n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(online of op papier).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n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Laat de steunbetuigingen verifiëren.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8653AE-A44E-D532-E442-B40397731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"/>
              <a:t>De fasen van een Europees burgerinitiatief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F85D5C-3D69-A7F8-7B59-A0D3C19E4629}"/>
              </a:ext>
            </a:extLst>
          </p:cNvPr>
          <p:cNvSpPr txBox="1">
            <a:spLocks/>
          </p:cNvSpPr>
          <p:nvPr/>
        </p:nvSpPr>
        <p:spPr>
          <a:xfrm>
            <a:off x="6749403" y="1343818"/>
            <a:ext cx="4464317" cy="4860000"/>
          </a:xfrm>
          <a:prstGeom prst="roundRect">
            <a:avLst>
              <a:gd name="adj" fmla="val 6364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n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Dien uw initiatief in bij de </a:t>
            </a:r>
            <a:r>
              <a:rPr lang="nl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Europese Commissie</a:t>
            </a:r>
            <a:r>
              <a:rPr lang="n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n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Vergadering met de </a:t>
            </a:r>
            <a:r>
              <a:rPr lang="nl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Europese Commissie</a:t>
            </a:r>
            <a:r>
              <a:rPr lang="n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n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Openbare hoorzitting bij het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n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Europees Parlement.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n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Reactie van de Europese Commissie.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n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Opvolging door de Commissie van voorgestelde acties</a:t>
            </a:r>
            <a:r>
              <a:rPr lang="nl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, indien van toepassing</a:t>
            </a:r>
            <a:r>
              <a:rPr lang="n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6731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7">
            <a:hlinkClick r:id="" action="ppaction://media"/>
            <a:extLst>
              <a:ext uri="{FF2B5EF4-FFF2-40B4-BE49-F238E27FC236}">
                <a16:creationId xmlns:a16="http://schemas.microsoft.com/office/drawing/2014/main" id="{3D12306B-0D01-3D10-E7E5-4CCB8901E11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E59A87B4-70B1-465D-8B06-857C9F0EAC7E}" label="Nether" lang="" r:embed="rId4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8934"/>
            <a:ext cx="9186019" cy="5167606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6584361-B8F2-7F94-9E62-A463AC6F356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42C88E-FF83-002A-3CFA-7B80C92049E2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64440D-9DFB-AB15-611B-021F2357E48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90AD89-6C3E-6F18-DE02-0E434F0764CE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86CAF3AF-A3F1-CAD0-337A-D37C2096A5B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0667E98-4247-D352-0DC7-E44352008510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72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06F8FAC-806F-8F81-D7B8-CE9535905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277" y="4770643"/>
            <a:ext cx="883076" cy="95100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3505A-05D0-F71C-553E-185E277B2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351" y="1613027"/>
            <a:ext cx="4627979" cy="2797335"/>
          </a:xfrm>
          <a:prstGeom prst="roundRect">
            <a:avLst>
              <a:gd name="adj" fmla="val 9374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/>
          <a:p>
            <a:pPr rtl="0"/>
            <a:r>
              <a:rPr lang="n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Landbouw en dierenrechten </a:t>
            </a:r>
          </a:p>
          <a:p>
            <a:pPr rtl="0"/>
            <a:r>
              <a:rPr lang="n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Milieu en klimaat</a:t>
            </a:r>
          </a:p>
          <a:p>
            <a:pPr rtl="0"/>
            <a:r>
              <a:rPr lang="n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Voedselveiligheid </a:t>
            </a:r>
          </a:p>
          <a:p>
            <a:pPr rtl="0"/>
            <a:r>
              <a:rPr lang="n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Gezondheidszorg</a:t>
            </a:r>
          </a:p>
          <a:p>
            <a:pPr rtl="0"/>
            <a:r>
              <a:rPr lang="n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Consumentenbescherming </a:t>
            </a:r>
          </a:p>
          <a:p>
            <a:pPr rtl="0"/>
            <a:r>
              <a:rPr lang="n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Cultuur en media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7C6B3-43C0-12D2-68A4-C0AF17790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066" y="4758861"/>
            <a:ext cx="965212" cy="971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ECAC24-0568-A5ED-9745-2CF3ED914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8947" y="4810983"/>
            <a:ext cx="803246" cy="833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34FA0D-49AF-CC72-DD28-9363E3B867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525" y="4770643"/>
            <a:ext cx="1000139" cy="9601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12E6BF-8B1A-0086-C7EB-E3410D1748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0838" y="4897558"/>
            <a:ext cx="1526074" cy="7590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8160F3-ADD8-3E7F-DFDD-DBB3281473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4948" y="4810983"/>
            <a:ext cx="880214" cy="849437"/>
          </a:xfrm>
          <a:prstGeom prst="rect">
            <a:avLst/>
          </a:prstGeom>
        </p:spPr>
      </p:pic>
      <p:pic>
        <p:nvPicPr>
          <p:cNvPr id="17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EF7C3B5E-D509-B125-9B1E-0D29738DD4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637" y="4904206"/>
            <a:ext cx="1258520" cy="68739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DAE509B-CB27-9578-2381-A3F50A227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"/>
              <a:t>Actiegebieden van de EU (een selectie)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A50E14-67F9-6EE4-62F9-C31AA8A0C519}"/>
              </a:ext>
            </a:extLst>
          </p:cNvPr>
          <p:cNvSpPr txBox="1">
            <a:spLocks/>
          </p:cNvSpPr>
          <p:nvPr/>
        </p:nvSpPr>
        <p:spPr>
          <a:xfrm>
            <a:off x="6472515" y="1626313"/>
            <a:ext cx="4299113" cy="2784050"/>
          </a:xfrm>
          <a:prstGeom prst="roundRect">
            <a:avLst>
              <a:gd name="adj" fmla="val 7533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nl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Onderwijs, jeugd en sport </a:t>
            </a:r>
          </a:p>
          <a:p>
            <a:pPr rtl="0"/>
            <a:r>
              <a:rPr lang="nl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Energie </a:t>
            </a:r>
          </a:p>
          <a:p>
            <a:pPr rtl="0"/>
            <a:r>
              <a:rPr lang="nl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Non-discriminatie </a:t>
            </a:r>
          </a:p>
          <a:p>
            <a:pPr rtl="0"/>
            <a:r>
              <a:rPr lang="nl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Humanitaire hulp </a:t>
            </a:r>
          </a:p>
          <a:p>
            <a:pPr rtl="0"/>
            <a:r>
              <a:rPr lang="nl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Transport</a:t>
            </a:r>
          </a:p>
          <a:p>
            <a:pPr rtl="0"/>
            <a:r>
              <a:rPr lang="n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55443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11E7846-47A6-28B3-4313-22C131A9956C}"/>
              </a:ext>
            </a:extLst>
          </p:cNvPr>
          <p:cNvCxnSpPr>
            <a:cxnSpLocks/>
          </p:cNvCxnSpPr>
          <p:nvPr/>
        </p:nvCxnSpPr>
        <p:spPr>
          <a:xfrm flipH="1">
            <a:off x="7786088" y="3296458"/>
            <a:ext cx="887023" cy="782752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5F18B90-89BE-8A12-6630-23E5F9D6314F}"/>
              </a:ext>
            </a:extLst>
          </p:cNvPr>
          <p:cNvCxnSpPr>
            <a:cxnSpLocks/>
          </p:cNvCxnSpPr>
          <p:nvPr/>
        </p:nvCxnSpPr>
        <p:spPr>
          <a:xfrm flipH="1" flipV="1">
            <a:off x="5393317" y="3296458"/>
            <a:ext cx="837744" cy="733473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88231-1CDF-2501-6696-54217859CBAD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3023102" y="3367401"/>
            <a:ext cx="623547" cy="569011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953687E4-C702-759F-8B8D-C5697304C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"/>
              <a:t>De campagne uitvoeren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69D7D7-BAEE-BA5F-A92B-2442AF037736}"/>
              </a:ext>
            </a:extLst>
          </p:cNvPr>
          <p:cNvSpPr/>
          <p:nvPr/>
        </p:nvSpPr>
        <p:spPr>
          <a:xfrm>
            <a:off x="838200" y="3561542"/>
            <a:ext cx="2559772" cy="25597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nl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Wat zou je doen om partners te vinden in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nl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6 andere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nl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EU-landen?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DFA9285-69E7-44B8-3EF7-00DDC10EE4A1}"/>
              </a:ext>
            </a:extLst>
          </p:cNvPr>
          <p:cNvSpPr/>
          <p:nvPr/>
        </p:nvSpPr>
        <p:spPr>
          <a:xfrm>
            <a:off x="3236220" y="1304029"/>
            <a:ext cx="2559772" cy="255977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nl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Hoe zou je geld inzamelen voor je campagne? 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C80ACD-9BE0-D6EA-5F56-0784B07B0B4A}"/>
              </a:ext>
            </a:extLst>
          </p:cNvPr>
          <p:cNvSpPr/>
          <p:nvPr/>
        </p:nvSpPr>
        <p:spPr>
          <a:xfrm>
            <a:off x="5715115" y="3561542"/>
            <a:ext cx="2559772" cy="255977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nl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Hoe zou je jouw idee 'verkopen' om handtekeningen te krijgen?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3201974-4E7E-2E26-B361-CDBF83912054}"/>
              </a:ext>
            </a:extLst>
          </p:cNvPr>
          <p:cNvSpPr/>
          <p:nvPr/>
        </p:nvSpPr>
        <p:spPr>
          <a:xfrm>
            <a:off x="8113135" y="1162776"/>
            <a:ext cx="2559772" cy="255977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nl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Hoe zou je de aandacht van de media trekken?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02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27950F6-BA6D-42C7-8B0B-11158EFB1C6E}"/>
</file>

<file path=customXml/itemProps2.xml><?xml version="1.0" encoding="utf-8"?>
<ds:datastoreItem xmlns:ds="http://schemas.openxmlformats.org/officeDocument/2006/customXml" ds:itemID="{2BB4E814-CA50-4125-91AB-88F7E662A9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210</Words>
  <Application>Microsoft Office PowerPoint</Application>
  <PresentationFormat>Widescreen</PresentationFormat>
  <Paragraphs>36</Paragraphs>
  <Slides>6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Open Sans</vt:lpstr>
      <vt:lpstr>Arial</vt:lpstr>
      <vt:lpstr>Calibri</vt:lpstr>
      <vt:lpstr>Wingdings</vt:lpstr>
      <vt:lpstr>Office Theme</vt:lpstr>
      <vt:lpstr>EU-DEMOCRATIE IN ACTIE  Geef uw mening met het Europees burgerinitiatief</vt:lpstr>
      <vt:lpstr>PowerPoint Presentation</vt:lpstr>
      <vt:lpstr>De fasen van een Europees burgerinitiatief</vt:lpstr>
      <vt:lpstr>PowerPoint Presentation</vt:lpstr>
      <vt:lpstr>Actiegebieden van de EU (een selectie)</vt:lpstr>
      <vt:lpstr>De campagne uitvoeren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36</cp:revision>
  <dcterms:created xsi:type="dcterms:W3CDTF">2023-03-30T13:25:28Z</dcterms:created>
  <dcterms:modified xsi:type="dcterms:W3CDTF">2023-06-04T10:10:15Z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2023-04-13T08:52:00Z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6967e0c2-9503-4834-8b45-14a32a8d4ba4</vt:lpwstr>
  </property>
  <property fmtid="{D5CDD505-2E9C-101B-9397-08002B2CF9AE}" pid="8" name="MSIP_Label_6bd9ddd1-4d20-43f6-abfa-fc3c07406f94_ContentBits">
    <vt:lpwstr>0</vt:lpwstr>
  </property>
</Properties>
</file>