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B8CDC-8080-41CD-975F-5C65A37FE9ED}" v="9" dt="2023-06-04T10:08:06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145c1310-78e0-4db2-831e-c364d1d3267c" providerId="ADAL" clId="{720B8CDC-8080-41CD-975F-5C65A37FE9ED}"/>
    <pc:docChg chg="custSel modSld modMainMaster">
      <pc:chgData name="LEVER Steven" userId="145c1310-78e0-4db2-831e-c364d1d3267c" providerId="ADAL" clId="{720B8CDC-8080-41CD-975F-5C65A37FE9ED}" dt="2023-06-04T10:10:06.952" v="29" actId="27784"/>
      <pc:docMkLst>
        <pc:docMk/>
      </pc:docMkLst>
      <pc:sldChg chg="addSp delSp modSp mod">
        <pc:chgData name="LEVER Steven" userId="145c1310-78e0-4db2-831e-c364d1d3267c" providerId="ADAL" clId="{720B8CDC-8080-41CD-975F-5C65A37FE9ED}" dt="2023-06-04T10:06:58.712" v="4" actId="1076"/>
        <pc:sldMkLst>
          <pc:docMk/>
          <pc:sldMk cId="440021409" sldId="256"/>
        </pc:sldMkLst>
        <pc:spChg chg="mod">
          <ac:chgData name="LEVER Steven" userId="145c1310-78e0-4db2-831e-c364d1d3267c" providerId="ADAL" clId="{720B8CDC-8080-41CD-975F-5C65A37FE9ED}" dt="2023-06-04T10:06:58.712" v="4" actId="107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720B8CDC-8080-41CD-975F-5C65A37FE9ED}" dt="2023-06-04T10:06:22.001" v="1" actId="478"/>
          <ac:spMkLst>
            <pc:docMk/>
            <pc:sldMk cId="440021409" sldId="256"/>
            <ac:spMk id="4" creationId="{8C77F18C-7B9C-B220-C631-C4B906F03EE6}"/>
          </ac:spMkLst>
        </pc:spChg>
        <pc:spChg chg="add mod">
          <ac:chgData name="LEVER Steven" userId="145c1310-78e0-4db2-831e-c364d1d3267c" providerId="ADAL" clId="{720B8CDC-8080-41CD-975F-5C65A37FE9ED}" dt="2023-06-04T10:06:29.649" v="2"/>
          <ac:spMkLst>
            <pc:docMk/>
            <pc:sldMk cId="440021409" sldId="256"/>
            <ac:spMk id="5" creationId="{33A7C516-F033-ABC0-0517-F79C3CABA3FF}"/>
          </ac:spMkLst>
        </pc:spChg>
        <pc:spChg chg="del">
          <ac:chgData name="LEVER Steven" userId="145c1310-78e0-4db2-831e-c364d1d3267c" providerId="ADAL" clId="{720B8CDC-8080-41CD-975F-5C65A37FE9ED}" dt="2023-06-04T10:06:20.225" v="0" actId="478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720B8CDC-8080-41CD-975F-5C65A37FE9ED}" dt="2023-06-04T10:08:11.793" v="18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720B8CDC-8080-41CD-975F-5C65A37FE9ED}" dt="2023-06-04T10:08:06.716" v="16"/>
          <ac:spMkLst>
            <pc:docMk/>
            <pc:sldMk cId="658683441" sldId="257"/>
            <ac:spMk id="10" creationId="{A59DBDB7-3A34-5568-C0F8-A7A4EAF4710C}"/>
          </ac:spMkLst>
        </pc:spChg>
        <pc:picChg chg="del">
          <ac:chgData name="LEVER Steven" userId="145c1310-78e0-4db2-831e-c364d1d3267c" providerId="ADAL" clId="{720B8CDC-8080-41CD-975F-5C65A37FE9ED}" dt="2023-06-04T10:08:00.083" v="15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720B8CDC-8080-41CD-975F-5C65A37FE9ED}" dt="2023-06-04T10:08:11.793" v="18" actId="14100"/>
          <ac:picMkLst>
            <pc:docMk/>
            <pc:sldMk cId="658683441" sldId="257"/>
            <ac:picMk id="11" creationId="{69EC16D2-7EA1-CA07-E0AB-70031CFCAD8B}"/>
          </ac:picMkLst>
        </pc:picChg>
      </pc:sldChg>
      <pc:sldChg chg="modSp mod">
        <pc:chgData name="LEVER Steven" userId="145c1310-78e0-4db2-831e-c364d1d3267c" providerId="ADAL" clId="{720B8CDC-8080-41CD-975F-5C65A37FE9ED}" dt="2023-06-04T10:08:28.478" v="28" actId="14100"/>
        <pc:sldMkLst>
          <pc:docMk/>
          <pc:sldMk cId="2106731027" sldId="258"/>
        </pc:sldMkLst>
        <pc:spChg chg="mod">
          <ac:chgData name="LEVER Steven" userId="145c1310-78e0-4db2-831e-c364d1d3267c" providerId="ADAL" clId="{720B8CDC-8080-41CD-975F-5C65A37FE9ED}" dt="2023-06-04T10:08:22.661" v="23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720B8CDC-8080-41CD-975F-5C65A37FE9ED}" dt="2023-06-04T10:08:28.478" v="28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 modMedia">
        <pc:chgData name="LEVER Steven" userId="145c1310-78e0-4db2-831e-c364d1d3267c" providerId="ADAL" clId="{720B8CDC-8080-41CD-975F-5C65A37FE9ED}" dt="2023-06-04T10:10:06.952" v="29" actId="27784"/>
        <pc:sldMkLst>
          <pc:docMk/>
          <pc:sldMk cId="227728400" sldId="266"/>
        </pc:sldMkLst>
        <pc:picChg chg="mod">
          <ac:chgData name="LEVER Steven" userId="145c1310-78e0-4db2-831e-c364d1d3267c" providerId="ADAL" clId="{720B8CDC-8080-41CD-975F-5C65A37FE9ED}" dt="2023-06-04T10:10:06.952" v="29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720B8CDC-8080-41CD-975F-5C65A37FE9ED}" dt="2023-06-04T10:07:53.516" v="1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720B8CDC-8080-41CD-975F-5C65A37FE9ED}" dt="2023-06-04T10:07:22.786" v="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720B8CDC-8080-41CD-975F-5C65A37FE9ED}" dt="2023-06-04T10:07:22.786" v="6"/>
            <ac:picMkLst>
              <pc:docMk/>
              <pc:sldMasterMk cId="2651415450" sldId="2147483648"/>
              <pc:sldLayoutMk cId="3594087079" sldId="2147483649"/>
              <ac:picMk id="2" creationId="{311C692E-3D8D-2BEE-C741-11845B3AB716}"/>
            </ac:picMkLst>
          </pc:picChg>
          <pc:picChg chg="del">
            <ac:chgData name="LEVER Steven" userId="145c1310-78e0-4db2-831e-c364d1d3267c" providerId="ADAL" clId="{720B8CDC-8080-41CD-975F-5C65A37FE9ED}" dt="2023-06-04T10:07:21.869" v="5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720B8CDC-8080-41CD-975F-5C65A37FE9ED}" dt="2023-06-04T10:07:48.889" v="12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720B8CDC-8080-41CD-975F-5C65A37FE9ED}" dt="2023-06-04T10:07:48.889" v="12"/>
            <ac:picMkLst>
              <pc:docMk/>
              <pc:sldMasterMk cId="2651415450" sldId="2147483648"/>
              <pc:sldLayoutMk cId="82903360" sldId="2147483650"/>
              <ac:picMk id="4" creationId="{C88428CB-A392-D8F6-27AE-361731C5D5D3}"/>
            </ac:picMkLst>
          </pc:picChg>
          <pc:picChg chg="del">
            <ac:chgData name="LEVER Steven" userId="145c1310-78e0-4db2-831e-c364d1d3267c" providerId="ADAL" clId="{720B8CDC-8080-41CD-975F-5C65A37FE9ED}" dt="2023-06-04T10:07:48.254" v="1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720B8CDC-8080-41CD-975F-5C65A37FE9ED}" dt="2023-06-04T10:07:53.516" v="14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720B8CDC-8080-41CD-975F-5C65A37FE9ED}" dt="2023-06-04T10:07:52.744" v="13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720B8CDC-8080-41CD-975F-5C65A37FE9ED}" dt="2023-06-04T10:07:53.516" v="14"/>
            <ac:picMkLst>
              <pc:docMk/>
              <pc:sldMasterMk cId="2651415450" sldId="2147483648"/>
              <pc:sldLayoutMk cId="3056172196" sldId="2147483662"/>
              <ac:picMk id="6" creationId="{69A37148-05DF-5C1A-7C1C-4F795ABF151C}"/>
            </ac:picMkLst>
          </pc:picChg>
        </pc:sldLayoutChg>
        <pc:sldLayoutChg chg="addSp delSp modSp mod">
          <pc:chgData name="LEVER Steven" userId="145c1310-78e0-4db2-831e-c364d1d3267c" providerId="ADAL" clId="{720B8CDC-8080-41CD-975F-5C65A37FE9ED}" dt="2023-06-04T10:07:44.493" v="10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720B8CDC-8080-41CD-975F-5C65A37FE9ED}" dt="2023-06-04T10:07:43.754" v="9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del mod">
            <ac:chgData name="LEVER Steven" userId="145c1310-78e0-4db2-831e-c364d1d3267c" providerId="ADAL" clId="{720B8CDC-8080-41CD-975F-5C65A37FE9ED}" dt="2023-06-04T10:07:41.236" v="8"/>
            <ac:picMkLst>
              <pc:docMk/>
              <pc:sldMasterMk cId="2651415450" sldId="2147483648"/>
              <pc:sldLayoutMk cId="615880730" sldId="2147483665"/>
              <ac:picMk id="5" creationId="{7E7E33A6-CE13-922C-AC3A-5AFC62892674}"/>
            </ac:picMkLst>
          </pc:picChg>
          <pc:picChg chg="add mod">
            <ac:chgData name="LEVER Steven" userId="145c1310-78e0-4db2-831e-c364d1d3267c" providerId="ADAL" clId="{720B8CDC-8080-41CD-975F-5C65A37FE9ED}" dt="2023-06-04T10:07:44.493" v="10"/>
            <ac:picMkLst>
              <pc:docMk/>
              <pc:sldMasterMk cId="2651415450" sldId="2147483648"/>
              <pc:sldLayoutMk cId="615880730" sldId="2147483665"/>
              <ac:picMk id="7" creationId="{2DD1F8C6-2FF1-78FA-EDB4-BCA3AAE5D0D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nl"/>
              <a:t>Student’s Pack</a:t>
            </a:r>
            <a:endParaRPr lang="en-GB" dirty="0"/>
          </a:p>
        </p:txBody>
      </p:sp>
      <p:pic>
        <p:nvPicPr>
          <p:cNvPr id="2" name="Picture 1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311C692E-3D8D-2BEE-C741-11845B3AB7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67" y="5948743"/>
            <a:ext cx="1755768" cy="7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7" name="Picture 6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2DD1F8C6-2FF1-78FA-EDB4-BCA3AAE5D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41714"/>
            <a:ext cx="880537" cy="3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C88428CB-A392-D8F6-27AE-361731C5D5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41714"/>
            <a:ext cx="880537" cy="3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69A37148-05DF-5C1A-7C1C-4F795ABF15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41714"/>
            <a:ext cx="880537" cy="3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nl"/>
              <a:t>Click to edit Master text styles</a:t>
            </a:r>
          </a:p>
          <a:p>
            <a:pPr lvl="1" rtl="0"/>
            <a:r>
              <a:rPr lang="nl"/>
              <a:t>Second level</a:t>
            </a:r>
          </a:p>
          <a:p>
            <a:pPr lvl="2" rtl="0"/>
            <a:r>
              <a:rPr lang="nl"/>
              <a:t>Third level</a:t>
            </a:r>
          </a:p>
          <a:p>
            <a:pPr lvl="3" rtl="0"/>
            <a:r>
              <a:rPr lang="nl"/>
              <a:t>Fourth level</a:t>
            </a:r>
          </a:p>
          <a:p>
            <a:pPr lvl="4" rtl="0"/>
            <a:r>
              <a:rPr lang="n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9358" y="974064"/>
            <a:ext cx="2273283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nl" sz="1900"/>
              <a:t>Unit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nl" sz="1900"/>
              <a:t>Het Europees burgerinitiatief</a:t>
            </a:r>
            <a:endParaRPr lang="en-GB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A7C516-F033-ABC0-0517-F79C3CAB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79467"/>
            <a:ext cx="5054598" cy="3689352"/>
          </a:xfrm>
        </p:spPr>
        <p:txBody>
          <a:bodyPr rtlCol="0"/>
          <a:lstStyle/>
          <a:p>
            <a:pPr rtl="0"/>
            <a:r>
              <a:rPr lang="en-GB" sz="4200" dirty="0"/>
              <a:t>EU-</a:t>
            </a:r>
            <a:r>
              <a:rPr lang="en-GB" sz="4200" dirty="0" err="1"/>
              <a:t>DEMOCRATIE</a:t>
            </a:r>
            <a:r>
              <a:rPr lang="en-GB" sz="4200" dirty="0"/>
              <a:t> IN ACTIE</a:t>
            </a:r>
            <a:br>
              <a:rPr lang="en-US" dirty="0"/>
            </a:br>
            <a:br>
              <a:rPr lang="en-US" sz="2800" b="0" dirty="0"/>
            </a:br>
            <a:r>
              <a:rPr lang="nl-NL" sz="2800" b="0" spc="-40" dirty="0"/>
              <a:t>Geef uw mening met het Europees burgerinitiatief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NL2W">
            <a:hlinkClick r:id="" action="ppaction://media"/>
            <a:extLst>
              <a:ext uri="{FF2B5EF4-FFF2-40B4-BE49-F238E27FC236}">
                <a16:creationId xmlns:a16="http://schemas.microsoft.com/office/drawing/2014/main" id="{69EC16D2-7EA1-CA07-E0AB-70031CFCAD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860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Vind nog zes mensen uit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zes andere EU-landen om een team met u te vormen.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Definieer uw doelstellingen en vraag de Europese Commissie om</a:t>
            </a: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het initiatief</a:t>
            </a:r>
            <a:r>
              <a:rPr lang="n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 te registreren.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Initiatief gepubliceerd op de website.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Verzamel </a:t>
            </a:r>
            <a:r>
              <a:rPr lang="n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miljoen handtekeningen uit ten minste 7 EU-landen binnen 12 maanden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of op papier).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Laat de steunbetuigingen verifiëren.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"/>
              <a:t>De fasen van een Europees burgerinitiatief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860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Dien uw initiatief in bij de </a:t>
            </a:r>
            <a:r>
              <a:rPr lang="n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Europese Commissie</a:t>
            </a: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Vergadering met de </a:t>
            </a:r>
            <a:r>
              <a:rPr lang="n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Europese Commissie</a:t>
            </a: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Openbare hoorzitting bij het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Europees Parlement.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Reactie van de Europese Commissie.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Opvolging door de Commissie van voorgestelde acties</a:t>
            </a:r>
            <a:r>
              <a:rPr lang="n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indien van toepassing</a:t>
            </a:r>
            <a:r>
              <a:rPr lang="n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59A87B4-70B1-465D-8B06-857C9F0EAC7E}" label="Nether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Landbouw en dierenrechten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Milieu en klimaat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Voedselveiligheid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Gezondheidszorg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Consumentenbescherming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Cultuur en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"/>
              <a:t>Actiegebieden van de EU (een selectie)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Onderwijs, jeugd en sport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Energie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Non-discriminatie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Humanitaire hulp 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</a:t>
            </a:r>
          </a:p>
          <a:p>
            <a:pPr rtl="0"/>
            <a:r>
              <a:rPr lang="n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"/>
              <a:t>De campagne uitvoeren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Wat zou je doen om partners te vinden in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n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andere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n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EU-landen?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Hoe zou je geld inzamelen voor je campagne?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Hoe zou je jouw idee 'verkopen' om handtekeningen te krijgen?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Hoe zou je de aandacht van de media trekken?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950F6-BA6D-42C7-8B0B-11158EFB1C6E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210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Arial</vt:lpstr>
      <vt:lpstr>Calibri</vt:lpstr>
      <vt:lpstr>Wingdings</vt:lpstr>
      <vt:lpstr>Office Theme</vt:lpstr>
      <vt:lpstr>EU-DEMOCRATIE IN ACTIE  Geef uw mening met het Europees burgerinitiatief</vt:lpstr>
      <vt:lpstr>PowerPoint Presentation</vt:lpstr>
      <vt:lpstr>De fasen van een Europees burgerinitiatief</vt:lpstr>
      <vt:lpstr>PowerPoint Presentation</vt:lpstr>
      <vt:lpstr>Actiegebieden van de EU (een selectie)</vt:lpstr>
      <vt:lpstr>De campagne uitvoeren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2023-06-04T10:10:15Z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