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tt" ContentType="text/vt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3"/>
  </p:sldMasterIdLst>
  <p:notesMasterIdLst>
    <p:notesMasterId r:id="rId10"/>
  </p:notesMasterIdLst>
  <p:sldIdLst>
    <p:sldId id="256" r:id="rId4"/>
    <p:sldId id="257" r:id="rId5"/>
    <p:sldId id="258" r:id="rId6"/>
    <p:sldId id="266" r:id="rId7"/>
    <p:sldId id="265" r:id="rId8"/>
    <p:sldId id="267" r:id="rId9"/>
  </p:sldIdLst>
  <p:sldSz cx="12192000" cy="6858000"/>
  <p:notesSz cx="6858000" cy="9144000"/>
  <p:embeddedFontLs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Open Sans" panose="020B0606030504020204" pitchFamily="34" charset="0"/>
      <p:regular r:id="rId15"/>
      <p:bold r:id="rId16"/>
      <p:italic r:id="rId17"/>
      <p:boldItalic r:id="rId18"/>
    </p:embeddedFont>
  </p:embeddedFontLst>
  <p:defaultTextStyle>
    <a:defPPr rtl="0"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5BC5EB2-34C5-4407-816A-326DBF753587}" v="6" dt="2023-05-24T19:11:13.7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–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5493" autoAdjust="0"/>
  </p:normalViewPr>
  <p:slideViewPr>
    <p:cSldViewPr snapToGrid="0">
      <p:cViewPr varScale="1">
        <p:scale>
          <a:sx n="109" d="100"/>
          <a:sy n="109" d="100"/>
        </p:scale>
        <p:origin x="63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Master" Target="slideMasters/slideMaster1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2" Type="http://schemas.openxmlformats.org/officeDocument/2006/relationships/customXml" Target="../customXml/item2.xml"/><Relationship Id="rId16" Type="http://schemas.openxmlformats.org/officeDocument/2006/relationships/font" Target="fonts/font6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font" Target="fonts/font1.fntdata"/><Relationship Id="rId24" Type="http://schemas.microsoft.com/office/2015/10/relationships/revisionInfo" Target="revisionInfo.xml"/><Relationship Id="rId5" Type="http://schemas.openxmlformats.org/officeDocument/2006/relationships/slide" Target="slides/slide2.xml"/><Relationship Id="rId15" Type="http://schemas.openxmlformats.org/officeDocument/2006/relationships/font" Target="fonts/font5.fntdata"/><Relationship Id="rId23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4.fntdata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UNGIU PATRASCU Adriana-Nicoleta (SG)" userId="S::adriana-nicoleta.mungiu-patrascu@ec.europa.eu::5379f007-3537-4f8f-8e60-732e024de8d4" providerId="AD" clId="Web-{35FD5964-D617-4437-6C91-299F294E2AEA}"/>
    <pc:docChg chg="modSld">
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<pc:docMkLst>
        <pc:docMk/>
      </pc:docMkLst>
      <pc:sldChg chg="modSp">
        <pc:chgData name="MUNGIU PATRASCU Adriana-Nicoleta (SG)" userId="S::adriana-nicoleta.mungiu-patrascu@ec.europa.eu::5379f007-3537-4f8f-8e60-732e024de8d4" providerId="AD" clId="Web-{35FD5964-D617-4437-6C91-299F294E2AEA}" dt="2023-04-14T16:51:24.922" v="16" actId="20577"/>
        <pc:sldMkLst>
          <pc:docMk/>
          <pc:sldMk cId="2106731027" sldId="258"/>
        </pc:sldMkLst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11.172" v="1" actId="20577"/>
          <ac:spMkLst>
            <pc:docMk/>
            <pc:sldMk cId="2106731027" sldId="258"/>
            <ac:spMk id="3" creationId="{22DB8573-D692-A0F7-866C-7945A1BAD2C5}"/>
          </ac:spMkLst>
        </pc:spChg>
        <pc:spChg chg="mod">
          <ac:chgData name="MUNGIU PATRASCU Adriana-Nicoleta (SG)" userId="S::adriana-nicoleta.mungiu-patrascu@ec.europa.eu::5379f007-3537-4f8f-8e60-732e024de8d4" providerId="AD" clId="Web-{35FD5964-D617-4437-6C91-299F294E2AEA}" dt="2023-04-14T16:51:24.922" v="16" actId="20577"/>
          <ac:spMkLst>
            <pc:docMk/>
            <pc:sldMk cId="2106731027" sldId="258"/>
            <ac:spMk id="8" creationId="{75F85D5C-3D69-A7F8-7B59-A0D3C19E4629}"/>
          </ac:spMkLst>
        </pc:spChg>
      </pc:sldChg>
    </pc:docChg>
  </pc:docChgLst>
  <pc:docChgLst>
    <pc:chgData name="Steven LEVER" userId="145c1310-78e0-4db2-831e-c364d1d3267c" providerId="ADAL" clId="{85BC5EB2-34C5-4407-816A-326DBF753587}"/>
    <pc:docChg chg="custSel modSld modMainMaster">
      <pc:chgData name="Steven LEVER" userId="145c1310-78e0-4db2-831e-c364d1d3267c" providerId="ADAL" clId="{85BC5EB2-34C5-4407-816A-326DBF753587}" dt="2023-05-24T19:14:12.644" v="249" actId="27784"/>
      <pc:docMkLst>
        <pc:docMk/>
      </pc:docMkLst>
      <pc:sldChg chg="modSp mod">
        <pc:chgData name="Steven LEVER" userId="145c1310-78e0-4db2-831e-c364d1d3267c" providerId="ADAL" clId="{85BC5EB2-34C5-4407-816A-326DBF753587}" dt="2023-05-24T19:07:57.692" v="17" actId="1036"/>
        <pc:sldMkLst>
          <pc:docMk/>
          <pc:sldMk cId="440021409" sldId="256"/>
        </pc:sldMkLst>
        <pc:spChg chg="mod">
          <ac:chgData name="Steven LEVER" userId="145c1310-78e0-4db2-831e-c364d1d3267c" providerId="ADAL" clId="{85BC5EB2-34C5-4407-816A-326DBF753587}" dt="2023-05-24T19:07:57.692" v="17" actId="1036"/>
          <ac:spMkLst>
            <pc:docMk/>
            <pc:sldMk cId="440021409" sldId="256"/>
            <ac:spMk id="3" creationId="{8BA24656-68AB-EE3D-FE7C-DC78E74EAD7E}"/>
          </ac:spMkLst>
        </pc:spChg>
      </pc:sldChg>
      <pc:sldChg chg="addSp delSp modSp mod delAnim modAnim">
        <pc:chgData name="Steven LEVER" userId="145c1310-78e0-4db2-831e-c364d1d3267c" providerId="ADAL" clId="{85BC5EB2-34C5-4407-816A-326DBF753587}" dt="2023-05-24T19:11:33.598" v="245" actId="1036"/>
        <pc:sldMkLst>
          <pc:docMk/>
          <pc:sldMk cId="658683441" sldId="257"/>
        </pc:sldMkLst>
        <pc:spChg chg="add del mod">
          <ac:chgData name="Steven LEVER" userId="145c1310-78e0-4db2-831e-c364d1d3267c" providerId="ADAL" clId="{85BC5EB2-34C5-4407-816A-326DBF753587}" dt="2023-05-24T19:11:13.792" v="226"/>
          <ac:spMkLst>
            <pc:docMk/>
            <pc:sldMk cId="658683441" sldId="257"/>
            <ac:spMk id="10" creationId="{F7B588A6-C839-F06F-4018-4925BEC379AE}"/>
          </ac:spMkLst>
        </pc:spChg>
        <pc:picChg chg="del">
          <ac:chgData name="Steven LEVER" userId="145c1310-78e0-4db2-831e-c364d1d3267c" providerId="ADAL" clId="{85BC5EB2-34C5-4407-816A-326DBF753587}" dt="2023-05-24T19:11:09.523" v="225" actId="478"/>
          <ac:picMkLst>
            <pc:docMk/>
            <pc:sldMk cId="658683441" sldId="257"/>
            <ac:picMk id="6" creationId="{318FB4FA-AEF6-BF41-402F-3DF035E94CED}"/>
          </ac:picMkLst>
        </pc:picChg>
        <pc:picChg chg="add mod">
          <ac:chgData name="Steven LEVER" userId="145c1310-78e0-4db2-831e-c364d1d3267c" providerId="ADAL" clId="{85BC5EB2-34C5-4407-816A-326DBF753587}" dt="2023-05-24T19:11:33.598" v="245" actId="1036"/>
          <ac:picMkLst>
            <pc:docMk/>
            <pc:sldMk cId="658683441" sldId="257"/>
            <ac:picMk id="11" creationId="{08750DD3-4EF8-5F4A-0F40-F19F5A9D0850}"/>
          </ac:picMkLst>
        </pc:picChg>
      </pc:sldChg>
      <pc:sldChg chg="modSp mod">
        <pc:chgData name="Steven LEVER" userId="145c1310-78e0-4db2-831e-c364d1d3267c" providerId="ADAL" clId="{85BC5EB2-34C5-4407-816A-326DBF753587}" dt="2023-05-24T19:11:53.130" v="248" actId="14100"/>
        <pc:sldMkLst>
          <pc:docMk/>
          <pc:sldMk cId="2106731027" sldId="258"/>
        </pc:sldMkLst>
        <pc:spChg chg="mod">
          <ac:chgData name="Steven LEVER" userId="145c1310-78e0-4db2-831e-c364d1d3267c" providerId="ADAL" clId="{85BC5EB2-34C5-4407-816A-326DBF753587}" dt="2023-05-24T19:11:53.130" v="248" actId="14100"/>
          <ac:spMkLst>
            <pc:docMk/>
            <pc:sldMk cId="2106731027" sldId="258"/>
            <ac:spMk id="3" creationId="{22DB8573-D692-A0F7-866C-7945A1BAD2C5}"/>
          </ac:spMkLst>
        </pc:spChg>
      </pc:sldChg>
      <pc:sldChg chg="modSp mod modMedia">
        <pc:chgData name="Steven LEVER" userId="145c1310-78e0-4db2-831e-c364d1d3267c" providerId="ADAL" clId="{85BC5EB2-34C5-4407-816A-326DBF753587}" dt="2023-05-24T19:14:12.644" v="249" actId="27784"/>
        <pc:sldMkLst>
          <pc:docMk/>
          <pc:sldMk cId="227728400" sldId="266"/>
        </pc:sldMkLst>
        <pc:picChg chg="mod">
          <ac:chgData name="Steven LEVER" userId="145c1310-78e0-4db2-831e-c364d1d3267c" providerId="ADAL" clId="{85BC5EB2-34C5-4407-816A-326DBF753587}" dt="2023-05-24T19:14:12.644" v="249" actId="27784"/>
          <ac:picMkLst>
            <pc:docMk/>
            <pc:sldMk cId="227728400" sldId="266"/>
            <ac:picMk id="4" creationId="{3D12306B-0D01-3D10-E7E5-4CCB8901E116}"/>
          </ac:picMkLst>
        </pc:picChg>
      </pc:sldChg>
      <pc:sldMasterChg chg="modSldLayout">
        <pc:chgData name="Steven LEVER" userId="145c1310-78e0-4db2-831e-c364d1d3267c" providerId="ADAL" clId="{85BC5EB2-34C5-4407-816A-326DBF753587}" dt="2023-05-24T19:10:55.922" v="224" actId="1035"/>
        <pc:sldMasterMkLst>
          <pc:docMk/>
          <pc:sldMasterMk cId="2651415450" sldId="2147483648"/>
        </pc:sldMasterMkLst>
        <pc:sldLayoutChg chg="addSp delSp modSp mod">
          <pc:chgData name="Steven LEVER" userId="145c1310-78e0-4db2-831e-c364d1d3267c" providerId="ADAL" clId="{85BC5EB2-34C5-4407-816A-326DBF753587}" dt="2023-05-24T19:09:02.854" v="85" actId="1036"/>
          <pc:sldLayoutMkLst>
            <pc:docMk/>
            <pc:sldMasterMk cId="2651415450" sldId="2147483648"/>
            <pc:sldLayoutMk cId="3594087079" sldId="2147483649"/>
          </pc:sldLayoutMkLst>
          <pc:picChg chg="add mod">
            <ac:chgData name="Steven LEVER" userId="145c1310-78e0-4db2-831e-c364d1d3267c" providerId="ADAL" clId="{85BC5EB2-34C5-4407-816A-326DBF753587}" dt="2023-05-24T19:09:02.854" v="85" actId="1036"/>
            <ac:picMkLst>
              <pc:docMk/>
              <pc:sldMasterMk cId="2651415450" sldId="2147483648"/>
              <pc:sldLayoutMk cId="3594087079" sldId="2147483649"/>
              <ac:picMk id="6" creationId="{CCC32FB4-1ED0-F0AC-8E11-E2463F5E16DA}"/>
            </ac:picMkLst>
          </pc:picChg>
          <pc:picChg chg="del">
            <ac:chgData name="Steven LEVER" userId="145c1310-78e0-4db2-831e-c364d1d3267c" providerId="ADAL" clId="{85BC5EB2-34C5-4407-816A-326DBF753587}" dt="2023-05-24T19:08:58.092" v="52" actId="478"/>
            <ac:picMkLst>
              <pc:docMk/>
              <pc:sldMasterMk cId="2651415450" sldId="2147483648"/>
              <pc:sldLayoutMk cId="3594087079" sldId="2147483649"/>
              <ac:picMk id="9" creationId="{72B5C9EB-D3B8-6911-483E-E77A7DEDF15F}"/>
            </ac:picMkLst>
          </pc:picChg>
        </pc:sldLayoutChg>
        <pc:sldLayoutChg chg="addSp delSp modSp mod">
          <pc:chgData name="Steven LEVER" userId="145c1310-78e0-4db2-831e-c364d1d3267c" providerId="ADAL" clId="{85BC5EB2-34C5-4407-816A-326DBF753587}" dt="2023-05-24T19:10:29.741" v="200" actId="1035"/>
          <pc:sldLayoutMkLst>
            <pc:docMk/>
            <pc:sldMasterMk cId="2651415450" sldId="2147483648"/>
            <pc:sldLayoutMk cId="82903360" sldId="2147483650"/>
          </pc:sldLayoutMkLst>
          <pc:picChg chg="add mod">
            <ac:chgData name="Steven LEVER" userId="145c1310-78e0-4db2-831e-c364d1d3267c" providerId="ADAL" clId="{85BC5EB2-34C5-4407-816A-326DBF753587}" dt="2023-05-24T19:10:29.741" v="200" actId="1035"/>
            <ac:picMkLst>
              <pc:docMk/>
              <pc:sldMasterMk cId="2651415450" sldId="2147483648"/>
              <pc:sldLayoutMk cId="82903360" sldId="2147483650"/>
              <ac:picMk id="4" creationId="{ADA8E27F-6DA8-2AD3-B5A9-23AE2BC72222}"/>
            </ac:picMkLst>
          </pc:picChg>
          <pc:picChg chg="del">
            <ac:chgData name="Steven LEVER" userId="145c1310-78e0-4db2-831e-c364d1d3267c" providerId="ADAL" clId="{85BC5EB2-34C5-4407-816A-326DBF753587}" dt="2023-05-24T19:10:24.871" v="176" actId="478"/>
            <ac:picMkLst>
              <pc:docMk/>
              <pc:sldMasterMk cId="2651415450" sldId="2147483648"/>
              <pc:sldLayoutMk cId="82903360" sldId="2147483650"/>
              <ac:picMk id="103" creationId="{AD9E495E-4BFA-5F05-2985-B643A145D0D5}"/>
            </ac:picMkLst>
          </pc:picChg>
        </pc:sldLayoutChg>
        <pc:sldLayoutChg chg="addSp delSp modSp mod">
          <pc:chgData name="Steven LEVER" userId="145c1310-78e0-4db2-831e-c364d1d3267c" providerId="ADAL" clId="{85BC5EB2-34C5-4407-816A-326DBF753587}" dt="2023-05-24T19:10:55.922" v="224" actId="1035"/>
          <pc:sldLayoutMkLst>
            <pc:docMk/>
            <pc:sldMasterMk cId="2651415450" sldId="2147483648"/>
            <pc:sldLayoutMk cId="3056172196" sldId="2147483662"/>
          </pc:sldLayoutMkLst>
          <pc:picChg chg="del mod">
            <ac:chgData name="Steven LEVER" userId="145c1310-78e0-4db2-831e-c364d1d3267c" providerId="ADAL" clId="{85BC5EB2-34C5-4407-816A-326DBF753587}" dt="2023-05-24T19:10:52.603" v="207" actId="478"/>
            <ac:picMkLst>
              <pc:docMk/>
              <pc:sldMasterMk cId="2651415450" sldId="2147483648"/>
              <pc:sldLayoutMk cId="3056172196" sldId="2147483662"/>
              <ac:picMk id="5" creationId="{68636859-B913-9B57-36D2-712136C1FD1E}"/>
            </ac:picMkLst>
          </pc:picChg>
          <pc:picChg chg="add mod">
            <ac:chgData name="Steven LEVER" userId="145c1310-78e0-4db2-831e-c364d1d3267c" providerId="ADAL" clId="{85BC5EB2-34C5-4407-816A-326DBF753587}" dt="2023-05-24T19:10:55.922" v="224" actId="1035"/>
            <ac:picMkLst>
              <pc:docMk/>
              <pc:sldMasterMk cId="2651415450" sldId="2147483648"/>
              <pc:sldLayoutMk cId="3056172196" sldId="2147483662"/>
              <ac:picMk id="6" creationId="{3CCCED1D-A8AA-DA86-DF85-DE4100218273}"/>
            </ac:picMkLst>
          </pc:picChg>
        </pc:sldLayoutChg>
        <pc:sldLayoutChg chg="addSp delSp modSp mod">
          <pc:chgData name="Steven LEVER" userId="145c1310-78e0-4db2-831e-c364d1d3267c" providerId="ADAL" clId="{85BC5EB2-34C5-4407-816A-326DBF753587}" dt="2023-05-24T19:10:03.926" v="173" actId="1036"/>
          <pc:sldLayoutMkLst>
            <pc:docMk/>
            <pc:sldMasterMk cId="2651415450" sldId="2147483648"/>
            <pc:sldLayoutMk cId="615880730" sldId="2147483665"/>
          </pc:sldLayoutMkLst>
          <pc:picChg chg="del">
            <ac:chgData name="Steven LEVER" userId="145c1310-78e0-4db2-831e-c364d1d3267c" providerId="ADAL" clId="{85BC5EB2-34C5-4407-816A-326DBF753587}" dt="2023-05-24T19:09:52.841" v="94" actId="478"/>
            <ac:picMkLst>
              <pc:docMk/>
              <pc:sldMasterMk cId="2651415450" sldId="2147483648"/>
              <pc:sldLayoutMk cId="615880730" sldId="2147483665"/>
              <ac:picMk id="4" creationId="{0D5C8068-E505-F12C-2136-C361371BF285}"/>
            </ac:picMkLst>
          </pc:picChg>
          <pc:picChg chg="add mod">
            <ac:chgData name="Steven LEVER" userId="145c1310-78e0-4db2-831e-c364d1d3267c" providerId="ADAL" clId="{85BC5EB2-34C5-4407-816A-326DBF753587}" dt="2023-05-24T19:10:03.926" v="173" actId="1036"/>
            <ac:picMkLst>
              <pc:docMk/>
              <pc:sldMasterMk cId="2651415450" sldId="2147483648"/>
              <pc:sldLayoutMk cId="615880730" sldId="2147483665"/>
              <ac:picMk id="5" creationId="{EF3DB2C3-F37F-CFB4-B55F-38FE525A511B}"/>
            </ac:picMkLst>
          </pc:picChg>
        </pc:sldLayoutChg>
      </pc:sldMasterChg>
    </pc:docChg>
  </pc:docChgLst>
  <pc:docChgLst>
    <pc:chgData name="LEVER Steven" userId="S::steven.lever_netcompany-intrasoft.com#ext#@eceuropaeu.onmicrosoft.com::af2cfb30-fe92-49b5-afe5-e517555f238d" providerId="AD" clId="Web-{517C90A8-293D-4597-B428-2077EBEAF34B}"/>
    <pc:docChg chg="modSld">
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<pc:docMkLst>
        <pc:docMk/>
      </pc:docMkLst>
      <pc:sldChg chg="modSp">
        <pc:chgData name="LEVER Steven" userId="S::steven.lever_netcompany-intrasoft.com#ext#@eceuropaeu.onmicrosoft.com::af2cfb30-fe92-49b5-afe5-e517555f238d" providerId="AD" clId="Web-{517C90A8-293D-4597-B428-2077EBEAF34B}" dt="2023-04-21T13:05:51.445" v="0" actId="20577"/>
        <pc:sldMkLst>
          <pc:docMk/>
          <pc:sldMk cId="440021409" sldId="256"/>
        </pc:sldMkLst>
        <pc:spChg chg="mod">
          <ac:chgData name="LEVER Steven" userId="S::steven.lever_netcompany-intrasoft.com#ext#@eceuropaeu.onmicrosoft.com::af2cfb30-fe92-49b5-afe5-e517555f238d" providerId="AD" clId="Web-{517C90A8-293D-4597-B428-2077EBEAF34B}" dt="2023-04-21T13:05:51.445" v="0" actId="20577"/>
          <ac:spMkLst>
            <pc:docMk/>
            <pc:sldMk cId="440021409" sldId="256"/>
            <ac:spMk id="7" creationId="{FD4B36BF-0D36-9965-E9AE-55673F40A45E}"/>
          </ac:spMkLst>
        </pc:spChg>
      </pc:sldChg>
    </pc:docChg>
  </pc:docChgLst>
  <pc:docChgLst>
    <pc:chgData name="MUNGIU PATRASCU Adriana-Nicoleta (SG)" userId="S::adriana-nicoleta.mungiu-patrascu@ec.europa.eu::5379f007-3537-4f8f-8e60-732e024de8d4" providerId="AD" clId="Web-{197122AD-2BDE-FB96-4768-CB5545C20340}"/>
    <pc:docChg chg="mod">
      <pc:chgData name="MUNGIU PATRASCU Adriana-Nicoleta (SG)" userId="S::adriana-nicoleta.mungiu-patrascu@ec.europa.eu::5379f007-3537-4f8f-8e60-732e024de8d4" providerId="AD" clId="Web-{197122AD-2BDE-FB96-4768-CB5545C20340}" dt="2023-04-13T08:52:00.079" v="0" actId="33475"/>
      <pc:docMkLst>
        <pc:docMk/>
      </pc:docMkLst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6A7D0D1-9ABD-437D-8EDA-5727FEB9E4E4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9EFBDA42-AF77-43D1-9D18-63CA44D50D6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6899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3105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57648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01283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9EFBDA42-AF77-43D1-9D18-63CA44D50D62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13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.png"/><Relationship Id="rId5" Type="http://schemas.openxmlformats.org/officeDocument/2006/relationships/image" Target="../media/image8.svg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7884B9F-5431-D532-D03F-6B21C2B2F788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13" t="14877" r="-5213" b="15418"/>
          <a:stretch/>
        </p:blipFill>
        <p:spPr bwMode="auto">
          <a:xfrm>
            <a:off x="666750" y="0"/>
            <a:ext cx="10858500" cy="685343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DAABD7E-E609-FAB0-2FA7-33993E0618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1498600"/>
            <a:ext cx="5054598" cy="3860802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3600" b="1">
                <a:solidFill>
                  <a:schemeClr val="accent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11" name="Free-form: Shape 10">
            <a:extLst>
              <a:ext uri="{FF2B5EF4-FFF2-40B4-BE49-F238E27FC236}">
                <a16:creationId xmlns:a16="http://schemas.microsoft.com/office/drawing/2014/main" id="{59C9DDE4-80FF-017A-975E-A984072A0E64}"/>
              </a:ext>
            </a:extLst>
          </p:cNvPr>
          <p:cNvSpPr/>
          <p:nvPr userDrawn="1"/>
        </p:nvSpPr>
        <p:spPr>
          <a:xfrm>
            <a:off x="10267826" y="296822"/>
            <a:ext cx="314541" cy="314515"/>
          </a:xfrm>
          <a:custGeom>
            <a:avLst/>
            <a:gdLst>
              <a:gd name="connsiteX0" fmla="*/ 314580 w 314580"/>
              <a:gd name="connsiteY0" fmla="*/ 157290 h 314580"/>
              <a:gd name="connsiteX1" fmla="*/ 157290 w 314580"/>
              <a:gd name="connsiteY1" fmla="*/ 314580 h 314580"/>
              <a:gd name="connsiteX2" fmla="*/ 1 w 314580"/>
              <a:gd name="connsiteY2" fmla="*/ 157290 h 314580"/>
              <a:gd name="connsiteX3" fmla="*/ 157290 w 314580"/>
              <a:gd name="connsiteY3" fmla="*/ 0 h 314580"/>
              <a:gd name="connsiteX4" fmla="*/ 314580 w 314580"/>
              <a:gd name="connsiteY4" fmla="*/ 157290 h 314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4580" h="314580">
                <a:moveTo>
                  <a:pt x="314580" y="157290"/>
                </a:moveTo>
                <a:cubicBezTo>
                  <a:pt x="314580" y="244159"/>
                  <a:pt x="244159" y="314580"/>
                  <a:pt x="157290" y="314580"/>
                </a:cubicBezTo>
                <a:cubicBezTo>
                  <a:pt x="70421" y="314580"/>
                  <a:pt x="1" y="244159"/>
                  <a:pt x="1" y="157290"/>
                </a:cubicBezTo>
                <a:cubicBezTo>
                  <a:pt x="1" y="70421"/>
                  <a:pt x="70422" y="0"/>
                  <a:pt x="157290" y="0"/>
                </a:cubicBezTo>
                <a:cubicBezTo>
                  <a:pt x="244159" y="0"/>
                  <a:pt x="314580" y="70421"/>
                  <a:pt x="314580" y="157290"/>
                </a:cubicBezTo>
                <a:close/>
              </a:path>
            </a:pathLst>
          </a:custGeom>
          <a:solidFill>
            <a:srgbClr val="164094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2" name="Free-form: Shape 11">
            <a:extLst>
              <a:ext uri="{FF2B5EF4-FFF2-40B4-BE49-F238E27FC236}">
                <a16:creationId xmlns:a16="http://schemas.microsoft.com/office/drawing/2014/main" id="{F56F3B80-4270-20C6-8968-C773883E9678}"/>
              </a:ext>
            </a:extLst>
          </p:cNvPr>
          <p:cNvSpPr/>
          <p:nvPr userDrawn="1"/>
        </p:nvSpPr>
        <p:spPr>
          <a:xfrm>
            <a:off x="1" y="0"/>
            <a:ext cx="1579423" cy="1032077"/>
          </a:xfrm>
          <a:custGeom>
            <a:avLst/>
            <a:gdLst>
              <a:gd name="connsiteX0" fmla="*/ 1574300 w 1579619"/>
              <a:gd name="connsiteY0" fmla="*/ 70 h 1032290"/>
              <a:gd name="connsiteX1" fmla="*/ 1466920 w 1579619"/>
              <a:gd name="connsiteY1" fmla="*/ 70 h 1032290"/>
              <a:gd name="connsiteX2" fmla="*/ 1472870 w 1579619"/>
              <a:gd name="connsiteY2" fmla="*/ 99260 h 1032290"/>
              <a:gd name="connsiteX3" fmla="*/ 646520 w 1579619"/>
              <a:gd name="connsiteY3" fmla="*/ 925610 h 1032290"/>
              <a:gd name="connsiteX4" fmla="*/ 0 w 1579619"/>
              <a:gd name="connsiteY4" fmla="*/ 613270 h 1032290"/>
              <a:gd name="connsiteX5" fmla="*/ 0 w 1579619"/>
              <a:gd name="connsiteY5" fmla="*/ 771330 h 1032290"/>
              <a:gd name="connsiteX6" fmla="*/ 646520 w 1579619"/>
              <a:gd name="connsiteY6" fmla="*/ 1032290 h 1032290"/>
              <a:gd name="connsiteX7" fmla="*/ 1579620 w 1579619"/>
              <a:gd name="connsiteY7" fmla="*/ 99190 h 1032290"/>
              <a:gd name="connsiteX8" fmla="*/ 1574370 w 1579619"/>
              <a:gd name="connsiteY8" fmla="*/ 0 h 103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79619" h="1032290">
                <a:moveTo>
                  <a:pt x="1574300" y="70"/>
                </a:moveTo>
                <a:lnTo>
                  <a:pt x="1466920" y="70"/>
                </a:lnTo>
                <a:cubicBezTo>
                  <a:pt x="1470840" y="32620"/>
                  <a:pt x="1472870" y="65660"/>
                  <a:pt x="1472870" y="99260"/>
                </a:cubicBezTo>
                <a:cubicBezTo>
                  <a:pt x="1472870" y="554960"/>
                  <a:pt x="1102150" y="925610"/>
                  <a:pt x="646520" y="925610"/>
                </a:cubicBezTo>
                <a:cubicBezTo>
                  <a:pt x="385000" y="925610"/>
                  <a:pt x="151550" y="803460"/>
                  <a:pt x="0" y="613270"/>
                </a:cubicBezTo>
                <a:lnTo>
                  <a:pt x="0" y="771330"/>
                </a:lnTo>
                <a:cubicBezTo>
                  <a:pt x="167860" y="932820"/>
                  <a:pt x="395780" y="1032290"/>
                  <a:pt x="646520" y="1032290"/>
                </a:cubicBezTo>
                <a:cubicBezTo>
                  <a:pt x="1161020" y="1032290"/>
                  <a:pt x="1579620" y="613690"/>
                  <a:pt x="1579620" y="99190"/>
                </a:cubicBezTo>
                <a:cubicBezTo>
                  <a:pt x="1579620" y="65660"/>
                  <a:pt x="1577800" y="32620"/>
                  <a:pt x="1574370" y="0"/>
                </a:cubicBezTo>
                <a:close/>
              </a:path>
            </a:pathLst>
          </a:custGeom>
          <a:solidFill>
            <a:srgbClr val="5CB247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6" name="Free-form: Shape 15">
            <a:extLst>
              <a:ext uri="{FF2B5EF4-FFF2-40B4-BE49-F238E27FC236}">
                <a16:creationId xmlns:a16="http://schemas.microsoft.com/office/drawing/2014/main" id="{683AD9B3-6E52-FD41-C9AF-F3EAAADE2DE1}"/>
              </a:ext>
            </a:extLst>
          </p:cNvPr>
          <p:cNvSpPr/>
          <p:nvPr userDrawn="1"/>
        </p:nvSpPr>
        <p:spPr>
          <a:xfrm>
            <a:off x="10829900" y="0"/>
            <a:ext cx="1008574" cy="535878"/>
          </a:xfrm>
          <a:custGeom>
            <a:avLst/>
            <a:gdLst>
              <a:gd name="connsiteX0" fmla="*/ 925960 w 1008699"/>
              <a:gd name="connsiteY0" fmla="*/ 0 h 535989"/>
              <a:gd name="connsiteX1" fmla="*/ 927290 w 1008699"/>
              <a:gd name="connsiteY1" fmla="*/ 31640 h 535989"/>
              <a:gd name="connsiteX2" fmla="*/ 504350 w 1008699"/>
              <a:gd name="connsiteY2" fmla="*/ 454580 h 535989"/>
              <a:gd name="connsiteX3" fmla="*/ 81410 w 1008699"/>
              <a:gd name="connsiteY3" fmla="*/ 31640 h 535989"/>
              <a:gd name="connsiteX4" fmla="*/ 82740 w 1008699"/>
              <a:gd name="connsiteY4" fmla="*/ 0 h 535989"/>
              <a:gd name="connsiteX5" fmla="*/ 1120 w 1008699"/>
              <a:gd name="connsiteY5" fmla="*/ 0 h 535989"/>
              <a:gd name="connsiteX6" fmla="*/ 0 w 1008699"/>
              <a:gd name="connsiteY6" fmla="*/ 31640 h 535989"/>
              <a:gd name="connsiteX7" fmla="*/ 504350 w 1008699"/>
              <a:gd name="connsiteY7" fmla="*/ 535990 h 535989"/>
              <a:gd name="connsiteX8" fmla="*/ 1008700 w 1008699"/>
              <a:gd name="connsiteY8" fmla="*/ 31640 h 535989"/>
              <a:gd name="connsiteX9" fmla="*/ 1007580 w 1008699"/>
              <a:gd name="connsiteY9" fmla="*/ 0 h 535989"/>
              <a:gd name="connsiteX10" fmla="*/ 925960 w 1008699"/>
              <a:gd name="connsiteY10" fmla="*/ 0 h 535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08699" h="535989">
                <a:moveTo>
                  <a:pt x="925960" y="0"/>
                </a:moveTo>
                <a:cubicBezTo>
                  <a:pt x="926730" y="10500"/>
                  <a:pt x="927290" y="21000"/>
                  <a:pt x="927290" y="31640"/>
                </a:cubicBezTo>
                <a:cubicBezTo>
                  <a:pt x="927290" y="264880"/>
                  <a:pt x="737520" y="454580"/>
                  <a:pt x="504350" y="454580"/>
                </a:cubicBezTo>
                <a:cubicBezTo>
                  <a:pt x="271180" y="454580"/>
                  <a:pt x="81410" y="264810"/>
                  <a:pt x="81410" y="31640"/>
                </a:cubicBezTo>
                <a:cubicBezTo>
                  <a:pt x="81410" y="21000"/>
                  <a:pt x="81970" y="10430"/>
                  <a:pt x="82740" y="0"/>
                </a:cubicBezTo>
                <a:lnTo>
                  <a:pt x="1120" y="0"/>
                </a:lnTo>
                <a:cubicBezTo>
                  <a:pt x="490" y="10500"/>
                  <a:pt x="0" y="21000"/>
                  <a:pt x="0" y="31640"/>
                </a:cubicBezTo>
                <a:cubicBezTo>
                  <a:pt x="0" y="309750"/>
                  <a:pt x="226240" y="535990"/>
                  <a:pt x="504350" y="535990"/>
                </a:cubicBezTo>
                <a:cubicBezTo>
                  <a:pt x="782460" y="535990"/>
                  <a:pt x="1008700" y="309750"/>
                  <a:pt x="1008700" y="31640"/>
                </a:cubicBezTo>
                <a:cubicBezTo>
                  <a:pt x="1008700" y="21000"/>
                  <a:pt x="1008279" y="10430"/>
                  <a:pt x="1007580" y="0"/>
                </a:cubicBezTo>
                <a:lnTo>
                  <a:pt x="925960" y="0"/>
                </a:lnTo>
                <a:close/>
              </a:path>
            </a:pathLst>
          </a:custGeom>
          <a:solidFill>
            <a:srgbClr val="FFD241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" name="Free-form: Shape 16">
            <a:extLst>
              <a:ext uri="{FF2B5EF4-FFF2-40B4-BE49-F238E27FC236}">
                <a16:creationId xmlns:a16="http://schemas.microsoft.com/office/drawing/2014/main" id="{A883D3B6-7F26-5A2F-FE66-F3AEC1E2CA07}"/>
              </a:ext>
            </a:extLst>
          </p:cNvPr>
          <p:cNvSpPr/>
          <p:nvPr userDrawn="1"/>
        </p:nvSpPr>
        <p:spPr>
          <a:xfrm>
            <a:off x="11831686" y="2635778"/>
            <a:ext cx="360314" cy="720570"/>
          </a:xfrm>
          <a:custGeom>
            <a:avLst/>
            <a:gdLst>
              <a:gd name="connsiteX0" fmla="*/ 360360 w 360359"/>
              <a:gd name="connsiteY0" fmla="*/ 0 h 720719"/>
              <a:gd name="connsiteX1" fmla="*/ 0 w 360359"/>
              <a:gd name="connsiteY1" fmla="*/ 360360 h 720719"/>
              <a:gd name="connsiteX2" fmla="*/ 360360 w 360359"/>
              <a:gd name="connsiteY2" fmla="*/ 720720 h 720719"/>
              <a:gd name="connsiteX3" fmla="*/ 360360 w 360359"/>
              <a:gd name="connsiteY3" fmla="*/ 0 h 720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0359" h="720719">
                <a:moveTo>
                  <a:pt x="360360" y="0"/>
                </a:moveTo>
                <a:cubicBezTo>
                  <a:pt x="161349" y="0"/>
                  <a:pt x="0" y="161350"/>
                  <a:pt x="0" y="360360"/>
                </a:cubicBezTo>
                <a:cubicBezTo>
                  <a:pt x="0" y="559370"/>
                  <a:pt x="161349" y="720720"/>
                  <a:pt x="360360" y="720720"/>
                </a:cubicBezTo>
                <a:lnTo>
                  <a:pt x="360360" y="0"/>
                </a:lnTo>
                <a:close/>
              </a:path>
            </a:pathLst>
          </a:custGeom>
          <a:solidFill>
            <a:srgbClr val="4AC0EE"/>
          </a:solidFill>
          <a:ln w="6994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grpSp>
        <p:nvGrpSpPr>
          <p:cNvPr id="18" name="Graphic 1">
            <a:extLst>
              <a:ext uri="{FF2B5EF4-FFF2-40B4-BE49-F238E27FC236}">
                <a16:creationId xmlns:a16="http://schemas.microsoft.com/office/drawing/2014/main" id="{2CFCA90C-A4E7-4599-3A95-D91E0AB184AC}"/>
              </a:ext>
            </a:extLst>
          </p:cNvPr>
          <p:cNvGrpSpPr/>
          <p:nvPr userDrawn="1"/>
        </p:nvGrpSpPr>
        <p:grpSpPr>
          <a:xfrm>
            <a:off x="0" y="5475040"/>
            <a:ext cx="2043769" cy="1382960"/>
            <a:chOff x="0" y="-95"/>
            <a:chExt cx="2043493" cy="1381981"/>
          </a:xfrm>
        </p:grpSpPr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A5AEE7C2-A219-D79B-E3D3-1299B246FBCD}"/>
                </a:ext>
              </a:extLst>
            </p:cNvPr>
            <p:cNvSpPr/>
            <p:nvPr userDrawn="1"/>
          </p:nvSpPr>
          <p:spPr>
            <a:xfrm>
              <a:off x="1253007" y="76428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3E392F3E-3971-54A0-7180-C2B9853D66ED}"/>
                </a:ext>
              </a:extLst>
            </p:cNvPr>
            <p:cNvSpPr/>
            <p:nvPr userDrawn="1"/>
          </p:nvSpPr>
          <p:spPr>
            <a:xfrm>
              <a:off x="1807839" y="1174426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9387AE71-596B-D549-A9FA-DC8A6D8E476C}"/>
                </a:ext>
              </a:extLst>
            </p:cNvPr>
            <p:cNvSpPr/>
            <p:nvPr userDrawn="1"/>
          </p:nvSpPr>
          <p:spPr>
            <a:xfrm>
              <a:off x="1667916" y="89934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F9B9388E-57FB-E8E7-EBD4-6F6B306E31ED}"/>
                </a:ext>
              </a:extLst>
            </p:cNvPr>
            <p:cNvSpPr/>
            <p:nvPr userDrawn="1"/>
          </p:nvSpPr>
          <p:spPr>
            <a:xfrm>
              <a:off x="1670298" y="124434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6852EB8F-DA17-9430-BD6B-384B718836C3}"/>
                </a:ext>
              </a:extLst>
            </p:cNvPr>
            <p:cNvSpPr/>
            <p:nvPr userDrawn="1"/>
          </p:nvSpPr>
          <p:spPr>
            <a:xfrm>
              <a:off x="2015330" y="1243679"/>
              <a:ext cx="22447" cy="56483"/>
            </a:xfrm>
            <a:custGeom>
              <a:avLst/>
              <a:gdLst>
                <a:gd name="connsiteX0" fmla="*/ 22448 w 22447"/>
                <a:gd name="connsiteY0" fmla="*/ 0 h 56483"/>
                <a:gd name="connsiteX1" fmla="*/ 1588 w 22447"/>
                <a:gd name="connsiteY1" fmla="*/ 20860 h 56483"/>
                <a:gd name="connsiteX2" fmla="*/ 12256 w 22447"/>
                <a:gd name="connsiteY2" fmla="*/ 56483 h 56483"/>
                <a:gd name="connsiteX3" fmla="*/ 22352 w 22447"/>
                <a:gd name="connsiteY3" fmla="*/ 95 h 56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447" h="56483">
                  <a:moveTo>
                    <a:pt x="22448" y="0"/>
                  </a:moveTo>
                  <a:cubicBezTo>
                    <a:pt x="12923" y="3143"/>
                    <a:pt x="5017" y="10573"/>
                    <a:pt x="1588" y="20860"/>
                  </a:cubicBezTo>
                  <a:cubicBezTo>
                    <a:pt x="-2698" y="34195"/>
                    <a:pt x="1969" y="48196"/>
                    <a:pt x="12256" y="56483"/>
                  </a:cubicBezTo>
                  <a:cubicBezTo>
                    <a:pt x="16161" y="37719"/>
                    <a:pt x="19495" y="18859"/>
                    <a:pt x="22352" y="9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1AB32B0D-F7D1-7FBF-4FF2-2735A8CDFB2E}"/>
                </a:ext>
              </a:extLst>
            </p:cNvPr>
            <p:cNvSpPr/>
            <p:nvPr userDrawn="1"/>
          </p:nvSpPr>
          <p:spPr>
            <a:xfrm>
              <a:off x="1390453" y="69427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1327B4FD-0297-400F-1E49-E545C1BC03AC}"/>
                </a:ext>
              </a:extLst>
            </p:cNvPr>
            <p:cNvSpPr/>
            <p:nvPr userDrawn="1"/>
          </p:nvSpPr>
          <p:spPr>
            <a:xfrm>
              <a:off x="1877848" y="1311872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5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3982F732-78DD-ACDC-303D-9F3D0105A0B6}"/>
                </a:ext>
              </a:extLst>
            </p:cNvPr>
            <p:cNvSpPr/>
            <p:nvPr userDrawn="1"/>
          </p:nvSpPr>
          <p:spPr>
            <a:xfrm>
              <a:off x="1325302" y="124672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5A79394B-5522-4AFF-2990-FAD0AB66A1FA}"/>
                </a:ext>
              </a:extLst>
            </p:cNvPr>
            <p:cNvSpPr/>
            <p:nvPr userDrawn="1"/>
          </p:nvSpPr>
          <p:spPr>
            <a:xfrm>
              <a:off x="1392834" y="103926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07E57DAB-A2A4-05D3-D990-F60E254EE6B3}"/>
                </a:ext>
              </a:extLst>
            </p:cNvPr>
            <p:cNvSpPr/>
            <p:nvPr userDrawn="1"/>
          </p:nvSpPr>
          <p:spPr>
            <a:xfrm>
              <a:off x="1460367" y="831812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51BC52A1-ECED-DFA1-EF64-97875076D250}"/>
                </a:ext>
              </a:extLst>
            </p:cNvPr>
            <p:cNvSpPr/>
            <p:nvPr userDrawn="1"/>
          </p:nvSpPr>
          <p:spPr>
            <a:xfrm>
              <a:off x="1462843" y="117680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4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12EE650C-5E7F-739F-3C41-1B11044EC693}"/>
                </a:ext>
              </a:extLst>
            </p:cNvPr>
            <p:cNvSpPr/>
            <p:nvPr userDrawn="1"/>
          </p:nvSpPr>
          <p:spPr>
            <a:xfrm>
              <a:off x="1600384" y="1106799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4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3A1F9D2C-8053-7B9D-BBD8-BCB83B12187D}"/>
                </a:ext>
              </a:extLst>
            </p:cNvPr>
            <p:cNvSpPr/>
            <p:nvPr userDrawn="1"/>
          </p:nvSpPr>
          <p:spPr>
            <a:xfrm>
              <a:off x="1532852" y="1314348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12ED482B-0995-62CA-AB06-D5BB0DDA51B7}"/>
                </a:ext>
              </a:extLst>
            </p:cNvPr>
            <p:cNvSpPr/>
            <p:nvPr userDrawn="1"/>
          </p:nvSpPr>
          <p:spPr>
            <a:xfrm>
              <a:off x="1255389" y="110927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724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EF8ACB2A-C97C-974E-3D3B-776425709BF1}"/>
                </a:ext>
              </a:extLst>
            </p:cNvPr>
            <p:cNvSpPr/>
            <p:nvPr userDrawn="1"/>
          </p:nvSpPr>
          <p:spPr>
            <a:xfrm>
              <a:off x="2012913" y="898969"/>
              <a:ext cx="30580" cy="63245"/>
            </a:xfrm>
            <a:custGeom>
              <a:avLst/>
              <a:gdLst>
                <a:gd name="connsiteX0" fmla="*/ 22579 w 30580"/>
                <a:gd name="connsiteY0" fmla="*/ 61817 h 63245"/>
                <a:gd name="connsiteX1" fmla="*/ 30580 w 30580"/>
                <a:gd name="connsiteY1" fmla="*/ 63246 h 63245"/>
                <a:gd name="connsiteX2" fmla="*/ 21627 w 30580"/>
                <a:gd name="connsiteY2" fmla="*/ 0 h 63245"/>
                <a:gd name="connsiteX3" fmla="*/ 1624 w 30580"/>
                <a:gd name="connsiteY3" fmla="*/ 20479 h 63245"/>
                <a:gd name="connsiteX4" fmla="*/ 22675 w 30580"/>
                <a:gd name="connsiteY4" fmla="*/ 61722 h 63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0580" h="63245">
                  <a:moveTo>
                    <a:pt x="22579" y="61817"/>
                  </a:moveTo>
                  <a:cubicBezTo>
                    <a:pt x="25246" y="62675"/>
                    <a:pt x="27913" y="63056"/>
                    <a:pt x="30580" y="63246"/>
                  </a:cubicBezTo>
                  <a:cubicBezTo>
                    <a:pt x="28199" y="42005"/>
                    <a:pt x="25151" y="20955"/>
                    <a:pt x="21627" y="0"/>
                  </a:cubicBezTo>
                  <a:cubicBezTo>
                    <a:pt x="12483" y="3334"/>
                    <a:pt x="4863" y="10573"/>
                    <a:pt x="1624" y="20479"/>
                  </a:cubicBezTo>
                  <a:cubicBezTo>
                    <a:pt x="-3995" y="37624"/>
                    <a:pt x="5434" y="56102"/>
                    <a:pt x="22675" y="61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FE57EA98-4CEC-E27C-5839-7A26067795C1}"/>
                </a:ext>
              </a:extLst>
            </p:cNvPr>
            <p:cNvSpPr/>
            <p:nvPr userDrawn="1"/>
          </p:nvSpPr>
          <p:spPr>
            <a:xfrm>
              <a:off x="0" y="922305"/>
              <a:ext cx="8480" cy="43814"/>
            </a:xfrm>
            <a:custGeom>
              <a:avLst/>
              <a:gdLst>
                <a:gd name="connsiteX0" fmla="*/ 0 w 8480"/>
                <a:gd name="connsiteY0" fmla="*/ 0 h 43814"/>
                <a:gd name="connsiteX1" fmla="*/ 0 w 8480"/>
                <a:gd name="connsiteY1" fmla="*/ 43815 h 43814"/>
                <a:gd name="connsiteX2" fmla="*/ 6858 w 8480"/>
                <a:gd name="connsiteY2" fmla="*/ 32004 h 43814"/>
                <a:gd name="connsiteX3" fmla="*/ 7239 w 8480"/>
                <a:gd name="connsiteY3" fmla="*/ 12859 h 43814"/>
                <a:gd name="connsiteX4" fmla="*/ 0 w 8480"/>
                <a:gd name="connsiteY4" fmla="*/ 0 h 43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480" h="43814">
                  <a:moveTo>
                    <a:pt x="0" y="0"/>
                  </a:moveTo>
                  <a:lnTo>
                    <a:pt x="0" y="43815"/>
                  </a:lnTo>
                  <a:cubicBezTo>
                    <a:pt x="3048" y="40481"/>
                    <a:pt x="5429" y="36576"/>
                    <a:pt x="6858" y="32004"/>
                  </a:cubicBezTo>
                  <a:cubicBezTo>
                    <a:pt x="8954" y="25527"/>
                    <a:pt x="8954" y="18955"/>
                    <a:pt x="7239" y="12859"/>
                  </a:cubicBezTo>
                  <a:cubicBezTo>
                    <a:pt x="5906" y="8096"/>
                    <a:pt x="3334" y="3715"/>
                    <a:pt x="0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2D7581F2-0969-BBA8-AADE-B90BF361DA5E}"/>
                </a:ext>
              </a:extLst>
            </p:cNvPr>
            <p:cNvSpPr/>
            <p:nvPr userDrawn="1"/>
          </p:nvSpPr>
          <p:spPr>
            <a:xfrm>
              <a:off x="0" y="1264729"/>
              <a:ext cx="10826" cy="48577"/>
            </a:xfrm>
            <a:custGeom>
              <a:avLst/>
              <a:gdLst>
                <a:gd name="connsiteX0" fmla="*/ 0 w 10826"/>
                <a:gd name="connsiteY0" fmla="*/ 48578 h 48577"/>
                <a:gd name="connsiteX1" fmla="*/ 9239 w 10826"/>
                <a:gd name="connsiteY1" fmla="*/ 34480 h 48577"/>
                <a:gd name="connsiteX2" fmla="*/ 0 w 10826"/>
                <a:gd name="connsiteY2" fmla="*/ 0 h 48577"/>
                <a:gd name="connsiteX3" fmla="*/ 0 w 10826"/>
                <a:gd name="connsiteY3" fmla="*/ 48482 h 48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826" h="48577">
                  <a:moveTo>
                    <a:pt x="0" y="48578"/>
                  </a:moveTo>
                  <a:cubicBezTo>
                    <a:pt x="4096" y="44863"/>
                    <a:pt x="7429" y="40196"/>
                    <a:pt x="9239" y="34480"/>
                  </a:cubicBezTo>
                  <a:cubicBezTo>
                    <a:pt x="13335" y="21812"/>
                    <a:pt x="9239" y="8382"/>
                    <a:pt x="0" y="0"/>
                  </a:cubicBezTo>
                  <a:lnTo>
                    <a:pt x="0" y="48482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0F9B8861-8416-8239-6593-4E3A5993123F}"/>
                </a:ext>
              </a:extLst>
            </p:cNvPr>
            <p:cNvSpPr/>
            <p:nvPr userDrawn="1"/>
          </p:nvSpPr>
          <p:spPr>
            <a:xfrm>
              <a:off x="1945322" y="110441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E31D362D-19E5-9662-0A62-ED757AB7DEC4}"/>
                </a:ext>
              </a:extLst>
            </p:cNvPr>
            <p:cNvSpPr/>
            <p:nvPr userDrawn="1"/>
          </p:nvSpPr>
          <p:spPr>
            <a:xfrm>
              <a:off x="1872990" y="621972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5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821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5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723F3EA1-3F65-ACAD-C95E-10EDBF8D52FA}"/>
                </a:ext>
              </a:extLst>
            </p:cNvPr>
            <p:cNvSpPr/>
            <p:nvPr userDrawn="1"/>
          </p:nvSpPr>
          <p:spPr>
            <a:xfrm>
              <a:off x="1875371" y="96687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BD234FE9-3747-D440-79C9-C1356354EAC0}"/>
                </a:ext>
              </a:extLst>
            </p:cNvPr>
            <p:cNvSpPr/>
            <p:nvPr userDrawn="1"/>
          </p:nvSpPr>
          <p:spPr>
            <a:xfrm>
              <a:off x="220497" y="1116514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84C2C1D8-FE09-636D-5F8C-23B94CA59C83}"/>
                </a:ext>
              </a:extLst>
            </p:cNvPr>
            <p:cNvSpPr/>
            <p:nvPr userDrawn="1"/>
          </p:nvSpPr>
          <p:spPr>
            <a:xfrm>
              <a:off x="218021" y="771519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F9DE5C5-CC2E-CDFB-C79D-9777B2EAC60B}"/>
                </a:ext>
              </a:extLst>
            </p:cNvPr>
            <p:cNvSpPr/>
            <p:nvPr userDrawn="1"/>
          </p:nvSpPr>
          <p:spPr>
            <a:xfrm>
              <a:off x="632931" y="906583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5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7" y="-3995"/>
                    <a:pt x="7244" y="5435"/>
                    <a:pt x="1625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628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10583A32-5B42-5E2C-C946-A3333171BD80}"/>
                </a:ext>
              </a:extLst>
            </p:cNvPr>
            <p:cNvSpPr/>
            <p:nvPr userDrawn="1"/>
          </p:nvSpPr>
          <p:spPr>
            <a:xfrm>
              <a:off x="565435" y="1114034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5D14A76F-9F99-6910-5E1D-30A4E8017294}"/>
                </a:ext>
              </a:extLst>
            </p:cNvPr>
            <p:cNvSpPr/>
            <p:nvPr userDrawn="1"/>
          </p:nvSpPr>
          <p:spPr>
            <a:xfrm>
              <a:off x="630549" y="56168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9DB86EDF-3E0A-F135-577C-F315EE101699}"/>
                </a:ext>
              </a:extLst>
            </p:cNvPr>
            <p:cNvSpPr/>
            <p:nvPr userDrawn="1"/>
          </p:nvSpPr>
          <p:spPr>
            <a:xfrm>
              <a:off x="635406" y="125157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89917222-5AC6-9F00-0D28-E4FAC8ECC945}"/>
                </a:ext>
              </a:extLst>
            </p:cNvPr>
            <p:cNvSpPr/>
            <p:nvPr userDrawn="1"/>
          </p:nvSpPr>
          <p:spPr>
            <a:xfrm>
              <a:off x="563016" y="76913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A5AFF51B-0E9A-3B5E-A8BB-CB4CC12F5D61}"/>
                </a:ext>
              </a:extLst>
            </p:cNvPr>
            <p:cNvSpPr/>
            <p:nvPr userDrawn="1"/>
          </p:nvSpPr>
          <p:spPr>
            <a:xfrm>
              <a:off x="1942903" y="75951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B272C8BE-6E81-E7B2-8F8D-E5B4700F7704}"/>
                </a:ext>
              </a:extLst>
            </p:cNvPr>
            <p:cNvSpPr/>
            <p:nvPr userDrawn="1"/>
          </p:nvSpPr>
          <p:spPr>
            <a:xfrm>
              <a:off x="497966" y="1321587"/>
              <a:ext cx="65443" cy="60299"/>
            </a:xfrm>
            <a:custGeom>
              <a:avLst/>
              <a:gdLst>
                <a:gd name="connsiteX0" fmla="*/ 63818 w 65443"/>
                <a:gd name="connsiteY0" fmla="*/ 42868 h 60299"/>
                <a:gd name="connsiteX1" fmla="*/ 42863 w 65443"/>
                <a:gd name="connsiteY1" fmla="*/ 1625 h 60299"/>
                <a:gd name="connsiteX2" fmla="*/ 1620 w 65443"/>
                <a:gd name="connsiteY2" fmla="*/ 22580 h 60299"/>
                <a:gd name="connsiteX3" fmla="*/ 15240 w 65443"/>
                <a:gd name="connsiteY3" fmla="*/ 60299 h 60299"/>
                <a:gd name="connsiteX4" fmla="*/ 50102 w 65443"/>
                <a:gd name="connsiteY4" fmla="*/ 60299 h 60299"/>
                <a:gd name="connsiteX5" fmla="*/ 63818 w 65443"/>
                <a:gd name="connsiteY5" fmla="*/ 42868 h 602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0299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39" y="5435"/>
                    <a:pt x="1620" y="22580"/>
                  </a:cubicBezTo>
                  <a:cubicBezTo>
                    <a:pt x="-3143" y="37058"/>
                    <a:pt x="2953" y="52393"/>
                    <a:pt x="15240" y="60299"/>
                  </a:cubicBezTo>
                  <a:lnTo>
                    <a:pt x="50102" y="60299"/>
                  </a:lnTo>
                  <a:cubicBezTo>
                    <a:pt x="56293" y="56394"/>
                    <a:pt x="61341" y="50488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3B364F8-F0E8-D26D-3381-3A7031571822}"/>
                </a:ext>
              </a:extLst>
            </p:cNvPr>
            <p:cNvSpPr/>
            <p:nvPr userDrawn="1"/>
          </p:nvSpPr>
          <p:spPr>
            <a:xfrm>
              <a:off x="427952" y="118404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3F99D091-F47F-6DB4-0DC6-1542E926B256}"/>
                </a:ext>
              </a:extLst>
            </p:cNvPr>
            <p:cNvSpPr/>
            <p:nvPr userDrawn="1"/>
          </p:nvSpPr>
          <p:spPr>
            <a:xfrm>
              <a:off x="425475" y="8390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A5B6B244-985F-81CD-E509-B0C2B277BF98}"/>
                </a:ext>
              </a:extLst>
            </p:cNvPr>
            <p:cNvSpPr/>
            <p:nvPr userDrawn="1"/>
          </p:nvSpPr>
          <p:spPr>
            <a:xfrm>
              <a:off x="702939" y="1044124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5" name="Free-form: Shape 94">
              <a:extLst>
                <a:ext uri="{FF2B5EF4-FFF2-40B4-BE49-F238E27FC236}">
                  <a16:creationId xmlns:a16="http://schemas.microsoft.com/office/drawing/2014/main" id="{139807A6-6204-EBC3-DDA9-3A0DE52F684E}"/>
                </a:ext>
              </a:extLst>
            </p:cNvPr>
            <p:cNvSpPr/>
            <p:nvPr userDrawn="1"/>
          </p:nvSpPr>
          <p:spPr>
            <a:xfrm>
              <a:off x="495484" y="976592"/>
              <a:ext cx="65448" cy="65448"/>
            </a:xfrm>
            <a:custGeom>
              <a:avLst/>
              <a:gdLst>
                <a:gd name="connsiteX0" fmla="*/ 22580 w 65448"/>
                <a:gd name="connsiteY0" fmla="*/ 63824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4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4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0" name="Free-form: Shape 99">
              <a:extLst>
                <a:ext uri="{FF2B5EF4-FFF2-40B4-BE49-F238E27FC236}">
                  <a16:creationId xmlns:a16="http://schemas.microsoft.com/office/drawing/2014/main" id="{09F97162-1BB6-4239-FCE6-584BABD52E8E}"/>
                </a:ext>
              </a:extLst>
            </p:cNvPr>
            <p:cNvSpPr/>
            <p:nvPr userDrawn="1"/>
          </p:nvSpPr>
          <p:spPr>
            <a:xfrm>
              <a:off x="288030" y="9090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A238AD6D-C219-BD92-A452-CBE809AB5DA7}"/>
                </a:ext>
              </a:extLst>
            </p:cNvPr>
            <p:cNvSpPr/>
            <p:nvPr userDrawn="1"/>
          </p:nvSpPr>
          <p:spPr>
            <a:xfrm>
              <a:off x="82957" y="1186428"/>
              <a:ext cx="65447" cy="65448"/>
            </a:xfrm>
            <a:custGeom>
              <a:avLst/>
              <a:gdLst>
                <a:gd name="connsiteX0" fmla="*/ 63823 w 65447"/>
                <a:gd name="connsiteY0" fmla="*/ 42868 h 65448"/>
                <a:gd name="connsiteX1" fmla="*/ 42868 w 65447"/>
                <a:gd name="connsiteY1" fmla="*/ 1625 h 65448"/>
                <a:gd name="connsiteX2" fmla="*/ 1624 w 65447"/>
                <a:gd name="connsiteY2" fmla="*/ 22580 h 65448"/>
                <a:gd name="connsiteX3" fmla="*/ 22675 w 65447"/>
                <a:gd name="connsiteY3" fmla="*/ 63823 h 65448"/>
                <a:gd name="connsiteX4" fmla="*/ 63918 w 65447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63823" y="42868"/>
                  </a:moveTo>
                  <a:cubicBezTo>
                    <a:pt x="69442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820" y="69443"/>
                    <a:pt x="58298" y="60013"/>
                    <a:pt x="639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31F977AF-9EAC-BCAA-3ED5-D035389C2BAF}"/>
                </a:ext>
              </a:extLst>
            </p:cNvPr>
            <p:cNvSpPr/>
            <p:nvPr userDrawn="1"/>
          </p:nvSpPr>
          <p:spPr>
            <a:xfrm>
              <a:off x="152967" y="1323969"/>
              <a:ext cx="65446" cy="57822"/>
            </a:xfrm>
            <a:custGeom>
              <a:avLst/>
              <a:gdLst>
                <a:gd name="connsiteX0" fmla="*/ 63822 w 65446"/>
                <a:gd name="connsiteY0" fmla="*/ 42868 h 57822"/>
                <a:gd name="connsiteX1" fmla="*/ 42867 w 65446"/>
                <a:gd name="connsiteY1" fmla="*/ 1625 h 57822"/>
                <a:gd name="connsiteX2" fmla="*/ 1623 w 65446"/>
                <a:gd name="connsiteY2" fmla="*/ 22580 h 57822"/>
                <a:gd name="connsiteX3" fmla="*/ 11815 w 65446"/>
                <a:gd name="connsiteY3" fmla="*/ 57823 h 57822"/>
                <a:gd name="connsiteX4" fmla="*/ 53535 w 65446"/>
                <a:gd name="connsiteY4" fmla="*/ 57823 h 57822"/>
                <a:gd name="connsiteX5" fmla="*/ 63822 w 65446"/>
                <a:gd name="connsiteY5" fmla="*/ 42868 h 57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6" h="57822">
                  <a:moveTo>
                    <a:pt x="63822" y="42868"/>
                  </a:moveTo>
                  <a:cubicBezTo>
                    <a:pt x="69441" y="25723"/>
                    <a:pt x="60012" y="7245"/>
                    <a:pt x="42867" y="1625"/>
                  </a:cubicBezTo>
                  <a:cubicBezTo>
                    <a:pt x="25626" y="-3995"/>
                    <a:pt x="7243" y="5435"/>
                    <a:pt x="1623" y="22580"/>
                  </a:cubicBezTo>
                  <a:cubicBezTo>
                    <a:pt x="-2663" y="35725"/>
                    <a:pt x="1814" y="49536"/>
                    <a:pt x="11815" y="57823"/>
                  </a:cubicBezTo>
                  <a:lnTo>
                    <a:pt x="53535" y="57823"/>
                  </a:lnTo>
                  <a:cubicBezTo>
                    <a:pt x="58107" y="54013"/>
                    <a:pt x="61821" y="48964"/>
                    <a:pt x="63822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29E28B27-A23B-B95E-1DD4-39F3656F8A18}"/>
                </a:ext>
              </a:extLst>
            </p:cNvPr>
            <p:cNvSpPr/>
            <p:nvPr userDrawn="1"/>
          </p:nvSpPr>
          <p:spPr>
            <a:xfrm>
              <a:off x="838003" y="6292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DBCBF2D9-7A4A-7647-7951-65D1EE8FC5F6}"/>
                </a:ext>
              </a:extLst>
            </p:cNvPr>
            <p:cNvSpPr/>
            <p:nvPr userDrawn="1"/>
          </p:nvSpPr>
          <p:spPr>
            <a:xfrm>
              <a:off x="13043" y="1048982"/>
              <a:ext cx="65448" cy="65448"/>
            </a:xfrm>
            <a:custGeom>
              <a:avLst/>
              <a:gdLst>
                <a:gd name="connsiteX0" fmla="*/ 63823 w 65448"/>
                <a:gd name="connsiteY0" fmla="*/ 42868 h 65448"/>
                <a:gd name="connsiteX1" fmla="*/ 42868 w 65448"/>
                <a:gd name="connsiteY1" fmla="*/ 1625 h 65448"/>
                <a:gd name="connsiteX2" fmla="*/ 1625 w 65448"/>
                <a:gd name="connsiteY2" fmla="*/ 22580 h 65448"/>
                <a:gd name="connsiteX3" fmla="*/ 22580 w 65448"/>
                <a:gd name="connsiteY3" fmla="*/ 63823 h 65448"/>
                <a:gd name="connsiteX4" fmla="*/ 63823 w 65448"/>
                <a:gd name="connsiteY4" fmla="*/ 42868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63823" y="42868"/>
                  </a:move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DBC774B4-5062-7F9F-59E1-66AF633F0949}"/>
                </a:ext>
              </a:extLst>
            </p:cNvPr>
            <p:cNvSpPr/>
            <p:nvPr userDrawn="1"/>
          </p:nvSpPr>
          <p:spPr>
            <a:xfrm>
              <a:off x="290411" y="125396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0FF390F4-391C-CF32-D842-93FF0F921E51}"/>
                </a:ext>
              </a:extLst>
            </p:cNvPr>
            <p:cNvSpPr/>
            <p:nvPr userDrawn="1"/>
          </p:nvSpPr>
          <p:spPr>
            <a:xfrm>
              <a:off x="355562" y="70160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21BB754A-7EB5-91C8-0D44-529016407EBB}"/>
                </a:ext>
              </a:extLst>
            </p:cNvPr>
            <p:cNvSpPr/>
            <p:nvPr userDrawn="1"/>
          </p:nvSpPr>
          <p:spPr>
            <a:xfrm>
              <a:off x="357981" y="104650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303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A234A650-BE2D-67D7-387E-22ABE3AA4992}"/>
                </a:ext>
              </a:extLst>
            </p:cNvPr>
            <p:cNvSpPr/>
            <p:nvPr userDrawn="1"/>
          </p:nvSpPr>
          <p:spPr>
            <a:xfrm>
              <a:off x="1182999" y="62673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7694B272-DE66-21C4-0711-6C4AD861E068}"/>
                </a:ext>
              </a:extLst>
            </p:cNvPr>
            <p:cNvSpPr/>
            <p:nvPr userDrawn="1"/>
          </p:nvSpPr>
          <p:spPr>
            <a:xfrm>
              <a:off x="977925" y="90420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AAFAD96C-6C5C-7F9A-A5F1-95EFDE896F0E}"/>
                </a:ext>
              </a:extLst>
            </p:cNvPr>
            <p:cNvSpPr/>
            <p:nvPr userDrawn="1"/>
          </p:nvSpPr>
          <p:spPr>
            <a:xfrm>
              <a:off x="910393" y="111165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E6DD1FA8-39CF-1717-AF0B-7C1638A85EF2}"/>
                </a:ext>
              </a:extLst>
            </p:cNvPr>
            <p:cNvSpPr/>
            <p:nvPr userDrawn="1"/>
          </p:nvSpPr>
          <p:spPr>
            <a:xfrm>
              <a:off x="975544" y="559206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D4DB7E11-3571-1A05-8CEA-6F86D247BE44}"/>
                </a:ext>
              </a:extLst>
            </p:cNvPr>
            <p:cNvSpPr/>
            <p:nvPr userDrawn="1"/>
          </p:nvSpPr>
          <p:spPr>
            <a:xfrm>
              <a:off x="1187894" y="1316726"/>
              <a:ext cx="65408" cy="65160"/>
            </a:xfrm>
            <a:custGeom>
              <a:avLst/>
              <a:gdLst>
                <a:gd name="connsiteX0" fmla="*/ 47498 w 65408"/>
                <a:gd name="connsiteY0" fmla="*/ 61922 h 65160"/>
                <a:gd name="connsiteX1" fmla="*/ 63786 w 65408"/>
                <a:gd name="connsiteY1" fmla="*/ 42872 h 65160"/>
                <a:gd name="connsiteX2" fmla="*/ 64167 w 65408"/>
                <a:gd name="connsiteY2" fmla="*/ 23727 h 65160"/>
                <a:gd name="connsiteX3" fmla="*/ 42831 w 65408"/>
                <a:gd name="connsiteY3" fmla="*/ 1629 h 65160"/>
                <a:gd name="connsiteX4" fmla="*/ 12541 w 65408"/>
                <a:gd name="connsiteY4" fmla="*/ 6963 h 65160"/>
                <a:gd name="connsiteX5" fmla="*/ 1588 w 65408"/>
                <a:gd name="connsiteY5" fmla="*/ 22679 h 65160"/>
                <a:gd name="connsiteX6" fmla="*/ 3588 w 65408"/>
                <a:gd name="connsiteY6" fmla="*/ 47635 h 65160"/>
                <a:gd name="connsiteX7" fmla="*/ 22638 w 65408"/>
                <a:gd name="connsiteY7" fmla="*/ 63923 h 65160"/>
                <a:gd name="connsiteX8" fmla="*/ 28448 w 65408"/>
                <a:gd name="connsiteY8" fmla="*/ 65161 h 65160"/>
                <a:gd name="connsiteX9" fmla="*/ 36830 w 65408"/>
                <a:gd name="connsiteY9" fmla="*/ 65161 h 65160"/>
                <a:gd name="connsiteX10" fmla="*/ 47593 w 65408"/>
                <a:gd name="connsiteY10" fmla="*/ 61922 h 651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5408" h="65160">
                  <a:moveTo>
                    <a:pt x="47498" y="61922"/>
                  </a:move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24543" y="64589"/>
                    <a:pt x="26448" y="64875"/>
                    <a:pt x="28448" y="65161"/>
                  </a:cubicBezTo>
                  <a:lnTo>
                    <a:pt x="36830" y="65161"/>
                  </a:lnTo>
                  <a:cubicBezTo>
                    <a:pt x="40640" y="64685"/>
                    <a:pt x="44260" y="63637"/>
                    <a:pt x="47593" y="619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94142E19-4C0A-06EA-268F-763C09579022}"/>
                </a:ext>
              </a:extLst>
            </p:cNvPr>
            <p:cNvSpPr/>
            <p:nvPr userDrawn="1"/>
          </p:nvSpPr>
          <p:spPr>
            <a:xfrm>
              <a:off x="1117848" y="1179189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4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12CCB39F-2973-FB34-E008-BAEFC897EDE3}"/>
                </a:ext>
              </a:extLst>
            </p:cNvPr>
            <p:cNvSpPr/>
            <p:nvPr userDrawn="1"/>
          </p:nvSpPr>
          <p:spPr>
            <a:xfrm>
              <a:off x="1185475" y="971734"/>
              <a:ext cx="65448" cy="65448"/>
            </a:xfrm>
            <a:custGeom>
              <a:avLst/>
              <a:gdLst>
                <a:gd name="connsiteX0" fmla="*/ 42869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9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9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9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5F141212-E177-5671-D6DB-80273CBAE237}"/>
                </a:ext>
              </a:extLst>
            </p:cNvPr>
            <p:cNvSpPr/>
            <p:nvPr userDrawn="1"/>
          </p:nvSpPr>
          <p:spPr>
            <a:xfrm>
              <a:off x="1045458" y="69674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012B4031-8C52-70F5-BD9A-CC9E9F349C62}"/>
                </a:ext>
              </a:extLst>
            </p:cNvPr>
            <p:cNvSpPr/>
            <p:nvPr userDrawn="1"/>
          </p:nvSpPr>
          <p:spPr>
            <a:xfrm>
              <a:off x="770471" y="83667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F8F70841-DC26-6407-AB29-31EB85E5F2C9}"/>
                </a:ext>
              </a:extLst>
            </p:cNvPr>
            <p:cNvSpPr/>
            <p:nvPr userDrawn="1"/>
          </p:nvSpPr>
          <p:spPr>
            <a:xfrm>
              <a:off x="980439" y="1249193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DEC52BFC-3BE2-7690-88CE-69AD13C8D25E}"/>
                </a:ext>
              </a:extLst>
            </p:cNvPr>
            <p:cNvSpPr/>
            <p:nvPr userDrawn="1"/>
          </p:nvSpPr>
          <p:spPr>
            <a:xfrm>
              <a:off x="842866" y="1319111"/>
              <a:ext cx="65443" cy="62680"/>
            </a:xfrm>
            <a:custGeom>
              <a:avLst/>
              <a:gdLst>
                <a:gd name="connsiteX0" fmla="*/ 63818 w 65443"/>
                <a:gd name="connsiteY0" fmla="*/ 42868 h 62680"/>
                <a:gd name="connsiteX1" fmla="*/ 42863 w 65443"/>
                <a:gd name="connsiteY1" fmla="*/ 1625 h 62680"/>
                <a:gd name="connsiteX2" fmla="*/ 1620 w 65443"/>
                <a:gd name="connsiteY2" fmla="*/ 22580 h 62680"/>
                <a:gd name="connsiteX3" fmla="*/ 19908 w 65443"/>
                <a:gd name="connsiteY3" fmla="*/ 62680 h 62680"/>
                <a:gd name="connsiteX4" fmla="*/ 45530 w 65443"/>
                <a:gd name="connsiteY4" fmla="*/ 62680 h 62680"/>
                <a:gd name="connsiteX5" fmla="*/ 63818 w 65443"/>
                <a:gd name="connsiteY5" fmla="*/ 42868 h 62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443" h="62680">
                  <a:moveTo>
                    <a:pt x="63818" y="42868"/>
                  </a:moveTo>
                  <a:cubicBezTo>
                    <a:pt x="69438" y="25628"/>
                    <a:pt x="60008" y="7245"/>
                    <a:pt x="42863" y="1625"/>
                  </a:cubicBezTo>
                  <a:cubicBezTo>
                    <a:pt x="25718" y="-3995"/>
                    <a:pt x="7240" y="5435"/>
                    <a:pt x="1620" y="22580"/>
                  </a:cubicBezTo>
                  <a:cubicBezTo>
                    <a:pt x="-3714" y="38868"/>
                    <a:pt x="4573" y="56108"/>
                    <a:pt x="19908" y="62680"/>
                  </a:cubicBezTo>
                  <a:lnTo>
                    <a:pt x="45530" y="62680"/>
                  </a:lnTo>
                  <a:cubicBezTo>
                    <a:pt x="53912" y="59061"/>
                    <a:pt x="60770" y="52203"/>
                    <a:pt x="63818" y="4286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7C02C63-718F-E421-2179-14E5CA467885}"/>
                </a:ext>
              </a:extLst>
            </p:cNvPr>
            <p:cNvSpPr/>
            <p:nvPr userDrawn="1"/>
          </p:nvSpPr>
          <p:spPr>
            <a:xfrm>
              <a:off x="772890" y="1181661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5F70437A-940E-E234-3513-AB3A13AB419C}"/>
                </a:ext>
              </a:extLst>
            </p:cNvPr>
            <p:cNvSpPr/>
            <p:nvPr userDrawn="1"/>
          </p:nvSpPr>
          <p:spPr>
            <a:xfrm>
              <a:off x="840480" y="97411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58A552C9-9DE5-2C47-DFB6-88BEF060CED4}"/>
                </a:ext>
              </a:extLst>
            </p:cNvPr>
            <p:cNvSpPr/>
            <p:nvPr userDrawn="1"/>
          </p:nvSpPr>
          <p:spPr>
            <a:xfrm>
              <a:off x="1047934" y="104174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A56F98AD-3458-FB72-D990-0D4C81EDD885}"/>
                </a:ext>
              </a:extLst>
            </p:cNvPr>
            <p:cNvSpPr/>
            <p:nvPr userDrawn="1"/>
          </p:nvSpPr>
          <p:spPr>
            <a:xfrm>
              <a:off x="0" y="581406"/>
              <a:ext cx="9021" cy="41338"/>
            </a:xfrm>
            <a:custGeom>
              <a:avLst/>
              <a:gdLst>
                <a:gd name="connsiteX0" fmla="*/ 0 w 9021"/>
                <a:gd name="connsiteY0" fmla="*/ 41338 h 41338"/>
                <a:gd name="connsiteX1" fmla="*/ 7429 w 9021"/>
                <a:gd name="connsiteY1" fmla="*/ 28956 h 41338"/>
                <a:gd name="connsiteX2" fmla="*/ 2953 w 9021"/>
                <a:gd name="connsiteY2" fmla="*/ 0 h 41338"/>
                <a:gd name="connsiteX3" fmla="*/ 0 w 9021"/>
                <a:gd name="connsiteY3" fmla="*/ 5905 h 41338"/>
                <a:gd name="connsiteX4" fmla="*/ 0 w 9021"/>
                <a:gd name="connsiteY4" fmla="*/ 41338 h 41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021" h="41338">
                  <a:moveTo>
                    <a:pt x="0" y="41338"/>
                  </a:moveTo>
                  <a:cubicBezTo>
                    <a:pt x="3239" y="37909"/>
                    <a:pt x="5906" y="33719"/>
                    <a:pt x="7429" y="28956"/>
                  </a:cubicBezTo>
                  <a:cubicBezTo>
                    <a:pt x="10763" y="18764"/>
                    <a:pt x="8668" y="8096"/>
                    <a:pt x="2953" y="0"/>
                  </a:cubicBezTo>
                  <a:cubicBezTo>
                    <a:pt x="1905" y="1905"/>
                    <a:pt x="953" y="3905"/>
                    <a:pt x="0" y="5905"/>
                  </a:cubicBezTo>
                  <a:lnTo>
                    <a:pt x="0" y="41338"/>
                  </a:ln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551D3659-0324-3B48-D357-F21E5FF736B9}"/>
                </a:ext>
              </a:extLst>
            </p:cNvPr>
            <p:cNvSpPr/>
            <p:nvPr userDrawn="1"/>
          </p:nvSpPr>
          <p:spPr>
            <a:xfrm>
              <a:off x="695604" y="18383"/>
              <a:ext cx="65505" cy="56298"/>
            </a:xfrm>
            <a:custGeom>
              <a:avLst/>
              <a:gdLst>
                <a:gd name="connsiteX0" fmla="*/ 22676 w 65505"/>
                <a:gd name="connsiteY0" fmla="*/ 54674 h 56298"/>
                <a:gd name="connsiteX1" fmla="*/ 63919 w 65505"/>
                <a:gd name="connsiteY1" fmla="*/ 33719 h 56298"/>
                <a:gd name="connsiteX2" fmla="*/ 55251 w 65505"/>
                <a:gd name="connsiteY2" fmla="*/ 0 h 56298"/>
                <a:gd name="connsiteX3" fmla="*/ 2197 w 65505"/>
                <a:gd name="connsiteY3" fmla="*/ 12097 h 56298"/>
                <a:gd name="connsiteX4" fmla="*/ 1625 w 65505"/>
                <a:gd name="connsiteY4" fmla="*/ 13526 h 56298"/>
                <a:gd name="connsiteX5" fmla="*/ 22580 w 65505"/>
                <a:gd name="connsiteY5" fmla="*/ 54769 h 562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505" h="56298">
                  <a:moveTo>
                    <a:pt x="22676" y="54674"/>
                  </a:moveTo>
                  <a:cubicBezTo>
                    <a:pt x="39820" y="60293"/>
                    <a:pt x="58299" y="50864"/>
                    <a:pt x="63919" y="33719"/>
                  </a:cubicBezTo>
                  <a:cubicBezTo>
                    <a:pt x="67919" y="21336"/>
                    <a:pt x="64109" y="8382"/>
                    <a:pt x="55251" y="0"/>
                  </a:cubicBezTo>
                  <a:cubicBezTo>
                    <a:pt x="37439" y="3620"/>
                    <a:pt x="19818" y="7620"/>
                    <a:pt x="2197" y="12097"/>
                  </a:cubicBezTo>
                  <a:cubicBezTo>
                    <a:pt x="2006" y="12573"/>
                    <a:pt x="1720" y="12954"/>
                    <a:pt x="1625" y="13526"/>
                  </a:cubicBezTo>
                  <a:cubicBezTo>
                    <a:pt x="-3995" y="30671"/>
                    <a:pt x="5435" y="49149"/>
                    <a:pt x="22580" y="547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96E3E932-81F0-7E7B-506D-B44504902164}"/>
                </a:ext>
              </a:extLst>
            </p:cNvPr>
            <p:cNvSpPr/>
            <p:nvPr userDrawn="1"/>
          </p:nvSpPr>
          <p:spPr>
            <a:xfrm>
              <a:off x="628167" y="216683"/>
              <a:ext cx="65446" cy="65452"/>
            </a:xfrm>
            <a:custGeom>
              <a:avLst/>
              <a:gdLst>
                <a:gd name="connsiteX0" fmla="*/ 22580 w 65446"/>
                <a:gd name="connsiteY0" fmla="*/ 63827 h 65452"/>
                <a:gd name="connsiteX1" fmla="*/ 63823 w 65446"/>
                <a:gd name="connsiteY1" fmla="*/ 42872 h 65452"/>
                <a:gd name="connsiteX2" fmla="*/ 64204 w 65446"/>
                <a:gd name="connsiteY2" fmla="*/ 23727 h 65452"/>
                <a:gd name="connsiteX3" fmla="*/ 42868 w 65446"/>
                <a:gd name="connsiteY3" fmla="*/ 1629 h 65452"/>
                <a:gd name="connsiteX4" fmla="*/ 12579 w 65446"/>
                <a:gd name="connsiteY4" fmla="*/ 6963 h 65452"/>
                <a:gd name="connsiteX5" fmla="*/ 1625 w 65446"/>
                <a:gd name="connsiteY5" fmla="*/ 22679 h 65452"/>
                <a:gd name="connsiteX6" fmla="*/ 22580 w 65446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452">
                  <a:moveTo>
                    <a:pt x="22580" y="63827"/>
                  </a:moveTo>
                  <a:cubicBezTo>
                    <a:pt x="39725" y="69447"/>
                    <a:pt x="58204" y="60017"/>
                    <a:pt x="63823" y="42872"/>
                  </a:cubicBezTo>
                  <a:cubicBezTo>
                    <a:pt x="65919" y="36395"/>
                    <a:pt x="65919" y="29823"/>
                    <a:pt x="64204" y="23727"/>
                  </a:cubicBezTo>
                  <a:cubicBezTo>
                    <a:pt x="61347" y="13631"/>
                    <a:pt x="53632" y="5058"/>
                    <a:pt x="42868" y="1629"/>
                  </a:cubicBez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1FDAB328-7DEE-FDEB-0732-1C242D220E5D}"/>
                </a:ext>
              </a:extLst>
            </p:cNvPr>
            <p:cNvSpPr/>
            <p:nvPr userDrawn="1"/>
          </p:nvSpPr>
          <p:spPr>
            <a:xfrm>
              <a:off x="1805362" y="82943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8824CAC-07DC-201A-F1E0-69F7E5E92163}"/>
                </a:ext>
              </a:extLst>
            </p:cNvPr>
            <p:cNvSpPr/>
            <p:nvPr userDrawn="1"/>
          </p:nvSpPr>
          <p:spPr>
            <a:xfrm>
              <a:off x="698081" y="35413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75C71AD5-1C22-5904-03B1-4B527501520B}"/>
                </a:ext>
              </a:extLst>
            </p:cNvPr>
            <p:cNvSpPr/>
            <p:nvPr userDrawn="1"/>
          </p:nvSpPr>
          <p:spPr>
            <a:xfrm>
              <a:off x="558254" y="7924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4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DD1DCCF-F54E-1B25-ACAC-7412F1DE0BD8}"/>
                </a:ext>
              </a:extLst>
            </p:cNvPr>
            <p:cNvSpPr/>
            <p:nvPr userDrawn="1"/>
          </p:nvSpPr>
          <p:spPr>
            <a:xfrm>
              <a:off x="560635" y="424142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4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4B4B6EA3-64B9-8702-D529-29C26ACEF2C2}"/>
                </a:ext>
              </a:extLst>
            </p:cNvPr>
            <p:cNvSpPr/>
            <p:nvPr userDrawn="1"/>
          </p:nvSpPr>
          <p:spPr>
            <a:xfrm>
              <a:off x="700595" y="699125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3857D39-F32F-EE2D-8A64-205B01E6E8A0}"/>
                </a:ext>
              </a:extLst>
            </p:cNvPr>
            <p:cNvSpPr/>
            <p:nvPr userDrawn="1"/>
          </p:nvSpPr>
          <p:spPr>
            <a:xfrm>
              <a:off x="903155" y="76765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4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DB528A16-CC2F-50B7-E94E-807D26493DE0}"/>
                </a:ext>
              </a:extLst>
            </p:cNvPr>
            <p:cNvSpPr/>
            <p:nvPr userDrawn="1"/>
          </p:nvSpPr>
          <p:spPr>
            <a:xfrm>
              <a:off x="854487" y="-95"/>
              <a:ext cx="28098" cy="4724"/>
            </a:xfrm>
            <a:custGeom>
              <a:avLst/>
              <a:gdLst>
                <a:gd name="connsiteX0" fmla="*/ 28099 w 28098"/>
                <a:gd name="connsiteY0" fmla="*/ 95 h 4724"/>
                <a:gd name="connsiteX1" fmla="*/ 0 w 28098"/>
                <a:gd name="connsiteY1" fmla="*/ 2572 h 4724"/>
                <a:gd name="connsiteX2" fmla="*/ 1333 w 28098"/>
                <a:gd name="connsiteY2" fmla="*/ 3143 h 4724"/>
                <a:gd name="connsiteX3" fmla="*/ 28099 w 28098"/>
                <a:gd name="connsiteY3" fmla="*/ 0 h 47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8098" h="4724">
                  <a:moveTo>
                    <a:pt x="28099" y="95"/>
                  </a:moveTo>
                  <a:cubicBezTo>
                    <a:pt x="18669" y="857"/>
                    <a:pt x="9335" y="1619"/>
                    <a:pt x="0" y="2572"/>
                  </a:cubicBezTo>
                  <a:cubicBezTo>
                    <a:pt x="476" y="2762"/>
                    <a:pt x="857" y="3048"/>
                    <a:pt x="1333" y="3143"/>
                  </a:cubicBezTo>
                  <a:cubicBezTo>
                    <a:pt x="10668" y="6191"/>
                    <a:pt x="20288" y="4667"/>
                    <a:pt x="28099" y="0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FA533EF6-7392-2BE0-600A-905DC79DF1E1}"/>
                </a:ext>
              </a:extLst>
            </p:cNvPr>
            <p:cNvSpPr/>
            <p:nvPr userDrawn="1"/>
          </p:nvSpPr>
          <p:spPr>
            <a:xfrm>
              <a:off x="765613" y="14677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5E98AE-C675-BC06-F35F-05DC61699C8B}"/>
                </a:ext>
              </a:extLst>
            </p:cNvPr>
            <p:cNvSpPr/>
            <p:nvPr userDrawn="1"/>
          </p:nvSpPr>
          <p:spPr>
            <a:xfrm>
              <a:off x="908049" y="76665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9A65CFE8-75E8-3E12-B0AE-20A6341F7E18}"/>
                </a:ext>
              </a:extLst>
            </p:cNvPr>
            <p:cNvSpPr/>
            <p:nvPr userDrawn="1"/>
          </p:nvSpPr>
          <p:spPr>
            <a:xfrm>
              <a:off x="768090" y="491674"/>
              <a:ext cx="65543" cy="65448"/>
            </a:xfrm>
            <a:custGeom>
              <a:avLst/>
              <a:gdLst>
                <a:gd name="connsiteX0" fmla="*/ 42868 w 65543"/>
                <a:gd name="connsiteY0" fmla="*/ 1625 h 65448"/>
                <a:gd name="connsiteX1" fmla="*/ 1624 w 65543"/>
                <a:gd name="connsiteY1" fmla="*/ 22580 h 65448"/>
                <a:gd name="connsiteX2" fmla="*/ 22675 w 65543"/>
                <a:gd name="connsiteY2" fmla="*/ 63823 h 65448"/>
                <a:gd name="connsiteX3" fmla="*/ 63918 w 65543"/>
                <a:gd name="connsiteY3" fmla="*/ 42868 h 65448"/>
                <a:gd name="connsiteX4" fmla="*/ 42963 w 65543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43" h="65448">
                  <a:moveTo>
                    <a:pt x="42868" y="1625"/>
                  </a:moveTo>
                  <a:cubicBezTo>
                    <a:pt x="25628" y="-3995"/>
                    <a:pt x="7149" y="5435"/>
                    <a:pt x="1624" y="22580"/>
                  </a:cubicBezTo>
                  <a:cubicBezTo>
                    <a:pt x="-3995" y="39725"/>
                    <a:pt x="5434" y="58204"/>
                    <a:pt x="22675" y="63823"/>
                  </a:cubicBezTo>
                  <a:cubicBezTo>
                    <a:pt x="39915" y="69443"/>
                    <a:pt x="58298" y="60013"/>
                    <a:pt x="63918" y="42868"/>
                  </a:cubicBezTo>
                  <a:cubicBezTo>
                    <a:pt x="69538" y="25723"/>
                    <a:pt x="60108" y="7245"/>
                    <a:pt x="42963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608D539B-40C6-E9E6-411D-14EB2FB819DB}"/>
                </a:ext>
              </a:extLst>
            </p:cNvPr>
            <p:cNvSpPr/>
            <p:nvPr userDrawn="1"/>
          </p:nvSpPr>
          <p:spPr>
            <a:xfrm>
              <a:off x="835623" y="284216"/>
              <a:ext cx="65445" cy="65452"/>
            </a:xfrm>
            <a:custGeom>
              <a:avLst/>
              <a:gdLst>
                <a:gd name="connsiteX0" fmla="*/ 22579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5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79" y="63827"/>
                  </a:moveTo>
                  <a:cubicBezTo>
                    <a:pt x="39820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4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D3C57B4E-82E3-EB57-2796-21C154757DCB}"/>
                </a:ext>
              </a:extLst>
            </p:cNvPr>
            <p:cNvSpPr/>
            <p:nvPr userDrawn="1"/>
          </p:nvSpPr>
          <p:spPr>
            <a:xfrm>
              <a:off x="905535" y="42176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A5CF5966-FD05-BAB9-B2B6-EEB1EE71A574}"/>
                </a:ext>
              </a:extLst>
            </p:cNvPr>
            <p:cNvSpPr/>
            <p:nvPr userDrawn="1"/>
          </p:nvSpPr>
          <p:spPr>
            <a:xfrm>
              <a:off x="148107" y="63407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01C86F4B-4596-61D8-2074-905C772329BE}"/>
                </a:ext>
              </a:extLst>
            </p:cNvPr>
            <p:cNvSpPr/>
            <p:nvPr userDrawn="1"/>
          </p:nvSpPr>
          <p:spPr>
            <a:xfrm>
              <a:off x="163544" y="306038"/>
              <a:ext cx="47619" cy="48488"/>
            </a:xfrm>
            <a:custGeom>
              <a:avLst/>
              <a:gdLst>
                <a:gd name="connsiteX0" fmla="*/ 46006 w 47619"/>
                <a:gd name="connsiteY0" fmla="*/ 25908 h 48488"/>
                <a:gd name="connsiteX1" fmla="*/ 43434 w 47619"/>
                <a:gd name="connsiteY1" fmla="*/ 0 h 48488"/>
                <a:gd name="connsiteX2" fmla="*/ 0 w 47619"/>
                <a:gd name="connsiteY2" fmla="*/ 44768 h 48488"/>
                <a:gd name="connsiteX3" fmla="*/ 4667 w 47619"/>
                <a:gd name="connsiteY3" fmla="*/ 46863 h 48488"/>
                <a:gd name="connsiteX4" fmla="*/ 45910 w 47619"/>
                <a:gd name="connsiteY4" fmla="*/ 25908 h 48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7619" h="48488">
                  <a:moveTo>
                    <a:pt x="46006" y="25908"/>
                  </a:moveTo>
                  <a:cubicBezTo>
                    <a:pt x="48958" y="16954"/>
                    <a:pt x="47720" y="7715"/>
                    <a:pt x="43434" y="0"/>
                  </a:cubicBezTo>
                  <a:cubicBezTo>
                    <a:pt x="28575" y="14478"/>
                    <a:pt x="14097" y="29432"/>
                    <a:pt x="0" y="44768"/>
                  </a:cubicBezTo>
                  <a:cubicBezTo>
                    <a:pt x="1524" y="45529"/>
                    <a:pt x="3048" y="46292"/>
                    <a:pt x="4667" y="46863"/>
                  </a:cubicBezTo>
                  <a:cubicBezTo>
                    <a:pt x="21907" y="52483"/>
                    <a:pt x="40291" y="43053"/>
                    <a:pt x="45910" y="25908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2C3A9F16-9B6C-2D42-9278-2E9CD5556528}"/>
                </a:ext>
              </a:extLst>
            </p:cNvPr>
            <p:cNvSpPr/>
            <p:nvPr userDrawn="1"/>
          </p:nvSpPr>
          <p:spPr>
            <a:xfrm>
              <a:off x="80480" y="84152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4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4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FBB38F82-27A7-1B7D-11A8-03656410D473}"/>
                </a:ext>
              </a:extLst>
            </p:cNvPr>
            <p:cNvSpPr/>
            <p:nvPr userDrawn="1"/>
          </p:nvSpPr>
          <p:spPr>
            <a:xfrm>
              <a:off x="78136" y="496528"/>
              <a:ext cx="65408" cy="65420"/>
            </a:xfrm>
            <a:custGeom>
              <a:avLst/>
              <a:gdLst>
                <a:gd name="connsiteX0" fmla="*/ 22543 w 65408"/>
                <a:gd name="connsiteY0" fmla="*/ 63827 h 65420"/>
                <a:gd name="connsiteX1" fmla="*/ 47498 w 65408"/>
                <a:gd name="connsiteY1" fmla="*/ 61922 h 65420"/>
                <a:gd name="connsiteX2" fmla="*/ 63786 w 65408"/>
                <a:gd name="connsiteY2" fmla="*/ 42872 h 65420"/>
                <a:gd name="connsiteX3" fmla="*/ 64167 w 65408"/>
                <a:gd name="connsiteY3" fmla="*/ 23727 h 65420"/>
                <a:gd name="connsiteX4" fmla="*/ 42831 w 65408"/>
                <a:gd name="connsiteY4" fmla="*/ 1629 h 65420"/>
                <a:gd name="connsiteX5" fmla="*/ 12541 w 65408"/>
                <a:gd name="connsiteY5" fmla="*/ 6963 h 65420"/>
                <a:gd name="connsiteX6" fmla="*/ 1588 w 65408"/>
                <a:gd name="connsiteY6" fmla="*/ 22679 h 65420"/>
                <a:gd name="connsiteX7" fmla="*/ 3588 w 65408"/>
                <a:gd name="connsiteY7" fmla="*/ 47635 h 65420"/>
                <a:gd name="connsiteX8" fmla="*/ 22638 w 65408"/>
                <a:gd name="connsiteY8" fmla="*/ 63923 h 654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408" h="65420">
                  <a:moveTo>
                    <a:pt x="22543" y="63827"/>
                  </a:moveTo>
                  <a:cubicBezTo>
                    <a:pt x="31115" y="66590"/>
                    <a:pt x="40069" y="65637"/>
                    <a:pt x="47498" y="61922"/>
                  </a:cubicBezTo>
                  <a:cubicBezTo>
                    <a:pt x="54928" y="58112"/>
                    <a:pt x="61024" y="51445"/>
                    <a:pt x="63786" y="42872"/>
                  </a:cubicBezTo>
                  <a:cubicBezTo>
                    <a:pt x="65881" y="36395"/>
                    <a:pt x="65881" y="29823"/>
                    <a:pt x="64167" y="23727"/>
                  </a:cubicBezTo>
                  <a:cubicBezTo>
                    <a:pt x="61309" y="13631"/>
                    <a:pt x="53594" y="5153"/>
                    <a:pt x="42831" y="1629"/>
                  </a:cubicBez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DAE5954E-0C20-1D6D-B4DE-AA082547AC57}"/>
                </a:ext>
              </a:extLst>
            </p:cNvPr>
            <p:cNvSpPr/>
            <p:nvPr userDrawn="1"/>
          </p:nvSpPr>
          <p:spPr>
            <a:xfrm>
              <a:off x="150526" y="978969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249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FA11918D-10F0-B7C1-0113-386B32EF908B}"/>
                </a:ext>
              </a:extLst>
            </p:cNvPr>
            <p:cNvSpPr/>
            <p:nvPr userDrawn="1"/>
          </p:nvSpPr>
          <p:spPr>
            <a:xfrm>
              <a:off x="10566" y="70398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D175CC59-0D8E-8A16-F327-D1608768D4ED}"/>
                </a:ext>
              </a:extLst>
            </p:cNvPr>
            <p:cNvSpPr/>
            <p:nvPr userDrawn="1"/>
          </p:nvSpPr>
          <p:spPr>
            <a:xfrm>
              <a:off x="283172" y="219244"/>
              <a:ext cx="65448" cy="65368"/>
            </a:xfrm>
            <a:custGeom>
              <a:avLst/>
              <a:gdLst>
                <a:gd name="connsiteX0" fmla="*/ 22580 w 65448"/>
                <a:gd name="connsiteY0" fmla="*/ 63743 h 65368"/>
                <a:gd name="connsiteX1" fmla="*/ 63823 w 65448"/>
                <a:gd name="connsiteY1" fmla="*/ 42788 h 65368"/>
                <a:gd name="connsiteX2" fmla="*/ 42868 w 65448"/>
                <a:gd name="connsiteY2" fmla="*/ 1545 h 65368"/>
                <a:gd name="connsiteX3" fmla="*/ 22104 w 65448"/>
                <a:gd name="connsiteY3" fmla="*/ 1831 h 65368"/>
                <a:gd name="connsiteX4" fmla="*/ 5435 w 65448"/>
                <a:gd name="connsiteY4" fmla="*/ 14785 h 65368"/>
                <a:gd name="connsiteX5" fmla="*/ 1625 w 65448"/>
                <a:gd name="connsiteY5" fmla="*/ 22500 h 65368"/>
                <a:gd name="connsiteX6" fmla="*/ 22580 w 65448"/>
                <a:gd name="connsiteY6" fmla="*/ 63743 h 653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8" h="65368">
                  <a:moveTo>
                    <a:pt x="22580" y="63743"/>
                  </a:moveTo>
                  <a:cubicBezTo>
                    <a:pt x="39820" y="69363"/>
                    <a:pt x="58204" y="59933"/>
                    <a:pt x="63823" y="42788"/>
                  </a:cubicBezTo>
                  <a:cubicBezTo>
                    <a:pt x="69443" y="25548"/>
                    <a:pt x="60013" y="7165"/>
                    <a:pt x="42868" y="1545"/>
                  </a:cubicBezTo>
                  <a:cubicBezTo>
                    <a:pt x="35820" y="-741"/>
                    <a:pt x="28581" y="-360"/>
                    <a:pt x="22104" y="1831"/>
                  </a:cubicBezTo>
                  <a:cubicBezTo>
                    <a:pt x="16484" y="6117"/>
                    <a:pt x="10960" y="10403"/>
                    <a:pt x="5435" y="14785"/>
                  </a:cubicBezTo>
                  <a:cubicBezTo>
                    <a:pt x="3911" y="17166"/>
                    <a:pt x="2482" y="19643"/>
                    <a:pt x="1625" y="22500"/>
                  </a:cubicBezTo>
                  <a:cubicBezTo>
                    <a:pt x="-3995" y="39645"/>
                    <a:pt x="5435" y="58124"/>
                    <a:pt x="22580" y="6374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2" name="Free-form: Shape 351">
              <a:extLst>
                <a:ext uri="{FF2B5EF4-FFF2-40B4-BE49-F238E27FC236}">
                  <a16:creationId xmlns:a16="http://schemas.microsoft.com/office/drawing/2014/main" id="{A3588CD5-7214-9752-9E3B-31699F3B5BED}"/>
                </a:ext>
              </a:extLst>
            </p:cNvPr>
            <p:cNvSpPr/>
            <p:nvPr userDrawn="1"/>
          </p:nvSpPr>
          <p:spPr>
            <a:xfrm>
              <a:off x="420714" y="149151"/>
              <a:ext cx="65445" cy="65452"/>
            </a:xfrm>
            <a:custGeom>
              <a:avLst/>
              <a:gdLst>
                <a:gd name="connsiteX0" fmla="*/ 22580 w 65445"/>
                <a:gd name="connsiteY0" fmla="*/ 63827 h 65452"/>
                <a:gd name="connsiteX1" fmla="*/ 63823 w 65445"/>
                <a:gd name="connsiteY1" fmla="*/ 42872 h 65452"/>
                <a:gd name="connsiteX2" fmla="*/ 64204 w 65445"/>
                <a:gd name="connsiteY2" fmla="*/ 23727 h 65452"/>
                <a:gd name="connsiteX3" fmla="*/ 42868 w 65445"/>
                <a:gd name="connsiteY3" fmla="*/ 1629 h 65452"/>
                <a:gd name="connsiteX4" fmla="*/ 12578 w 65445"/>
                <a:gd name="connsiteY4" fmla="*/ 6963 h 65452"/>
                <a:gd name="connsiteX5" fmla="*/ 1624 w 65445"/>
                <a:gd name="connsiteY5" fmla="*/ 22679 h 65452"/>
                <a:gd name="connsiteX6" fmla="*/ 22675 w 65445"/>
                <a:gd name="connsiteY6" fmla="*/ 63923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5" h="65452">
                  <a:moveTo>
                    <a:pt x="22580" y="63827"/>
                  </a:moveTo>
                  <a:cubicBezTo>
                    <a:pt x="39724" y="69447"/>
                    <a:pt x="58203" y="60017"/>
                    <a:pt x="63823" y="42872"/>
                  </a:cubicBezTo>
                  <a:cubicBezTo>
                    <a:pt x="65918" y="36395"/>
                    <a:pt x="65918" y="29823"/>
                    <a:pt x="64204" y="23727"/>
                  </a:cubicBezTo>
                  <a:cubicBezTo>
                    <a:pt x="61346" y="13631"/>
                    <a:pt x="53631" y="5058"/>
                    <a:pt x="42868" y="1629"/>
                  </a:cubicBez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4" y="22679"/>
                  </a:cubicBezTo>
                  <a:cubicBezTo>
                    <a:pt x="-3995" y="39824"/>
                    <a:pt x="5435" y="58303"/>
                    <a:pt x="22675" y="639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3" name="Free-form: Shape 352">
              <a:extLst>
                <a:ext uri="{FF2B5EF4-FFF2-40B4-BE49-F238E27FC236}">
                  <a16:creationId xmlns:a16="http://schemas.microsoft.com/office/drawing/2014/main" id="{955871C1-9A90-033E-96FB-78004C112A6F}"/>
                </a:ext>
              </a:extLst>
            </p:cNvPr>
            <p:cNvSpPr/>
            <p:nvPr userDrawn="1"/>
          </p:nvSpPr>
          <p:spPr>
            <a:xfrm>
              <a:off x="353181" y="356610"/>
              <a:ext cx="65447" cy="65448"/>
            </a:xfrm>
            <a:custGeom>
              <a:avLst/>
              <a:gdLst>
                <a:gd name="connsiteX0" fmla="*/ 22580 w 65447"/>
                <a:gd name="connsiteY0" fmla="*/ 63823 h 65448"/>
                <a:gd name="connsiteX1" fmla="*/ 63823 w 65447"/>
                <a:gd name="connsiteY1" fmla="*/ 42868 h 65448"/>
                <a:gd name="connsiteX2" fmla="*/ 42868 w 65447"/>
                <a:gd name="connsiteY2" fmla="*/ 1625 h 65448"/>
                <a:gd name="connsiteX3" fmla="*/ 1624 w 65447"/>
                <a:gd name="connsiteY3" fmla="*/ 22580 h 65448"/>
                <a:gd name="connsiteX4" fmla="*/ 22675 w 65447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7" h="65448">
                  <a:moveTo>
                    <a:pt x="22580" y="63823"/>
                  </a:moveTo>
                  <a:cubicBezTo>
                    <a:pt x="39820" y="69443"/>
                    <a:pt x="58203" y="60013"/>
                    <a:pt x="63823" y="42868"/>
                  </a:cubicBezTo>
                  <a:cubicBezTo>
                    <a:pt x="69442" y="25723"/>
                    <a:pt x="60013" y="7245"/>
                    <a:pt x="42868" y="1625"/>
                  </a:cubicBezTo>
                  <a:cubicBezTo>
                    <a:pt x="25627" y="-3995"/>
                    <a:pt x="7149" y="5435"/>
                    <a:pt x="1624" y="22580"/>
                  </a:cubicBezTo>
                  <a:cubicBezTo>
                    <a:pt x="-3995" y="39725"/>
                    <a:pt x="5435" y="58204"/>
                    <a:pt x="22675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4" name="Free-form: Shape 353">
              <a:extLst>
                <a:ext uri="{FF2B5EF4-FFF2-40B4-BE49-F238E27FC236}">
                  <a16:creationId xmlns:a16="http://schemas.microsoft.com/office/drawing/2014/main" id="{7C8A216C-9CF2-9801-3A0E-24A6311265FB}"/>
                </a:ext>
              </a:extLst>
            </p:cNvPr>
            <p:cNvSpPr/>
            <p:nvPr userDrawn="1"/>
          </p:nvSpPr>
          <p:spPr>
            <a:xfrm>
              <a:off x="215640" y="42661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5" name="Free-form: Shape 354">
              <a:extLst>
                <a:ext uri="{FF2B5EF4-FFF2-40B4-BE49-F238E27FC236}">
                  <a16:creationId xmlns:a16="http://schemas.microsoft.com/office/drawing/2014/main" id="{CD7C9D7E-D846-0D83-282E-E3298BEFACD6}"/>
                </a:ext>
              </a:extLst>
            </p:cNvPr>
            <p:cNvSpPr/>
            <p:nvPr userDrawn="1"/>
          </p:nvSpPr>
          <p:spPr>
            <a:xfrm>
              <a:off x="423094" y="494151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6" name="Free-form: Shape 355">
              <a:extLst>
                <a:ext uri="{FF2B5EF4-FFF2-40B4-BE49-F238E27FC236}">
                  <a16:creationId xmlns:a16="http://schemas.microsoft.com/office/drawing/2014/main" id="{53C18899-3C8C-AD68-D573-CC4CE77B5949}"/>
                </a:ext>
              </a:extLst>
            </p:cNvPr>
            <p:cNvSpPr/>
            <p:nvPr userDrawn="1"/>
          </p:nvSpPr>
          <p:spPr>
            <a:xfrm>
              <a:off x="285591" y="564060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7" name="Free-form: Shape 356">
              <a:extLst>
                <a:ext uri="{FF2B5EF4-FFF2-40B4-BE49-F238E27FC236}">
                  <a16:creationId xmlns:a16="http://schemas.microsoft.com/office/drawing/2014/main" id="{0E8B5C02-DC6F-671A-5553-C2BC969791FF}"/>
                </a:ext>
              </a:extLst>
            </p:cNvPr>
            <p:cNvSpPr/>
            <p:nvPr userDrawn="1"/>
          </p:nvSpPr>
          <p:spPr>
            <a:xfrm>
              <a:off x="490626" y="28669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8" name="Free-form: Shape 357">
              <a:extLst>
                <a:ext uri="{FF2B5EF4-FFF2-40B4-BE49-F238E27FC236}">
                  <a16:creationId xmlns:a16="http://schemas.microsoft.com/office/drawing/2014/main" id="{0B3D7539-F521-ED5F-FDD8-273C841E37AC}"/>
                </a:ext>
              </a:extLst>
            </p:cNvPr>
            <p:cNvSpPr/>
            <p:nvPr userDrawn="1"/>
          </p:nvSpPr>
          <p:spPr>
            <a:xfrm>
              <a:off x="493045" y="631592"/>
              <a:ext cx="65503" cy="65515"/>
            </a:xfrm>
            <a:custGeom>
              <a:avLst/>
              <a:gdLst>
                <a:gd name="connsiteX0" fmla="*/ 42831 w 65503"/>
                <a:gd name="connsiteY0" fmla="*/ 1629 h 65515"/>
                <a:gd name="connsiteX1" fmla="*/ 12541 w 65503"/>
                <a:gd name="connsiteY1" fmla="*/ 6963 h 65515"/>
                <a:gd name="connsiteX2" fmla="*/ 1588 w 65503"/>
                <a:gd name="connsiteY2" fmla="*/ 22679 h 65515"/>
                <a:gd name="connsiteX3" fmla="*/ 3588 w 65503"/>
                <a:gd name="connsiteY3" fmla="*/ 47635 h 65515"/>
                <a:gd name="connsiteX4" fmla="*/ 22638 w 65503"/>
                <a:gd name="connsiteY4" fmla="*/ 63923 h 65515"/>
                <a:gd name="connsiteX5" fmla="*/ 47593 w 65503"/>
                <a:gd name="connsiteY5" fmla="*/ 62018 h 65515"/>
                <a:gd name="connsiteX6" fmla="*/ 63881 w 65503"/>
                <a:gd name="connsiteY6" fmla="*/ 42968 h 65515"/>
                <a:gd name="connsiteX7" fmla="*/ 64262 w 65503"/>
                <a:gd name="connsiteY7" fmla="*/ 23822 h 65515"/>
                <a:gd name="connsiteX8" fmla="*/ 42926 w 65503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3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9" name="Free-form: Shape 358">
              <a:extLst>
                <a:ext uri="{FF2B5EF4-FFF2-40B4-BE49-F238E27FC236}">
                  <a16:creationId xmlns:a16="http://schemas.microsoft.com/office/drawing/2014/main" id="{EB5F2A77-D635-E73B-5F53-8BABAAA96B29}"/>
                </a:ext>
              </a:extLst>
            </p:cNvPr>
            <p:cNvSpPr/>
            <p:nvPr userDrawn="1"/>
          </p:nvSpPr>
          <p:spPr>
            <a:xfrm>
              <a:off x="1530413" y="969349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024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0" name="Free-form: Shape 359">
              <a:extLst>
                <a:ext uri="{FF2B5EF4-FFF2-40B4-BE49-F238E27FC236}">
                  <a16:creationId xmlns:a16="http://schemas.microsoft.com/office/drawing/2014/main" id="{85ADECA8-9BD6-8477-40E2-C1FECA9DACBC}"/>
                </a:ext>
              </a:extLst>
            </p:cNvPr>
            <p:cNvSpPr/>
            <p:nvPr userDrawn="1"/>
          </p:nvSpPr>
          <p:spPr>
            <a:xfrm>
              <a:off x="1527994" y="624357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1" name="Free-form: Shape 360">
              <a:extLst>
                <a:ext uri="{FF2B5EF4-FFF2-40B4-BE49-F238E27FC236}">
                  <a16:creationId xmlns:a16="http://schemas.microsoft.com/office/drawing/2014/main" id="{0E0394B0-A858-9B15-9F5E-0A4C8AF6ADA3}"/>
                </a:ext>
              </a:extLst>
            </p:cNvPr>
            <p:cNvSpPr/>
            <p:nvPr userDrawn="1"/>
          </p:nvSpPr>
          <p:spPr>
            <a:xfrm>
              <a:off x="1597907" y="761898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821" y="69443"/>
                    <a:pt x="58204" y="60013"/>
                    <a:pt x="63824" y="42868"/>
                  </a:cubicBezTo>
                  <a:cubicBezTo>
                    <a:pt x="69443" y="25723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2" name="Free-form: Shape 361">
              <a:extLst>
                <a:ext uri="{FF2B5EF4-FFF2-40B4-BE49-F238E27FC236}">
                  <a16:creationId xmlns:a16="http://schemas.microsoft.com/office/drawing/2014/main" id="{CD84A07C-F965-6C2C-4575-DAACBAAE3C92}"/>
                </a:ext>
              </a:extLst>
            </p:cNvPr>
            <p:cNvSpPr/>
            <p:nvPr userDrawn="1"/>
          </p:nvSpPr>
          <p:spPr>
            <a:xfrm>
              <a:off x="1455604" y="14191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9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9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3" name="Free-form: Shape 362">
              <a:extLst>
                <a:ext uri="{FF2B5EF4-FFF2-40B4-BE49-F238E27FC236}">
                  <a16:creationId xmlns:a16="http://schemas.microsoft.com/office/drawing/2014/main" id="{59FAADA1-E603-F489-1C53-36739941DC8B}"/>
                </a:ext>
              </a:extLst>
            </p:cNvPr>
            <p:cNvSpPr/>
            <p:nvPr userDrawn="1"/>
          </p:nvSpPr>
          <p:spPr>
            <a:xfrm>
              <a:off x="1525613" y="27945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1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4" name="Free-form: Shape 363">
              <a:extLst>
                <a:ext uri="{FF2B5EF4-FFF2-40B4-BE49-F238E27FC236}">
                  <a16:creationId xmlns:a16="http://schemas.microsoft.com/office/drawing/2014/main" id="{EF146EFC-38FE-1B9F-2B8E-656DB3E58576}"/>
                </a:ext>
              </a:extLst>
            </p:cNvPr>
            <p:cNvSpPr/>
            <p:nvPr userDrawn="1"/>
          </p:nvSpPr>
          <p:spPr>
            <a:xfrm>
              <a:off x="1457985" y="486812"/>
              <a:ext cx="65446" cy="65547"/>
            </a:xfrm>
            <a:custGeom>
              <a:avLst/>
              <a:gdLst>
                <a:gd name="connsiteX0" fmla="*/ 42869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9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9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820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249"/>
                    <a:pt x="42869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5" name="Free-form: Shape 364">
              <a:extLst>
                <a:ext uri="{FF2B5EF4-FFF2-40B4-BE49-F238E27FC236}">
                  <a16:creationId xmlns:a16="http://schemas.microsoft.com/office/drawing/2014/main" id="{04A34532-B5B7-FD3D-AEDA-3CDE831DA1EB}"/>
                </a:ext>
              </a:extLst>
            </p:cNvPr>
            <p:cNvSpPr/>
            <p:nvPr userDrawn="1"/>
          </p:nvSpPr>
          <p:spPr>
            <a:xfrm>
              <a:off x="1595526" y="416903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6" name="Free-form: Shape 365">
              <a:extLst>
                <a:ext uri="{FF2B5EF4-FFF2-40B4-BE49-F238E27FC236}">
                  <a16:creationId xmlns:a16="http://schemas.microsoft.com/office/drawing/2014/main" id="{95B48A8F-99F3-AC30-2B92-3233951C625F}"/>
                </a:ext>
              </a:extLst>
            </p:cNvPr>
            <p:cNvSpPr/>
            <p:nvPr userDrawn="1"/>
          </p:nvSpPr>
          <p:spPr>
            <a:xfrm>
              <a:off x="1735449" y="691890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7" name="Free-form: Shape 366">
              <a:extLst>
                <a:ext uri="{FF2B5EF4-FFF2-40B4-BE49-F238E27FC236}">
                  <a16:creationId xmlns:a16="http://schemas.microsoft.com/office/drawing/2014/main" id="{8E3FBB1D-F7DE-4B6B-CDD7-6BCC386E1D90}"/>
                </a:ext>
              </a:extLst>
            </p:cNvPr>
            <p:cNvSpPr/>
            <p:nvPr userDrawn="1"/>
          </p:nvSpPr>
          <p:spPr>
            <a:xfrm>
              <a:off x="1737867" y="1036881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8" name="Free-form: Shape 367">
              <a:extLst>
                <a:ext uri="{FF2B5EF4-FFF2-40B4-BE49-F238E27FC236}">
                  <a16:creationId xmlns:a16="http://schemas.microsoft.com/office/drawing/2014/main" id="{8C4F021D-D589-9B28-3300-CB613CC08667}"/>
                </a:ext>
              </a:extLst>
            </p:cNvPr>
            <p:cNvSpPr/>
            <p:nvPr userDrawn="1"/>
          </p:nvSpPr>
          <p:spPr>
            <a:xfrm>
              <a:off x="1802981" y="484530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9" name="Free-form: Shape 368">
              <a:extLst>
                <a:ext uri="{FF2B5EF4-FFF2-40B4-BE49-F238E27FC236}">
                  <a16:creationId xmlns:a16="http://schemas.microsoft.com/office/drawing/2014/main" id="{A2356931-2104-7B56-5B7D-43A690F21939}"/>
                </a:ext>
              </a:extLst>
            </p:cNvPr>
            <p:cNvSpPr/>
            <p:nvPr userDrawn="1"/>
          </p:nvSpPr>
          <p:spPr>
            <a:xfrm>
              <a:off x="1665440" y="554440"/>
              <a:ext cx="65540" cy="65452"/>
            </a:xfrm>
            <a:custGeom>
              <a:avLst/>
              <a:gdLst>
                <a:gd name="connsiteX0" fmla="*/ 1625 w 65540"/>
                <a:gd name="connsiteY0" fmla="*/ 22584 h 65452"/>
                <a:gd name="connsiteX1" fmla="*/ 22675 w 65540"/>
                <a:gd name="connsiteY1" fmla="*/ 63827 h 65452"/>
                <a:gd name="connsiteX2" fmla="*/ 63918 w 65540"/>
                <a:gd name="connsiteY2" fmla="*/ 42872 h 65452"/>
                <a:gd name="connsiteX3" fmla="*/ 64299 w 65540"/>
                <a:gd name="connsiteY3" fmla="*/ 23727 h 65452"/>
                <a:gd name="connsiteX4" fmla="*/ 42963 w 65540"/>
                <a:gd name="connsiteY4" fmla="*/ 1629 h 65452"/>
                <a:gd name="connsiteX5" fmla="*/ 12673 w 65540"/>
                <a:gd name="connsiteY5" fmla="*/ 6963 h 65452"/>
                <a:gd name="connsiteX6" fmla="*/ 1720 w 65540"/>
                <a:gd name="connsiteY6" fmla="*/ 22679 h 65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452">
                  <a:moveTo>
                    <a:pt x="1625" y="22584"/>
                  </a:moveTo>
                  <a:cubicBezTo>
                    <a:pt x="-3995" y="39729"/>
                    <a:pt x="5434" y="58208"/>
                    <a:pt x="22675" y="63827"/>
                  </a:cubicBezTo>
                  <a:cubicBezTo>
                    <a:pt x="39820" y="69447"/>
                    <a:pt x="58298" y="60017"/>
                    <a:pt x="63918" y="42872"/>
                  </a:cubicBezTo>
                  <a:cubicBezTo>
                    <a:pt x="66013" y="36395"/>
                    <a:pt x="66013" y="29823"/>
                    <a:pt x="64299" y="23727"/>
                  </a:cubicBezTo>
                  <a:cubicBezTo>
                    <a:pt x="61442" y="13631"/>
                    <a:pt x="53726" y="5058"/>
                    <a:pt x="42963" y="1629"/>
                  </a:cubicBezTo>
                  <a:cubicBezTo>
                    <a:pt x="32200" y="-1895"/>
                    <a:pt x="20960" y="486"/>
                    <a:pt x="12673" y="6963"/>
                  </a:cubicBezTo>
                  <a:cubicBezTo>
                    <a:pt x="7721" y="10868"/>
                    <a:pt x="3815" y="16202"/>
                    <a:pt x="1720" y="2267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0" name="Free-form: Shape 369">
              <a:extLst>
                <a:ext uri="{FF2B5EF4-FFF2-40B4-BE49-F238E27FC236}">
                  <a16:creationId xmlns:a16="http://schemas.microsoft.com/office/drawing/2014/main" id="{B3B8CBB9-10DD-6E78-04BD-635698C7FBC2}"/>
                </a:ext>
              </a:extLst>
            </p:cNvPr>
            <p:cNvSpPr/>
            <p:nvPr userDrawn="1"/>
          </p:nvSpPr>
          <p:spPr>
            <a:xfrm>
              <a:off x="1732972" y="347090"/>
              <a:ext cx="64680" cy="65347"/>
            </a:xfrm>
            <a:custGeom>
              <a:avLst/>
              <a:gdLst>
                <a:gd name="connsiteX0" fmla="*/ 22676 w 64680"/>
                <a:gd name="connsiteY0" fmla="*/ 63722 h 65347"/>
                <a:gd name="connsiteX1" fmla="*/ 63919 w 64680"/>
                <a:gd name="connsiteY1" fmla="*/ 42767 h 65347"/>
                <a:gd name="connsiteX2" fmla="*/ 64681 w 64680"/>
                <a:gd name="connsiteY2" fmla="*/ 39148 h 65347"/>
                <a:gd name="connsiteX3" fmla="*/ 30391 w 64680"/>
                <a:gd name="connsiteY3" fmla="*/ 0 h 65347"/>
                <a:gd name="connsiteX4" fmla="*/ 1625 w 64680"/>
                <a:gd name="connsiteY4" fmla="*/ 22479 h 65347"/>
                <a:gd name="connsiteX5" fmla="*/ 22580 w 64680"/>
                <a:gd name="connsiteY5" fmla="*/ 63722 h 65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4680" h="65347">
                  <a:moveTo>
                    <a:pt x="22676" y="63722"/>
                  </a:moveTo>
                  <a:cubicBezTo>
                    <a:pt x="39916" y="69342"/>
                    <a:pt x="58299" y="59912"/>
                    <a:pt x="63919" y="42767"/>
                  </a:cubicBezTo>
                  <a:cubicBezTo>
                    <a:pt x="64300" y="41529"/>
                    <a:pt x="64490" y="40386"/>
                    <a:pt x="64681" y="39148"/>
                  </a:cubicBezTo>
                  <a:cubicBezTo>
                    <a:pt x="53632" y="25813"/>
                    <a:pt x="42202" y="12764"/>
                    <a:pt x="30391" y="0"/>
                  </a:cubicBezTo>
                  <a:cubicBezTo>
                    <a:pt x="17532" y="953"/>
                    <a:pt x="5816" y="9430"/>
                    <a:pt x="1625" y="22479"/>
                  </a:cubicBezTo>
                  <a:cubicBezTo>
                    <a:pt x="-3995" y="39624"/>
                    <a:pt x="5435" y="58103"/>
                    <a:pt x="22580" y="63722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1" name="Free-form: Shape 370">
              <a:extLst>
                <a:ext uri="{FF2B5EF4-FFF2-40B4-BE49-F238E27FC236}">
                  <a16:creationId xmlns:a16="http://schemas.microsoft.com/office/drawing/2014/main" id="{8B60AF6A-11FA-A25A-7833-F217060A3564}"/>
                </a:ext>
              </a:extLst>
            </p:cNvPr>
            <p:cNvSpPr/>
            <p:nvPr userDrawn="1"/>
          </p:nvSpPr>
          <p:spPr>
            <a:xfrm>
              <a:off x="1664874" y="252507"/>
              <a:ext cx="24860" cy="21621"/>
            </a:xfrm>
            <a:custGeom>
              <a:avLst/>
              <a:gdLst>
                <a:gd name="connsiteX0" fmla="*/ 20765 w 24860"/>
                <a:gd name="connsiteY0" fmla="*/ 20765 h 21621"/>
                <a:gd name="connsiteX1" fmla="*/ 24860 w 24860"/>
                <a:gd name="connsiteY1" fmla="*/ 21622 h 21621"/>
                <a:gd name="connsiteX2" fmla="*/ 0 w 24860"/>
                <a:gd name="connsiteY2" fmla="*/ 0 h 21621"/>
                <a:gd name="connsiteX3" fmla="*/ 20765 w 24860"/>
                <a:gd name="connsiteY3" fmla="*/ 20669 h 216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4860" h="21621">
                  <a:moveTo>
                    <a:pt x="20765" y="20765"/>
                  </a:moveTo>
                  <a:cubicBezTo>
                    <a:pt x="22098" y="21241"/>
                    <a:pt x="23432" y="21431"/>
                    <a:pt x="24860" y="21622"/>
                  </a:cubicBezTo>
                  <a:cubicBezTo>
                    <a:pt x="16669" y="14288"/>
                    <a:pt x="8477" y="7144"/>
                    <a:pt x="0" y="0"/>
                  </a:cubicBezTo>
                  <a:cubicBezTo>
                    <a:pt x="3143" y="9430"/>
                    <a:pt x="10573" y="17431"/>
                    <a:pt x="20765" y="20669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2" name="Free-form: Shape 371">
              <a:extLst>
                <a:ext uri="{FF2B5EF4-FFF2-40B4-BE49-F238E27FC236}">
                  <a16:creationId xmlns:a16="http://schemas.microsoft.com/office/drawing/2014/main" id="{14DA9464-D191-C332-98CA-5D1A708A4153}"/>
                </a:ext>
              </a:extLst>
            </p:cNvPr>
            <p:cNvSpPr/>
            <p:nvPr userDrawn="1"/>
          </p:nvSpPr>
          <p:spPr>
            <a:xfrm>
              <a:off x="1043076" y="351748"/>
              <a:ext cx="65446" cy="65547"/>
            </a:xfrm>
            <a:custGeom>
              <a:avLst/>
              <a:gdLst>
                <a:gd name="connsiteX0" fmla="*/ 42868 w 65446"/>
                <a:gd name="connsiteY0" fmla="*/ 1629 h 65547"/>
                <a:gd name="connsiteX1" fmla="*/ 12579 w 65446"/>
                <a:gd name="connsiteY1" fmla="*/ 6963 h 65547"/>
                <a:gd name="connsiteX2" fmla="*/ 1625 w 65446"/>
                <a:gd name="connsiteY2" fmla="*/ 22679 h 65547"/>
                <a:gd name="connsiteX3" fmla="*/ 22580 w 65446"/>
                <a:gd name="connsiteY3" fmla="*/ 63923 h 65547"/>
                <a:gd name="connsiteX4" fmla="*/ 63823 w 65446"/>
                <a:gd name="connsiteY4" fmla="*/ 42968 h 65547"/>
                <a:gd name="connsiteX5" fmla="*/ 64204 w 65446"/>
                <a:gd name="connsiteY5" fmla="*/ 23822 h 65547"/>
                <a:gd name="connsiteX6" fmla="*/ 42868 w 65446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446" h="65547">
                  <a:moveTo>
                    <a:pt x="42868" y="1629"/>
                  </a:moveTo>
                  <a:cubicBezTo>
                    <a:pt x="32105" y="-1895"/>
                    <a:pt x="20866" y="486"/>
                    <a:pt x="12579" y="6963"/>
                  </a:cubicBezTo>
                  <a:cubicBezTo>
                    <a:pt x="7626" y="10868"/>
                    <a:pt x="3721" y="16202"/>
                    <a:pt x="1625" y="22679"/>
                  </a:cubicBezTo>
                  <a:cubicBezTo>
                    <a:pt x="-3995" y="39824"/>
                    <a:pt x="5435" y="58303"/>
                    <a:pt x="22580" y="63923"/>
                  </a:cubicBezTo>
                  <a:cubicBezTo>
                    <a:pt x="39725" y="69542"/>
                    <a:pt x="58204" y="60113"/>
                    <a:pt x="63823" y="42968"/>
                  </a:cubicBezTo>
                  <a:cubicBezTo>
                    <a:pt x="65919" y="36491"/>
                    <a:pt x="65919" y="29918"/>
                    <a:pt x="64204" y="23822"/>
                  </a:cubicBezTo>
                  <a:cubicBezTo>
                    <a:pt x="61347" y="13726"/>
                    <a:pt x="53632" y="5153"/>
                    <a:pt x="42868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3" name="Free-form: Shape 372">
              <a:extLst>
                <a:ext uri="{FF2B5EF4-FFF2-40B4-BE49-F238E27FC236}">
                  <a16:creationId xmlns:a16="http://schemas.microsoft.com/office/drawing/2014/main" id="{8D7A6F7A-6454-E571-37C2-F3F5F7B79373}"/>
                </a:ext>
              </a:extLst>
            </p:cNvPr>
            <p:cNvSpPr/>
            <p:nvPr userDrawn="1"/>
          </p:nvSpPr>
          <p:spPr>
            <a:xfrm>
              <a:off x="1110609" y="144297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4" name="Free-form: Shape 373">
              <a:extLst>
                <a:ext uri="{FF2B5EF4-FFF2-40B4-BE49-F238E27FC236}">
                  <a16:creationId xmlns:a16="http://schemas.microsoft.com/office/drawing/2014/main" id="{2427DFB3-44CA-4DFB-72B2-0DF078927BB9}"/>
                </a:ext>
              </a:extLst>
            </p:cNvPr>
            <p:cNvSpPr/>
            <p:nvPr userDrawn="1"/>
          </p:nvSpPr>
          <p:spPr>
            <a:xfrm>
              <a:off x="1112990" y="489293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4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724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5" name="Free-form: Shape 374">
              <a:extLst>
                <a:ext uri="{FF2B5EF4-FFF2-40B4-BE49-F238E27FC236}">
                  <a16:creationId xmlns:a16="http://schemas.microsoft.com/office/drawing/2014/main" id="{02CD16B8-A75A-5C20-AE2A-8B40C49904B2}"/>
                </a:ext>
              </a:extLst>
            </p:cNvPr>
            <p:cNvSpPr/>
            <p:nvPr userDrawn="1"/>
          </p:nvSpPr>
          <p:spPr>
            <a:xfrm>
              <a:off x="1115504" y="834284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6" name="Free-form: Shape 375">
              <a:extLst>
                <a:ext uri="{FF2B5EF4-FFF2-40B4-BE49-F238E27FC236}">
                  <a16:creationId xmlns:a16="http://schemas.microsoft.com/office/drawing/2014/main" id="{B6012225-F8AD-A3C0-E80B-BB1B1AA0012C}"/>
                </a:ext>
              </a:extLst>
            </p:cNvPr>
            <p:cNvSpPr/>
            <p:nvPr userDrawn="1"/>
          </p:nvSpPr>
          <p:spPr>
            <a:xfrm>
              <a:off x="1180617" y="281838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7" name="Free-form: Shape 376">
              <a:extLst>
                <a:ext uri="{FF2B5EF4-FFF2-40B4-BE49-F238E27FC236}">
                  <a16:creationId xmlns:a16="http://schemas.microsoft.com/office/drawing/2014/main" id="{1E4CA79D-EE69-358F-0E0E-9496BC59073D}"/>
                </a:ext>
              </a:extLst>
            </p:cNvPr>
            <p:cNvSpPr/>
            <p:nvPr userDrawn="1"/>
          </p:nvSpPr>
          <p:spPr>
            <a:xfrm>
              <a:off x="973163" y="214306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4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4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8" name="Free-form: Shape 377">
              <a:extLst>
                <a:ext uri="{FF2B5EF4-FFF2-40B4-BE49-F238E27FC236}">
                  <a16:creationId xmlns:a16="http://schemas.microsoft.com/office/drawing/2014/main" id="{C5DC80FD-5F56-8C09-7A06-20A69572E4E3}"/>
                </a:ext>
              </a:extLst>
            </p:cNvPr>
            <p:cNvSpPr/>
            <p:nvPr userDrawn="1"/>
          </p:nvSpPr>
          <p:spPr>
            <a:xfrm>
              <a:off x="1040695" y="6852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9" name="Free-form: Shape 378">
              <a:extLst>
                <a:ext uri="{FF2B5EF4-FFF2-40B4-BE49-F238E27FC236}">
                  <a16:creationId xmlns:a16="http://schemas.microsoft.com/office/drawing/2014/main" id="{459BA524-EF86-DED7-E9C1-8FA0E75965C5}"/>
                </a:ext>
              </a:extLst>
            </p:cNvPr>
            <p:cNvSpPr/>
            <p:nvPr userDrawn="1"/>
          </p:nvSpPr>
          <p:spPr>
            <a:xfrm>
              <a:off x="1250532" y="419280"/>
              <a:ext cx="65540" cy="65547"/>
            </a:xfrm>
            <a:custGeom>
              <a:avLst/>
              <a:gdLst>
                <a:gd name="connsiteX0" fmla="*/ 42868 w 65540"/>
                <a:gd name="connsiteY0" fmla="*/ 1629 h 65547"/>
                <a:gd name="connsiteX1" fmla="*/ 12578 w 65540"/>
                <a:gd name="connsiteY1" fmla="*/ 6963 h 65547"/>
                <a:gd name="connsiteX2" fmla="*/ 1625 w 65540"/>
                <a:gd name="connsiteY2" fmla="*/ 22679 h 65547"/>
                <a:gd name="connsiteX3" fmla="*/ 22675 w 65540"/>
                <a:gd name="connsiteY3" fmla="*/ 63923 h 65547"/>
                <a:gd name="connsiteX4" fmla="*/ 63918 w 65540"/>
                <a:gd name="connsiteY4" fmla="*/ 42968 h 65547"/>
                <a:gd name="connsiteX5" fmla="*/ 64299 w 65540"/>
                <a:gd name="connsiteY5" fmla="*/ 23822 h 65547"/>
                <a:gd name="connsiteX6" fmla="*/ 42963 w 65540"/>
                <a:gd name="connsiteY6" fmla="*/ 1724 h 655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5540" h="65547">
                  <a:moveTo>
                    <a:pt x="42868" y="1629"/>
                  </a:moveTo>
                  <a:cubicBezTo>
                    <a:pt x="32105" y="-1895"/>
                    <a:pt x="20865" y="486"/>
                    <a:pt x="12578" y="6963"/>
                  </a:cubicBezTo>
                  <a:cubicBezTo>
                    <a:pt x="7625" y="10868"/>
                    <a:pt x="3720" y="16202"/>
                    <a:pt x="1625" y="22679"/>
                  </a:cubicBezTo>
                  <a:cubicBezTo>
                    <a:pt x="-3995" y="39824"/>
                    <a:pt x="5434" y="58303"/>
                    <a:pt x="22675" y="63923"/>
                  </a:cubicBezTo>
                  <a:cubicBezTo>
                    <a:pt x="39915" y="69542"/>
                    <a:pt x="58298" y="60113"/>
                    <a:pt x="63918" y="42968"/>
                  </a:cubicBezTo>
                  <a:cubicBezTo>
                    <a:pt x="66013" y="36491"/>
                    <a:pt x="66013" y="29918"/>
                    <a:pt x="64299" y="23822"/>
                  </a:cubicBezTo>
                  <a:cubicBezTo>
                    <a:pt x="61442" y="13726"/>
                    <a:pt x="53726" y="5153"/>
                    <a:pt x="42963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0" name="Free-form: Shape 379">
              <a:extLst>
                <a:ext uri="{FF2B5EF4-FFF2-40B4-BE49-F238E27FC236}">
                  <a16:creationId xmlns:a16="http://schemas.microsoft.com/office/drawing/2014/main" id="{7489DFEC-F797-F9E9-09C2-B346FA71EF48}"/>
                </a:ext>
              </a:extLst>
            </p:cNvPr>
            <p:cNvSpPr/>
            <p:nvPr userDrawn="1"/>
          </p:nvSpPr>
          <p:spPr>
            <a:xfrm>
              <a:off x="1322958" y="901817"/>
              <a:ext cx="65504" cy="65515"/>
            </a:xfrm>
            <a:custGeom>
              <a:avLst/>
              <a:gdLst>
                <a:gd name="connsiteX0" fmla="*/ 42831 w 65504"/>
                <a:gd name="connsiteY0" fmla="*/ 1629 h 65515"/>
                <a:gd name="connsiteX1" fmla="*/ 12541 w 65504"/>
                <a:gd name="connsiteY1" fmla="*/ 6963 h 65515"/>
                <a:gd name="connsiteX2" fmla="*/ 1588 w 65504"/>
                <a:gd name="connsiteY2" fmla="*/ 22679 h 65515"/>
                <a:gd name="connsiteX3" fmla="*/ 3588 w 65504"/>
                <a:gd name="connsiteY3" fmla="*/ 47635 h 65515"/>
                <a:gd name="connsiteX4" fmla="*/ 22638 w 65504"/>
                <a:gd name="connsiteY4" fmla="*/ 63923 h 65515"/>
                <a:gd name="connsiteX5" fmla="*/ 47593 w 65504"/>
                <a:gd name="connsiteY5" fmla="*/ 62018 h 65515"/>
                <a:gd name="connsiteX6" fmla="*/ 63881 w 65504"/>
                <a:gd name="connsiteY6" fmla="*/ 42968 h 65515"/>
                <a:gd name="connsiteX7" fmla="*/ 64262 w 65504"/>
                <a:gd name="connsiteY7" fmla="*/ 23822 h 65515"/>
                <a:gd name="connsiteX8" fmla="*/ 42926 w 65504"/>
                <a:gd name="connsiteY8" fmla="*/ 1724 h 655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5504" h="65515">
                  <a:moveTo>
                    <a:pt x="42831" y="1629"/>
                  </a:moveTo>
                  <a:cubicBezTo>
                    <a:pt x="32068" y="-1895"/>
                    <a:pt x="20828" y="486"/>
                    <a:pt x="12541" y="6963"/>
                  </a:cubicBezTo>
                  <a:cubicBezTo>
                    <a:pt x="7588" y="10868"/>
                    <a:pt x="3683" y="16202"/>
                    <a:pt x="1588" y="22679"/>
                  </a:cubicBezTo>
                  <a:cubicBezTo>
                    <a:pt x="-1175" y="31252"/>
                    <a:pt x="-222" y="40205"/>
                    <a:pt x="3588" y="47635"/>
                  </a:cubicBezTo>
                  <a:cubicBezTo>
                    <a:pt x="7398" y="55064"/>
                    <a:pt x="14065" y="61160"/>
                    <a:pt x="22638" y="63923"/>
                  </a:cubicBezTo>
                  <a:cubicBezTo>
                    <a:pt x="31210" y="66685"/>
                    <a:pt x="40164" y="65732"/>
                    <a:pt x="47593" y="62018"/>
                  </a:cubicBezTo>
                  <a:cubicBezTo>
                    <a:pt x="55023" y="58208"/>
                    <a:pt x="61119" y="51540"/>
                    <a:pt x="63881" y="42968"/>
                  </a:cubicBezTo>
                  <a:cubicBezTo>
                    <a:pt x="65977" y="36491"/>
                    <a:pt x="65977" y="29918"/>
                    <a:pt x="64262" y="23822"/>
                  </a:cubicBezTo>
                  <a:cubicBezTo>
                    <a:pt x="61405" y="13726"/>
                    <a:pt x="53689" y="5153"/>
                    <a:pt x="42926" y="1724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1" name="Free-form: Shape 380">
              <a:extLst>
                <a:ext uri="{FF2B5EF4-FFF2-40B4-BE49-F238E27FC236}">
                  <a16:creationId xmlns:a16="http://schemas.microsoft.com/office/drawing/2014/main" id="{3CD5F717-52C4-5D06-F2DD-EEAF66480975}"/>
                </a:ext>
              </a:extLst>
            </p:cNvPr>
            <p:cNvSpPr/>
            <p:nvPr userDrawn="1"/>
          </p:nvSpPr>
          <p:spPr>
            <a:xfrm>
              <a:off x="1248150" y="74384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723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2" name="Free-form: Shape 381">
              <a:extLst>
                <a:ext uri="{FF2B5EF4-FFF2-40B4-BE49-F238E27FC236}">
                  <a16:creationId xmlns:a16="http://schemas.microsoft.com/office/drawing/2014/main" id="{6EED8613-AFF9-0A46-1E5E-1F87769DDF26}"/>
                </a:ext>
              </a:extLst>
            </p:cNvPr>
            <p:cNvSpPr/>
            <p:nvPr userDrawn="1"/>
          </p:nvSpPr>
          <p:spPr>
            <a:xfrm>
              <a:off x="1320540" y="556825"/>
              <a:ext cx="65448" cy="65448"/>
            </a:xfrm>
            <a:custGeom>
              <a:avLst/>
              <a:gdLst>
                <a:gd name="connsiteX0" fmla="*/ 42868 w 65448"/>
                <a:gd name="connsiteY0" fmla="*/ 1625 h 65448"/>
                <a:gd name="connsiteX1" fmla="*/ 1625 w 65448"/>
                <a:gd name="connsiteY1" fmla="*/ 22580 h 65448"/>
                <a:gd name="connsiteX2" fmla="*/ 22580 w 65448"/>
                <a:gd name="connsiteY2" fmla="*/ 63823 h 65448"/>
                <a:gd name="connsiteX3" fmla="*/ 63823 w 65448"/>
                <a:gd name="connsiteY3" fmla="*/ 42868 h 65448"/>
                <a:gd name="connsiteX4" fmla="*/ 42868 w 65448"/>
                <a:gd name="connsiteY4" fmla="*/ 1625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42868" y="1625"/>
                  </a:move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3" name="Free-form: Shape 382">
              <a:extLst>
                <a:ext uri="{FF2B5EF4-FFF2-40B4-BE49-F238E27FC236}">
                  <a16:creationId xmlns:a16="http://schemas.microsoft.com/office/drawing/2014/main" id="{F8DD98BC-8B0B-E6B5-5DC6-77550D81282B}"/>
                </a:ext>
              </a:extLst>
            </p:cNvPr>
            <p:cNvSpPr/>
            <p:nvPr userDrawn="1"/>
          </p:nvSpPr>
          <p:spPr>
            <a:xfrm>
              <a:off x="1388072" y="349371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725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628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4" name="Free-form: Shape 383">
              <a:extLst>
                <a:ext uri="{FF2B5EF4-FFF2-40B4-BE49-F238E27FC236}">
                  <a16:creationId xmlns:a16="http://schemas.microsoft.com/office/drawing/2014/main" id="{FCAC7E07-6468-9135-8BC9-0FB1A33B3A22}"/>
                </a:ext>
              </a:extLst>
            </p:cNvPr>
            <p:cNvSpPr/>
            <p:nvPr userDrawn="1"/>
          </p:nvSpPr>
          <p:spPr>
            <a:xfrm>
              <a:off x="1318063" y="211925"/>
              <a:ext cx="65448" cy="65448"/>
            </a:xfrm>
            <a:custGeom>
              <a:avLst/>
              <a:gdLst>
                <a:gd name="connsiteX0" fmla="*/ 22580 w 65448"/>
                <a:gd name="connsiteY0" fmla="*/ 63823 h 65448"/>
                <a:gd name="connsiteX1" fmla="*/ 63823 w 65448"/>
                <a:gd name="connsiteY1" fmla="*/ 42868 h 65448"/>
                <a:gd name="connsiteX2" fmla="*/ 42868 w 65448"/>
                <a:gd name="connsiteY2" fmla="*/ 1625 h 65448"/>
                <a:gd name="connsiteX3" fmla="*/ 1625 w 65448"/>
                <a:gd name="connsiteY3" fmla="*/ 22580 h 65448"/>
                <a:gd name="connsiteX4" fmla="*/ 22580 w 65448"/>
                <a:gd name="connsiteY4" fmla="*/ 63823 h 654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448" h="65448">
                  <a:moveTo>
                    <a:pt x="22580" y="63823"/>
                  </a:moveTo>
                  <a:cubicBezTo>
                    <a:pt x="39820" y="69443"/>
                    <a:pt x="58204" y="60013"/>
                    <a:pt x="63823" y="42868"/>
                  </a:cubicBezTo>
                  <a:cubicBezTo>
                    <a:pt x="69443" y="25628"/>
                    <a:pt x="60013" y="7245"/>
                    <a:pt x="42868" y="1625"/>
                  </a:cubicBezTo>
                  <a:cubicBezTo>
                    <a:pt x="25723" y="-3995"/>
                    <a:pt x="7245" y="5435"/>
                    <a:pt x="1625" y="22580"/>
                  </a:cubicBezTo>
                  <a:cubicBezTo>
                    <a:pt x="-3995" y="39725"/>
                    <a:pt x="5435" y="58204"/>
                    <a:pt x="22580" y="63823"/>
                  </a:cubicBezTo>
                  <a:close/>
                </a:path>
              </a:pathLst>
            </a:custGeom>
            <a:solidFill>
              <a:srgbClr val="4AC0EE"/>
            </a:solidFill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385" name="Graphic 1">
            <a:extLst>
              <a:ext uri="{FF2B5EF4-FFF2-40B4-BE49-F238E27FC236}">
                <a16:creationId xmlns:a16="http://schemas.microsoft.com/office/drawing/2014/main" id="{4F2C0A8D-31AF-0600-FBC5-3B2B98B6179A}"/>
              </a:ext>
            </a:extLst>
          </p:cNvPr>
          <p:cNvSpPr/>
          <p:nvPr userDrawn="1"/>
        </p:nvSpPr>
        <p:spPr>
          <a:xfrm>
            <a:off x="323178" y="4669132"/>
            <a:ext cx="436572" cy="436536"/>
          </a:xfrm>
          <a:custGeom>
            <a:avLst/>
            <a:gdLst>
              <a:gd name="connsiteX0" fmla="*/ 436626 w 436626"/>
              <a:gd name="connsiteY0" fmla="*/ 218313 h 436626"/>
              <a:gd name="connsiteX1" fmla="*/ 218313 w 436626"/>
              <a:gd name="connsiteY1" fmla="*/ 436626 h 436626"/>
              <a:gd name="connsiteX2" fmla="*/ 0 w 436626"/>
              <a:gd name="connsiteY2" fmla="*/ 218313 h 436626"/>
              <a:gd name="connsiteX3" fmla="*/ 218313 w 436626"/>
              <a:gd name="connsiteY3" fmla="*/ 0 h 436626"/>
              <a:gd name="connsiteX4" fmla="*/ 436626 w 436626"/>
              <a:gd name="connsiteY4" fmla="*/ 218313 h 4366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6626" h="436626">
                <a:moveTo>
                  <a:pt x="436626" y="218313"/>
                </a:moveTo>
                <a:cubicBezTo>
                  <a:pt x="436626" y="338884"/>
                  <a:pt x="338884" y="436626"/>
                  <a:pt x="218313" y="436626"/>
                </a:cubicBezTo>
                <a:cubicBezTo>
                  <a:pt x="97742" y="436626"/>
                  <a:pt x="0" y="338884"/>
                  <a:pt x="0" y="218313"/>
                </a:cubicBezTo>
                <a:cubicBezTo>
                  <a:pt x="0" y="97742"/>
                  <a:pt x="97742" y="0"/>
                  <a:pt x="218313" y="0"/>
                </a:cubicBezTo>
                <a:cubicBezTo>
                  <a:pt x="338884" y="0"/>
                  <a:pt x="436626" y="97742"/>
                  <a:pt x="436626" y="218313"/>
                </a:cubicBezTo>
                <a:close/>
              </a:path>
            </a:pathLst>
          </a:custGeom>
          <a:solidFill>
            <a:srgbClr val="DD3423"/>
          </a:solidFill>
          <a:ln w="9525" cap="flat">
            <a:noFill/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886EEA-E4C7-BD81-1CFE-22A9931B770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90684" y="1032077"/>
            <a:ext cx="2010631" cy="305984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lang="en-GB" sz="1800" b="1" cap="all" spc="-20" baseline="0" dirty="0">
                <a:solidFill>
                  <a:schemeClr val="accent6"/>
                </a:solidFill>
              </a:defRPr>
            </a:lvl1pPr>
          </a:lstStyle>
          <a:p>
            <a:pPr marL="0" lvl="0" indent="0" algn="ctr" rtl="0">
              <a:lnSpc>
                <a:spcPct val="85000"/>
              </a:lnSpc>
              <a:buNone/>
            </a:pPr>
            <a:r>
              <a:rPr lang="pl"/>
              <a:t>Student’s Pack</a:t>
            </a:r>
            <a:endParaRPr lang="en-GB" dirty="0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CCC32FB4-1ED0-F0AC-8E11-E2463F5E16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783" y="5975070"/>
            <a:ext cx="1972511" cy="6731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0870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8FAE4CCE-B3AC-5731-B3D5-6C3528442A76}"/>
              </a:ext>
            </a:extLst>
          </p:cNvPr>
          <p:cNvGrpSpPr/>
          <p:nvPr userDrawn="1"/>
        </p:nvGrpSpPr>
        <p:grpSpPr>
          <a:xfrm rot="10800000">
            <a:off x="96710" y="5748337"/>
            <a:ext cx="2148941" cy="1109659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4A1F8084-399A-01BC-D985-C4BF2A5F4144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0A85482B-3383-7B43-6409-6C14A3C86CB8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4A979AC4-720D-333A-A59A-D9B6739D944C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42CBA981-1244-3083-1DFF-90AC3F8754C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956AEC1-B3F1-7F04-2FCC-8DB08A7A7DC1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747B85D3-2A86-31A6-A8A2-6F292563DF99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224FCFE1-B37B-945B-6930-F542630BDC18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ECCFC121-D2A4-B9F5-3DE8-D2B78F67EC01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32D37B96-8464-DE74-7F26-19E451EA5CCC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C56E7C48-D38C-AEE1-F02E-2C222DA8204C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CCDB819-9D3E-EA31-1ED7-49B57DC80A9A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8B3DEC56-5F2E-BDA5-EAA8-909C7F8543DE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85669D12-135F-C171-51C2-7A7B9B9B07BD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D2EDF302-6656-B594-1EEC-72465245FC9F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9BC9BE71-FCB0-4F9B-E40D-EE94785EA6DE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BB00BFD0-57ED-2F00-EF4E-C7F0FFCCFC16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B18EC96F-04EF-76E9-AF87-2A8068503F9A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89FB8C7E-3AE0-2DA5-E111-563B12238D08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A7E0CFBD-A21D-63A6-997A-34217F8161E2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3F591B67-C346-71CF-E466-677AF0BD293B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2D2BD905-1529-5DE6-4E9A-1F3BF36F2FDB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C514931B-E02C-D5D8-B8F8-519690664EB3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B51E66CA-4841-6AF6-ACCF-5ECC81B2219F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3058814E-79D9-086F-271A-7BB9FAA87A76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437B1399-2639-7B57-EDDD-80A6298C8E88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9B1DD271-B319-703D-0F12-1318381C7BFB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99FE26C9-85DB-8631-F17F-73018E7DC208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9710307C-47DE-A0E9-A6A4-20DAF69F8C06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F356AA57-3595-A96F-E6E0-CBDCC03943D9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75B5663A-6302-C51A-326A-386469882B18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818317BA-BF85-7416-AAB6-B3DAB0724301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C9043930-46CB-46E3-B022-7876CE275075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2F91244C-4FD3-7277-0265-9D6912A0D20A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3DBD7240-E786-A90D-A2F6-883EFB482FD6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8BAFC6D-22B8-BE2A-51FA-98C1D5FE941F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CEAFCC21-133C-71D0-2C1B-04205376FEBA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E37468FB-49B7-2CA6-60D3-FC9C47C47509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7CBC0C75-EF99-27EB-A220-EEA813BECBBD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1BB6E2F1-BE28-BB4C-98A5-BCAE9AF5C511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E2F6681F-E8FD-B4CA-25EA-E82C43150B81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BCCAEBDD-FEA7-2654-012E-0A29B0EA2F5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33E9CEC3-174C-F323-EADA-D45583E90B03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604D551E-3AFF-413E-76D2-BD4001DA6ABA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6D274CC5-1684-02D7-8FA1-00EBB0898084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4CF2FCA3-1500-78A2-2153-F238C378C198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55A00CED-B037-9A5C-801F-5B97FFE05707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8B23D38E-3A5C-24F2-2D27-A02F360AB7B5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02485B45-B42D-897A-3EC3-07EF82CB5A19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F81410B-EAF5-8248-8EA6-50625696849B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6" name="Free-form: Shape 95">
              <a:extLst>
                <a:ext uri="{FF2B5EF4-FFF2-40B4-BE49-F238E27FC236}">
                  <a16:creationId xmlns:a16="http://schemas.microsoft.com/office/drawing/2014/main" id="{8DBA2196-2BAC-B227-B062-ACDE1E52EA3A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7" name="Free-form: Shape 96">
              <a:extLst>
                <a:ext uri="{FF2B5EF4-FFF2-40B4-BE49-F238E27FC236}">
                  <a16:creationId xmlns:a16="http://schemas.microsoft.com/office/drawing/2014/main" id="{81A07350-34C7-95D8-9539-5DA41931C7C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8" name="Free-form: Shape 97">
              <a:extLst>
                <a:ext uri="{FF2B5EF4-FFF2-40B4-BE49-F238E27FC236}">
                  <a16:creationId xmlns:a16="http://schemas.microsoft.com/office/drawing/2014/main" id="{C390DC8A-363D-BDDC-62DA-E86B683CCAE0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9" name="Free-form: Shape 98">
              <a:extLst>
                <a:ext uri="{FF2B5EF4-FFF2-40B4-BE49-F238E27FC236}">
                  <a16:creationId xmlns:a16="http://schemas.microsoft.com/office/drawing/2014/main" id="{C83D708E-F02A-DC4B-E1FB-D8BD519CDE29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1" name="Free-form: Shape 100">
              <a:extLst>
                <a:ext uri="{FF2B5EF4-FFF2-40B4-BE49-F238E27FC236}">
                  <a16:creationId xmlns:a16="http://schemas.microsoft.com/office/drawing/2014/main" id="{16DC38D5-A4B5-DA82-98E4-6D1E7281A507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2" name="Free-form: Shape 101">
              <a:extLst>
                <a:ext uri="{FF2B5EF4-FFF2-40B4-BE49-F238E27FC236}">
                  <a16:creationId xmlns:a16="http://schemas.microsoft.com/office/drawing/2014/main" id="{4DF50F47-8535-1CFA-B081-49D35FDF1CBD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3" name="Free-form: Shape 102">
              <a:extLst>
                <a:ext uri="{FF2B5EF4-FFF2-40B4-BE49-F238E27FC236}">
                  <a16:creationId xmlns:a16="http://schemas.microsoft.com/office/drawing/2014/main" id="{CAD6190A-5562-D904-0440-CD8A19706696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4" name="Free-form: Shape 103">
              <a:extLst>
                <a:ext uri="{FF2B5EF4-FFF2-40B4-BE49-F238E27FC236}">
                  <a16:creationId xmlns:a16="http://schemas.microsoft.com/office/drawing/2014/main" id="{E4A4D516-349B-FF7E-F09A-00DDFD16D3C0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2DA19AC1-EA7A-8FE6-DA4F-3EBA12074621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569AD0E9-E134-DDA3-F416-8DFED02450C7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B7B4BE99-D918-7D20-FCD1-E13A9369CABB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2CA9020A-041C-AC49-1DD1-594800FBBEB9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B75262DC-F996-5D79-204C-1D48CC7FBB39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AA02AC0-2C2C-5070-E4BA-1F41D697A5EB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B63C1542-41D1-427A-CA8E-AD32A58E9E77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05E18713-537D-84BB-66D8-EF3C1034F127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8AE91876-778D-A647-6A2D-8B4242AABAB9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48E47890-B3FA-5254-214B-271AD7EF1615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B2C3015-D07B-4984-4C2A-A84E036A04F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08786794-00C3-6836-CC6A-4FA9BEC69438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BF69C773-9700-1BC1-BC37-42AA090E94AD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116D020F-F34D-72F2-126A-CA5AEC21F4E1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37926D92-8592-EBD8-D374-DBDBECEBDF01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31CE6689-BE9A-6F3F-EB04-91A94A7E9379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2A3EA2B9-4160-2440-D4DB-AF8D0C161F74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043F3478-1213-BEBE-283B-C041A8AB7F23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59FA1527-6CDA-1226-281B-9885D4DDF3BC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36F3762C-810A-0027-C8CB-D93D5B3A7439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1121221E-FBCA-B53C-FC72-90242CF186A6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02B6F294-3377-D9AD-A1B1-82941F19ADAA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8CD73534-8656-7D59-AC87-44E739231674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9D46B912-CF10-07E5-11F5-2096875E3499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BC516F0F-700F-D962-611E-2319F56A604B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03B8195B-68F8-7866-36DE-77AFB36F301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3AA725E1-7185-60B6-BD09-47BAFACFD1E1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771DA055-A91E-F2F0-8272-EEF2F407B843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3040BCA2-B0BF-F68F-EBCF-7E04D1BD6009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EB07D015-B76B-20FD-8F29-9E771F1CF408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187" name="Graphic 39">
            <a:extLst>
              <a:ext uri="{FF2B5EF4-FFF2-40B4-BE49-F238E27FC236}">
                <a16:creationId xmlns:a16="http://schemas.microsoft.com/office/drawing/2014/main" id="{1FED6511-CAF1-8F58-FCB5-BBA0580D9AD4}"/>
              </a:ext>
            </a:extLst>
          </p:cNvPr>
          <p:cNvGrpSpPr/>
          <p:nvPr userDrawn="1"/>
        </p:nvGrpSpPr>
        <p:grpSpPr>
          <a:xfrm>
            <a:off x="10334976" y="247362"/>
            <a:ext cx="1694367" cy="1694060"/>
            <a:chOff x="-96" y="1"/>
            <a:chExt cx="3207710" cy="3207169"/>
          </a:xfrm>
          <a:solidFill>
            <a:schemeClr val="accent2"/>
          </a:solidFill>
        </p:grpSpPr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94B8730B-F18C-2CE0-C967-B20F69F895ED}"/>
                </a:ext>
              </a:extLst>
            </p:cNvPr>
            <p:cNvSpPr/>
            <p:nvPr userDrawn="1"/>
          </p:nvSpPr>
          <p:spPr>
            <a:xfrm>
              <a:off x="1876505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55F2000C-3E2F-F4FA-CDE1-58765F300BDC}"/>
                </a:ext>
              </a:extLst>
            </p:cNvPr>
            <p:cNvSpPr/>
            <p:nvPr userDrawn="1"/>
          </p:nvSpPr>
          <p:spPr>
            <a:xfrm>
              <a:off x="1876505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EB2019F5-4FE4-FBF0-31E8-3AD8DDC719DC}"/>
                </a:ext>
              </a:extLst>
            </p:cNvPr>
            <p:cNvSpPr/>
            <p:nvPr userDrawn="1"/>
          </p:nvSpPr>
          <p:spPr>
            <a:xfrm>
              <a:off x="2038143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664D1897-8B1C-650C-D903-69E295A725AD}"/>
                </a:ext>
              </a:extLst>
            </p:cNvPr>
            <p:cNvSpPr/>
            <p:nvPr userDrawn="1"/>
          </p:nvSpPr>
          <p:spPr>
            <a:xfrm>
              <a:off x="1876505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2" name="Free-form: Shape 191">
              <a:extLst>
                <a:ext uri="{FF2B5EF4-FFF2-40B4-BE49-F238E27FC236}">
                  <a16:creationId xmlns:a16="http://schemas.microsoft.com/office/drawing/2014/main" id="{9097177E-2C08-1C72-CF18-8DA7F73D43C2}"/>
                </a:ext>
              </a:extLst>
            </p:cNvPr>
            <p:cNvSpPr/>
            <p:nvPr userDrawn="1"/>
          </p:nvSpPr>
          <p:spPr>
            <a:xfrm>
              <a:off x="1876505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3" name="Free-form: Shape 192">
              <a:extLst>
                <a:ext uri="{FF2B5EF4-FFF2-40B4-BE49-F238E27FC236}">
                  <a16:creationId xmlns:a16="http://schemas.microsoft.com/office/drawing/2014/main" id="{ECF55CC2-1AC6-169E-5887-0F76A8EA1638}"/>
                </a:ext>
              </a:extLst>
            </p:cNvPr>
            <p:cNvSpPr/>
            <p:nvPr userDrawn="1"/>
          </p:nvSpPr>
          <p:spPr>
            <a:xfrm>
              <a:off x="1876505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4" name="Free-form: Shape 193">
              <a:extLst>
                <a:ext uri="{FF2B5EF4-FFF2-40B4-BE49-F238E27FC236}">
                  <a16:creationId xmlns:a16="http://schemas.microsoft.com/office/drawing/2014/main" id="{174D6A4B-BA8B-4371-F28B-5EDAEFAB765F}"/>
                </a:ext>
              </a:extLst>
            </p:cNvPr>
            <p:cNvSpPr/>
            <p:nvPr userDrawn="1"/>
          </p:nvSpPr>
          <p:spPr>
            <a:xfrm>
              <a:off x="2199877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5" name="Free-form: Shape 194">
              <a:extLst>
                <a:ext uri="{FF2B5EF4-FFF2-40B4-BE49-F238E27FC236}">
                  <a16:creationId xmlns:a16="http://schemas.microsoft.com/office/drawing/2014/main" id="{218AAB53-572C-21F3-EB7C-1931C86FAE7C}"/>
                </a:ext>
              </a:extLst>
            </p:cNvPr>
            <p:cNvSpPr/>
            <p:nvPr userDrawn="1"/>
          </p:nvSpPr>
          <p:spPr>
            <a:xfrm>
              <a:off x="1876505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6" name="Free-form: Shape 195">
              <a:extLst>
                <a:ext uri="{FF2B5EF4-FFF2-40B4-BE49-F238E27FC236}">
                  <a16:creationId xmlns:a16="http://schemas.microsoft.com/office/drawing/2014/main" id="{3B4CEC8A-9DE7-7ABC-769A-FCB70E81DA28}"/>
                </a:ext>
              </a:extLst>
            </p:cNvPr>
            <p:cNvSpPr/>
            <p:nvPr userDrawn="1"/>
          </p:nvSpPr>
          <p:spPr>
            <a:xfrm>
              <a:off x="1876505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7" name="Free-form: Shape 196">
              <a:extLst>
                <a:ext uri="{FF2B5EF4-FFF2-40B4-BE49-F238E27FC236}">
                  <a16:creationId xmlns:a16="http://schemas.microsoft.com/office/drawing/2014/main" id="{7899570E-79DA-399A-9B6E-6AA0FA78049F}"/>
                </a:ext>
              </a:extLst>
            </p:cNvPr>
            <p:cNvSpPr/>
            <p:nvPr userDrawn="1"/>
          </p:nvSpPr>
          <p:spPr>
            <a:xfrm>
              <a:off x="203823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8" name="Free-form: Shape 197">
              <a:extLst>
                <a:ext uri="{FF2B5EF4-FFF2-40B4-BE49-F238E27FC236}">
                  <a16:creationId xmlns:a16="http://schemas.microsoft.com/office/drawing/2014/main" id="{7697EEB7-DEEC-9556-A667-7A04D3EC9A75}"/>
                </a:ext>
              </a:extLst>
            </p:cNvPr>
            <p:cNvSpPr/>
            <p:nvPr userDrawn="1"/>
          </p:nvSpPr>
          <p:spPr>
            <a:xfrm>
              <a:off x="2038143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9" name="Free-form: Shape 198">
              <a:extLst>
                <a:ext uri="{FF2B5EF4-FFF2-40B4-BE49-F238E27FC236}">
                  <a16:creationId xmlns:a16="http://schemas.microsoft.com/office/drawing/2014/main" id="{FA417604-622C-842E-7835-36ED1D8707E8}"/>
                </a:ext>
              </a:extLst>
            </p:cNvPr>
            <p:cNvSpPr/>
            <p:nvPr userDrawn="1"/>
          </p:nvSpPr>
          <p:spPr>
            <a:xfrm>
              <a:off x="203823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0" name="Free-form: Shape 199">
              <a:extLst>
                <a:ext uri="{FF2B5EF4-FFF2-40B4-BE49-F238E27FC236}">
                  <a16:creationId xmlns:a16="http://schemas.microsoft.com/office/drawing/2014/main" id="{8678E0BD-C6B0-86E7-BA7F-F40C2D06F65F}"/>
                </a:ext>
              </a:extLst>
            </p:cNvPr>
            <p:cNvSpPr/>
            <p:nvPr userDrawn="1"/>
          </p:nvSpPr>
          <p:spPr>
            <a:xfrm>
              <a:off x="2038143" y="257080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1" name="Free-form: Shape 200">
              <a:extLst>
                <a:ext uri="{FF2B5EF4-FFF2-40B4-BE49-F238E27FC236}">
                  <a16:creationId xmlns:a16="http://schemas.microsoft.com/office/drawing/2014/main" id="{4E70D3FD-FE62-7983-C3DC-03A072B604F4}"/>
                </a:ext>
              </a:extLst>
            </p:cNvPr>
            <p:cNvSpPr/>
            <p:nvPr userDrawn="1"/>
          </p:nvSpPr>
          <p:spPr>
            <a:xfrm>
              <a:off x="2199877" y="3006288"/>
              <a:ext cx="96963" cy="84296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2" name="Free-form: Shape 201">
              <a:extLst>
                <a:ext uri="{FF2B5EF4-FFF2-40B4-BE49-F238E27FC236}">
                  <a16:creationId xmlns:a16="http://schemas.microsoft.com/office/drawing/2014/main" id="{2E8D416D-13DE-8CB2-2BD4-F85CF8F3CD0F}"/>
                </a:ext>
              </a:extLst>
            </p:cNvPr>
            <p:cNvSpPr/>
            <p:nvPr userDrawn="1"/>
          </p:nvSpPr>
          <p:spPr>
            <a:xfrm>
              <a:off x="2038238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3" name="Free-form: Shape 202">
              <a:extLst>
                <a:ext uri="{FF2B5EF4-FFF2-40B4-BE49-F238E27FC236}">
                  <a16:creationId xmlns:a16="http://schemas.microsoft.com/office/drawing/2014/main" id="{1F0951B4-485A-1FF3-117F-FA94AE0EC29C}"/>
                </a:ext>
              </a:extLst>
            </p:cNvPr>
            <p:cNvSpPr/>
            <p:nvPr userDrawn="1"/>
          </p:nvSpPr>
          <p:spPr>
            <a:xfrm>
              <a:off x="2038238" y="1874238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4" name="Free-form: Shape 203">
              <a:extLst>
                <a:ext uri="{FF2B5EF4-FFF2-40B4-BE49-F238E27FC236}">
                  <a16:creationId xmlns:a16="http://schemas.microsoft.com/office/drawing/2014/main" id="{5E66CAE6-C98A-E73D-59EC-5B3379A84828}"/>
                </a:ext>
              </a:extLst>
            </p:cNvPr>
            <p:cNvSpPr/>
            <p:nvPr userDrawn="1"/>
          </p:nvSpPr>
          <p:spPr>
            <a:xfrm>
              <a:off x="2038143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5" name="Free-form: Shape 204">
              <a:extLst>
                <a:ext uri="{FF2B5EF4-FFF2-40B4-BE49-F238E27FC236}">
                  <a16:creationId xmlns:a16="http://schemas.microsoft.com/office/drawing/2014/main" id="{12CCEF1B-95A1-02C2-E907-8A0D9A54F8D0}"/>
                </a:ext>
              </a:extLst>
            </p:cNvPr>
            <p:cNvSpPr/>
            <p:nvPr userDrawn="1"/>
          </p:nvSpPr>
          <p:spPr>
            <a:xfrm>
              <a:off x="2038143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6" name="Free-form: Shape 205">
              <a:extLst>
                <a:ext uri="{FF2B5EF4-FFF2-40B4-BE49-F238E27FC236}">
                  <a16:creationId xmlns:a16="http://schemas.microsoft.com/office/drawing/2014/main" id="{920A03C4-5732-90E1-1FF0-A00ABF0E9549}"/>
                </a:ext>
              </a:extLst>
            </p:cNvPr>
            <p:cNvSpPr/>
            <p:nvPr userDrawn="1"/>
          </p:nvSpPr>
          <p:spPr>
            <a:xfrm>
              <a:off x="2199877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7" name="Free-form: Shape 206">
              <a:extLst>
                <a:ext uri="{FF2B5EF4-FFF2-40B4-BE49-F238E27FC236}">
                  <a16:creationId xmlns:a16="http://schemas.microsoft.com/office/drawing/2014/main" id="{1EC6BFFF-B686-DE0D-C118-C9156EC7FCF9}"/>
                </a:ext>
              </a:extLst>
            </p:cNvPr>
            <p:cNvSpPr/>
            <p:nvPr userDrawn="1"/>
          </p:nvSpPr>
          <p:spPr>
            <a:xfrm>
              <a:off x="1553039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8" name="Free-form: Shape 207">
              <a:extLst>
                <a:ext uri="{FF2B5EF4-FFF2-40B4-BE49-F238E27FC236}">
                  <a16:creationId xmlns:a16="http://schemas.microsoft.com/office/drawing/2014/main" id="{207AFC72-CCF3-593F-772C-4E5AA1274725}"/>
                </a:ext>
              </a:extLst>
            </p:cNvPr>
            <p:cNvSpPr/>
            <p:nvPr userDrawn="1"/>
          </p:nvSpPr>
          <p:spPr>
            <a:xfrm>
              <a:off x="1553039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9" name="Free-form: Shape 208">
              <a:extLst>
                <a:ext uri="{FF2B5EF4-FFF2-40B4-BE49-F238E27FC236}">
                  <a16:creationId xmlns:a16="http://schemas.microsoft.com/office/drawing/2014/main" id="{45EE5E89-EA1F-A1E9-30B1-175EB9C1E734}"/>
                </a:ext>
              </a:extLst>
            </p:cNvPr>
            <p:cNvSpPr/>
            <p:nvPr userDrawn="1"/>
          </p:nvSpPr>
          <p:spPr>
            <a:xfrm>
              <a:off x="1553039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0" name="Free-form: Shape 209">
              <a:extLst>
                <a:ext uri="{FF2B5EF4-FFF2-40B4-BE49-F238E27FC236}">
                  <a16:creationId xmlns:a16="http://schemas.microsoft.com/office/drawing/2014/main" id="{F05E3F45-77DA-5F37-2235-4DF2DC78B2F2}"/>
                </a:ext>
              </a:extLst>
            </p:cNvPr>
            <p:cNvSpPr/>
            <p:nvPr userDrawn="1"/>
          </p:nvSpPr>
          <p:spPr>
            <a:xfrm>
              <a:off x="1718201" y="3176501"/>
              <a:ext cx="85819" cy="30669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1" name="Free-form: Shape 210">
              <a:extLst>
                <a:ext uri="{FF2B5EF4-FFF2-40B4-BE49-F238E27FC236}">
                  <a16:creationId xmlns:a16="http://schemas.microsoft.com/office/drawing/2014/main" id="{C05CEE11-B1EE-79AA-FA3B-3FAC29561771}"/>
                </a:ext>
              </a:extLst>
            </p:cNvPr>
            <p:cNvSpPr/>
            <p:nvPr userDrawn="1"/>
          </p:nvSpPr>
          <p:spPr>
            <a:xfrm>
              <a:off x="1553039" y="3006289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2" name="Free-form: Shape 211">
              <a:extLst>
                <a:ext uri="{FF2B5EF4-FFF2-40B4-BE49-F238E27FC236}">
                  <a16:creationId xmlns:a16="http://schemas.microsoft.com/office/drawing/2014/main" id="{F2D2C1CC-310C-A1D6-A475-E6A718C69A79}"/>
                </a:ext>
              </a:extLst>
            </p:cNvPr>
            <p:cNvSpPr/>
            <p:nvPr userDrawn="1"/>
          </p:nvSpPr>
          <p:spPr>
            <a:xfrm>
              <a:off x="1553039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3" name="Free-form: Shape 212">
              <a:extLst>
                <a:ext uri="{FF2B5EF4-FFF2-40B4-BE49-F238E27FC236}">
                  <a16:creationId xmlns:a16="http://schemas.microsoft.com/office/drawing/2014/main" id="{30EEA7BD-478D-4E28-B63A-CB57209B5E11}"/>
                </a:ext>
              </a:extLst>
            </p:cNvPr>
            <p:cNvSpPr/>
            <p:nvPr userDrawn="1"/>
          </p:nvSpPr>
          <p:spPr>
            <a:xfrm>
              <a:off x="1553039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4" name="Free-form: Shape 213">
              <a:extLst>
                <a:ext uri="{FF2B5EF4-FFF2-40B4-BE49-F238E27FC236}">
                  <a16:creationId xmlns:a16="http://schemas.microsoft.com/office/drawing/2014/main" id="{F4C84F87-2FBA-2625-071D-C87DD9F890D1}"/>
                </a:ext>
              </a:extLst>
            </p:cNvPr>
            <p:cNvSpPr/>
            <p:nvPr userDrawn="1"/>
          </p:nvSpPr>
          <p:spPr>
            <a:xfrm>
              <a:off x="1876505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5" name="Free-form: Shape 214">
              <a:extLst>
                <a:ext uri="{FF2B5EF4-FFF2-40B4-BE49-F238E27FC236}">
                  <a16:creationId xmlns:a16="http://schemas.microsoft.com/office/drawing/2014/main" id="{251DD95A-F572-E375-6D4B-D098FE51689C}"/>
                </a:ext>
              </a:extLst>
            </p:cNvPr>
            <p:cNvSpPr/>
            <p:nvPr userDrawn="1"/>
          </p:nvSpPr>
          <p:spPr>
            <a:xfrm>
              <a:off x="1553039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6" name="Free-form: Shape 215">
              <a:extLst>
                <a:ext uri="{FF2B5EF4-FFF2-40B4-BE49-F238E27FC236}">
                  <a16:creationId xmlns:a16="http://schemas.microsoft.com/office/drawing/2014/main" id="{E7BCC36C-07A7-2970-DF4C-675EDA6F4F0D}"/>
                </a:ext>
              </a:extLst>
            </p:cNvPr>
            <p:cNvSpPr/>
            <p:nvPr userDrawn="1"/>
          </p:nvSpPr>
          <p:spPr>
            <a:xfrm>
              <a:off x="1553039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7" name="Free-form: Shape 216">
              <a:extLst>
                <a:ext uri="{FF2B5EF4-FFF2-40B4-BE49-F238E27FC236}">
                  <a16:creationId xmlns:a16="http://schemas.microsoft.com/office/drawing/2014/main" id="{C2E4551B-0A08-7415-5F5C-74446C8C2239}"/>
                </a:ext>
              </a:extLst>
            </p:cNvPr>
            <p:cNvSpPr/>
            <p:nvPr userDrawn="1"/>
          </p:nvSpPr>
          <p:spPr>
            <a:xfrm>
              <a:off x="1553039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8" name="Free-form: Shape 217">
              <a:extLst>
                <a:ext uri="{FF2B5EF4-FFF2-40B4-BE49-F238E27FC236}">
                  <a16:creationId xmlns:a16="http://schemas.microsoft.com/office/drawing/2014/main" id="{1311F655-9ADF-2ED4-D228-EC231AF9D2AD}"/>
                </a:ext>
              </a:extLst>
            </p:cNvPr>
            <p:cNvSpPr/>
            <p:nvPr userDrawn="1"/>
          </p:nvSpPr>
          <p:spPr>
            <a:xfrm>
              <a:off x="1714677" y="284455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9" name="Free-form: Shape 218">
              <a:extLst>
                <a:ext uri="{FF2B5EF4-FFF2-40B4-BE49-F238E27FC236}">
                  <a16:creationId xmlns:a16="http://schemas.microsoft.com/office/drawing/2014/main" id="{BA023563-EF55-4BEF-DEF6-A09093D2C789}"/>
                </a:ext>
              </a:extLst>
            </p:cNvPr>
            <p:cNvSpPr/>
            <p:nvPr userDrawn="1"/>
          </p:nvSpPr>
          <p:spPr>
            <a:xfrm>
              <a:off x="1714677" y="903925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0" name="Free-form: Shape 219">
              <a:extLst>
                <a:ext uri="{FF2B5EF4-FFF2-40B4-BE49-F238E27FC236}">
                  <a16:creationId xmlns:a16="http://schemas.microsoft.com/office/drawing/2014/main" id="{CC2FE4CF-E5AB-C672-98C8-8884ABAC6ADA}"/>
                </a:ext>
              </a:extLst>
            </p:cNvPr>
            <p:cNvSpPr/>
            <p:nvPr userDrawn="1"/>
          </p:nvSpPr>
          <p:spPr>
            <a:xfrm>
              <a:off x="1714677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1" name="Free-form: Shape 220">
              <a:extLst>
                <a:ext uri="{FF2B5EF4-FFF2-40B4-BE49-F238E27FC236}">
                  <a16:creationId xmlns:a16="http://schemas.microsoft.com/office/drawing/2014/main" id="{EB62F38D-D6F2-8A11-10A8-5A6DC0FD6829}"/>
                </a:ext>
              </a:extLst>
            </p:cNvPr>
            <p:cNvSpPr/>
            <p:nvPr userDrawn="1"/>
          </p:nvSpPr>
          <p:spPr>
            <a:xfrm>
              <a:off x="1714677" y="257080"/>
              <a:ext cx="97057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2" name="Free-form: Shape 221">
              <a:extLst>
                <a:ext uri="{FF2B5EF4-FFF2-40B4-BE49-F238E27FC236}">
                  <a16:creationId xmlns:a16="http://schemas.microsoft.com/office/drawing/2014/main" id="{53605BBD-0F2F-668F-99DD-C56B3AAB2D70}"/>
                </a:ext>
              </a:extLst>
            </p:cNvPr>
            <p:cNvSpPr/>
            <p:nvPr userDrawn="1"/>
          </p:nvSpPr>
          <p:spPr>
            <a:xfrm>
              <a:off x="1876505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3" name="Free-form: Shape 222">
              <a:extLst>
                <a:ext uri="{FF2B5EF4-FFF2-40B4-BE49-F238E27FC236}">
                  <a16:creationId xmlns:a16="http://schemas.microsoft.com/office/drawing/2014/main" id="{D150D9EA-D921-31B8-0138-51FDB75BA810}"/>
                </a:ext>
              </a:extLst>
            </p:cNvPr>
            <p:cNvSpPr/>
            <p:nvPr userDrawn="1"/>
          </p:nvSpPr>
          <p:spPr>
            <a:xfrm>
              <a:off x="1714677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4" name="Free-form: Shape 223">
              <a:extLst>
                <a:ext uri="{FF2B5EF4-FFF2-40B4-BE49-F238E27FC236}">
                  <a16:creationId xmlns:a16="http://schemas.microsoft.com/office/drawing/2014/main" id="{39C666FF-1A9D-83C3-6588-911F3562C5CB}"/>
                </a:ext>
              </a:extLst>
            </p:cNvPr>
            <p:cNvSpPr/>
            <p:nvPr userDrawn="1"/>
          </p:nvSpPr>
          <p:spPr>
            <a:xfrm>
              <a:off x="1714677" y="2197709"/>
              <a:ext cx="97057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5" name="Free-form: Shape 224">
              <a:extLst>
                <a:ext uri="{FF2B5EF4-FFF2-40B4-BE49-F238E27FC236}">
                  <a16:creationId xmlns:a16="http://schemas.microsoft.com/office/drawing/2014/main" id="{C8F77172-181A-34B4-3582-D3CE6D79C8FF}"/>
                </a:ext>
              </a:extLst>
            </p:cNvPr>
            <p:cNvSpPr/>
            <p:nvPr userDrawn="1"/>
          </p:nvSpPr>
          <p:spPr>
            <a:xfrm>
              <a:off x="1714677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6" name="Free-form: Shape 225">
              <a:extLst>
                <a:ext uri="{FF2B5EF4-FFF2-40B4-BE49-F238E27FC236}">
                  <a16:creationId xmlns:a16="http://schemas.microsoft.com/office/drawing/2014/main" id="{26A1CEBE-35D3-BFD7-789D-D56FD45E1FEF}"/>
                </a:ext>
              </a:extLst>
            </p:cNvPr>
            <p:cNvSpPr/>
            <p:nvPr userDrawn="1"/>
          </p:nvSpPr>
          <p:spPr>
            <a:xfrm>
              <a:off x="1714677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7" name="Free-form: Shape 226">
              <a:extLst>
                <a:ext uri="{FF2B5EF4-FFF2-40B4-BE49-F238E27FC236}">
                  <a16:creationId xmlns:a16="http://schemas.microsoft.com/office/drawing/2014/main" id="{1C5EA7E2-FA08-B8ED-9D1C-88055BA4BEF6}"/>
                </a:ext>
              </a:extLst>
            </p:cNvPr>
            <p:cNvSpPr/>
            <p:nvPr userDrawn="1"/>
          </p:nvSpPr>
          <p:spPr>
            <a:xfrm>
              <a:off x="1714677" y="1550864"/>
              <a:ext cx="97057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8" name="Free-form: Shape 227">
              <a:extLst>
                <a:ext uri="{FF2B5EF4-FFF2-40B4-BE49-F238E27FC236}">
                  <a16:creationId xmlns:a16="http://schemas.microsoft.com/office/drawing/2014/main" id="{16A9C1DF-CA26-9113-97F5-B93EC4B85B56}"/>
                </a:ext>
              </a:extLst>
            </p:cNvPr>
            <p:cNvSpPr/>
            <p:nvPr userDrawn="1"/>
          </p:nvSpPr>
          <p:spPr>
            <a:xfrm>
              <a:off x="1876505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9" name="Free-form: Shape 228">
              <a:extLst>
                <a:ext uri="{FF2B5EF4-FFF2-40B4-BE49-F238E27FC236}">
                  <a16:creationId xmlns:a16="http://schemas.microsoft.com/office/drawing/2014/main" id="{2A9EABF5-D5E6-CF51-0EDD-33ED30CDEF1F}"/>
                </a:ext>
              </a:extLst>
            </p:cNvPr>
            <p:cNvSpPr/>
            <p:nvPr userDrawn="1"/>
          </p:nvSpPr>
          <p:spPr>
            <a:xfrm>
              <a:off x="284671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0" name="Free-form: Shape 229">
              <a:extLst>
                <a:ext uri="{FF2B5EF4-FFF2-40B4-BE49-F238E27FC236}">
                  <a16:creationId xmlns:a16="http://schemas.microsoft.com/office/drawing/2014/main" id="{0975CB2E-A90E-8BF7-F23C-B77EC48816E8}"/>
                </a:ext>
              </a:extLst>
            </p:cNvPr>
            <p:cNvSpPr/>
            <p:nvPr userDrawn="1"/>
          </p:nvSpPr>
          <p:spPr>
            <a:xfrm>
              <a:off x="2685076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1" name="Free-form: Shape 230">
              <a:extLst>
                <a:ext uri="{FF2B5EF4-FFF2-40B4-BE49-F238E27FC236}">
                  <a16:creationId xmlns:a16="http://schemas.microsoft.com/office/drawing/2014/main" id="{C627AFCB-137C-A7FE-7050-47B5E3FFF26A}"/>
                </a:ext>
              </a:extLst>
            </p:cNvPr>
            <p:cNvSpPr/>
            <p:nvPr userDrawn="1"/>
          </p:nvSpPr>
          <p:spPr>
            <a:xfrm>
              <a:off x="2685076" y="580454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7" y="67913"/>
                    <a:pt x="88678" y="75628"/>
                  </a:cubicBezTo>
                  <a:cubicBezTo>
                    <a:pt x="80010" y="88487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2" name="Free-form: Shape 231">
              <a:extLst>
                <a:ext uri="{FF2B5EF4-FFF2-40B4-BE49-F238E27FC236}">
                  <a16:creationId xmlns:a16="http://schemas.microsoft.com/office/drawing/2014/main" id="{95DD8591-A5FC-C030-B73D-6EA0E1074389}"/>
                </a:ext>
              </a:extLst>
            </p:cNvPr>
            <p:cNvSpPr/>
            <p:nvPr userDrawn="1"/>
          </p:nvSpPr>
          <p:spPr>
            <a:xfrm>
              <a:off x="2685076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3" name="Free-form: Shape 232">
              <a:extLst>
                <a:ext uri="{FF2B5EF4-FFF2-40B4-BE49-F238E27FC236}">
                  <a16:creationId xmlns:a16="http://schemas.microsoft.com/office/drawing/2014/main" id="{69FFFBF5-F4D6-9D10-9FCD-5DBBB90CC927}"/>
                </a:ext>
              </a:extLst>
            </p:cNvPr>
            <p:cNvSpPr/>
            <p:nvPr userDrawn="1"/>
          </p:nvSpPr>
          <p:spPr>
            <a:xfrm>
              <a:off x="284671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4" name="Free-form: Shape 233">
              <a:extLst>
                <a:ext uri="{FF2B5EF4-FFF2-40B4-BE49-F238E27FC236}">
                  <a16:creationId xmlns:a16="http://schemas.microsoft.com/office/drawing/2014/main" id="{9A7CE825-3B7A-76B9-C42C-C24D8EECEB99}"/>
                </a:ext>
              </a:extLst>
            </p:cNvPr>
            <p:cNvSpPr/>
            <p:nvPr userDrawn="1"/>
          </p:nvSpPr>
          <p:spPr>
            <a:xfrm>
              <a:off x="2685076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5" name="Free-form: Shape 234">
              <a:extLst>
                <a:ext uri="{FF2B5EF4-FFF2-40B4-BE49-F238E27FC236}">
                  <a16:creationId xmlns:a16="http://schemas.microsoft.com/office/drawing/2014/main" id="{3420C88F-8633-D10A-73B4-41225465118F}"/>
                </a:ext>
              </a:extLst>
            </p:cNvPr>
            <p:cNvSpPr/>
            <p:nvPr userDrawn="1"/>
          </p:nvSpPr>
          <p:spPr>
            <a:xfrm>
              <a:off x="2685076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6" name="Free-form: Shape 235">
              <a:extLst>
                <a:ext uri="{FF2B5EF4-FFF2-40B4-BE49-F238E27FC236}">
                  <a16:creationId xmlns:a16="http://schemas.microsoft.com/office/drawing/2014/main" id="{D27ED6BA-96E0-9282-EE8A-9A1E37248454}"/>
                </a:ext>
              </a:extLst>
            </p:cNvPr>
            <p:cNvSpPr/>
            <p:nvPr userDrawn="1"/>
          </p:nvSpPr>
          <p:spPr>
            <a:xfrm>
              <a:off x="2685076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7" name="Free-form: Shape 236">
              <a:extLst>
                <a:ext uri="{FF2B5EF4-FFF2-40B4-BE49-F238E27FC236}">
                  <a16:creationId xmlns:a16="http://schemas.microsoft.com/office/drawing/2014/main" id="{01E6DF73-25E0-9103-D30E-66114BB38935}"/>
                </a:ext>
              </a:extLst>
            </p:cNvPr>
            <p:cNvSpPr/>
            <p:nvPr userDrawn="1"/>
          </p:nvSpPr>
          <p:spPr>
            <a:xfrm>
              <a:off x="252334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8" name="Free-form: Shape 237">
              <a:extLst>
                <a:ext uri="{FF2B5EF4-FFF2-40B4-BE49-F238E27FC236}">
                  <a16:creationId xmlns:a16="http://schemas.microsoft.com/office/drawing/2014/main" id="{A1B9435C-1690-84A6-C0BA-4C4C218EA383}"/>
                </a:ext>
              </a:extLst>
            </p:cNvPr>
            <p:cNvSpPr/>
            <p:nvPr userDrawn="1"/>
          </p:nvSpPr>
          <p:spPr>
            <a:xfrm>
              <a:off x="2685076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9" name="Free-form: Shape 238">
              <a:extLst>
                <a:ext uri="{FF2B5EF4-FFF2-40B4-BE49-F238E27FC236}">
                  <a16:creationId xmlns:a16="http://schemas.microsoft.com/office/drawing/2014/main" id="{C4C4DA57-4478-BFE2-9270-B4F7D2C8E605}"/>
                </a:ext>
              </a:extLst>
            </p:cNvPr>
            <p:cNvSpPr/>
            <p:nvPr userDrawn="1"/>
          </p:nvSpPr>
          <p:spPr>
            <a:xfrm>
              <a:off x="3008448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0" name="Free-form: Shape 239">
              <a:extLst>
                <a:ext uri="{FF2B5EF4-FFF2-40B4-BE49-F238E27FC236}">
                  <a16:creationId xmlns:a16="http://schemas.microsoft.com/office/drawing/2014/main" id="{2DFECA3B-71CA-4AEB-84E1-EE81B456E262}"/>
                </a:ext>
              </a:extLst>
            </p:cNvPr>
            <p:cNvSpPr/>
            <p:nvPr userDrawn="1"/>
          </p:nvSpPr>
          <p:spPr>
            <a:xfrm>
              <a:off x="3008352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1" name="Free-form: Shape 240">
              <a:extLst>
                <a:ext uri="{FF2B5EF4-FFF2-40B4-BE49-F238E27FC236}">
                  <a16:creationId xmlns:a16="http://schemas.microsoft.com/office/drawing/2014/main" id="{6E7F677C-16FE-50E9-762F-7003228B840A}"/>
                </a:ext>
              </a:extLst>
            </p:cNvPr>
            <p:cNvSpPr/>
            <p:nvPr userDrawn="1"/>
          </p:nvSpPr>
          <p:spPr>
            <a:xfrm>
              <a:off x="3008352" y="1227299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4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7" y="67913"/>
                    <a:pt x="88678" y="75628"/>
                  </a:cubicBezTo>
                  <a:cubicBezTo>
                    <a:pt x="80010" y="88582"/>
                    <a:pt x="65151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2" name="Free-form: Shape 241">
              <a:extLst>
                <a:ext uri="{FF2B5EF4-FFF2-40B4-BE49-F238E27FC236}">
                  <a16:creationId xmlns:a16="http://schemas.microsoft.com/office/drawing/2014/main" id="{4EA7EF27-0C2D-D292-1542-C03A8BDBD95E}"/>
                </a:ext>
              </a:extLst>
            </p:cNvPr>
            <p:cNvSpPr/>
            <p:nvPr userDrawn="1"/>
          </p:nvSpPr>
          <p:spPr>
            <a:xfrm>
              <a:off x="284671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3" name="Free-form: Shape 242">
              <a:extLst>
                <a:ext uri="{FF2B5EF4-FFF2-40B4-BE49-F238E27FC236}">
                  <a16:creationId xmlns:a16="http://schemas.microsoft.com/office/drawing/2014/main" id="{964149D4-3390-F037-304F-0B91198CC3F9}"/>
                </a:ext>
              </a:extLst>
            </p:cNvPr>
            <p:cNvSpPr/>
            <p:nvPr userDrawn="1"/>
          </p:nvSpPr>
          <p:spPr>
            <a:xfrm>
              <a:off x="3170086" y="1713838"/>
              <a:ext cx="37528" cy="91344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4" name="Free-form: Shape 243">
              <a:extLst>
                <a:ext uri="{FF2B5EF4-FFF2-40B4-BE49-F238E27FC236}">
                  <a16:creationId xmlns:a16="http://schemas.microsoft.com/office/drawing/2014/main" id="{37EA63FF-1697-D1D1-3803-D05C42CFFAAB}"/>
                </a:ext>
              </a:extLst>
            </p:cNvPr>
            <p:cNvSpPr/>
            <p:nvPr userDrawn="1"/>
          </p:nvSpPr>
          <p:spPr>
            <a:xfrm>
              <a:off x="252334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5" name="Free-form: Shape 244">
              <a:extLst>
                <a:ext uri="{FF2B5EF4-FFF2-40B4-BE49-F238E27FC236}">
                  <a16:creationId xmlns:a16="http://schemas.microsoft.com/office/drawing/2014/main" id="{27D0837E-8C7C-10A7-43EA-CEB5A8041292}"/>
                </a:ext>
              </a:extLst>
            </p:cNvPr>
            <p:cNvSpPr/>
            <p:nvPr userDrawn="1"/>
          </p:nvSpPr>
          <p:spPr>
            <a:xfrm>
              <a:off x="284671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6" name="Free-form: Shape 245">
              <a:extLst>
                <a:ext uri="{FF2B5EF4-FFF2-40B4-BE49-F238E27FC236}">
                  <a16:creationId xmlns:a16="http://schemas.microsoft.com/office/drawing/2014/main" id="{FC593967-B75C-494B-B5D4-364D93F82952}"/>
                </a:ext>
              </a:extLst>
            </p:cNvPr>
            <p:cNvSpPr/>
            <p:nvPr userDrawn="1"/>
          </p:nvSpPr>
          <p:spPr>
            <a:xfrm>
              <a:off x="284671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7" name="Free-form: Shape 246">
              <a:extLst>
                <a:ext uri="{FF2B5EF4-FFF2-40B4-BE49-F238E27FC236}">
                  <a16:creationId xmlns:a16="http://schemas.microsoft.com/office/drawing/2014/main" id="{AAA7A3E2-D0F7-92CD-A8DC-C888AA8F120A}"/>
                </a:ext>
              </a:extLst>
            </p:cNvPr>
            <p:cNvSpPr/>
            <p:nvPr userDrawn="1"/>
          </p:nvSpPr>
          <p:spPr>
            <a:xfrm>
              <a:off x="284671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8" name="Free-form: Shape 247">
              <a:extLst>
                <a:ext uri="{FF2B5EF4-FFF2-40B4-BE49-F238E27FC236}">
                  <a16:creationId xmlns:a16="http://schemas.microsoft.com/office/drawing/2014/main" id="{269CAF47-B298-BC6A-C5E2-F0EE0370DB93}"/>
                </a:ext>
              </a:extLst>
            </p:cNvPr>
            <p:cNvSpPr/>
            <p:nvPr userDrawn="1"/>
          </p:nvSpPr>
          <p:spPr>
            <a:xfrm>
              <a:off x="3008448" y="2197615"/>
              <a:ext cx="83629" cy="96870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9" name="Free-form: Shape 248">
              <a:extLst>
                <a:ext uri="{FF2B5EF4-FFF2-40B4-BE49-F238E27FC236}">
                  <a16:creationId xmlns:a16="http://schemas.microsoft.com/office/drawing/2014/main" id="{4E8E33E0-4A95-4A9B-EB51-1F431EFF85F1}"/>
                </a:ext>
              </a:extLst>
            </p:cNvPr>
            <p:cNvSpPr/>
            <p:nvPr userDrawn="1"/>
          </p:nvSpPr>
          <p:spPr>
            <a:xfrm>
              <a:off x="219987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0" name="Free-form: Shape 249">
              <a:extLst>
                <a:ext uri="{FF2B5EF4-FFF2-40B4-BE49-F238E27FC236}">
                  <a16:creationId xmlns:a16="http://schemas.microsoft.com/office/drawing/2014/main" id="{1BA475FC-070B-20C4-C594-A48B8BF62A7A}"/>
                </a:ext>
              </a:extLst>
            </p:cNvPr>
            <p:cNvSpPr/>
            <p:nvPr userDrawn="1"/>
          </p:nvSpPr>
          <p:spPr>
            <a:xfrm>
              <a:off x="2361609" y="2521084"/>
              <a:ext cx="97057" cy="97059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1" name="Free-form: Shape 250">
              <a:extLst>
                <a:ext uri="{FF2B5EF4-FFF2-40B4-BE49-F238E27FC236}">
                  <a16:creationId xmlns:a16="http://schemas.microsoft.com/office/drawing/2014/main" id="{072EACFC-D065-2EC1-B2DC-C79A691297CF}"/>
                </a:ext>
              </a:extLst>
            </p:cNvPr>
            <p:cNvSpPr/>
            <p:nvPr userDrawn="1"/>
          </p:nvSpPr>
          <p:spPr>
            <a:xfrm>
              <a:off x="219987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2" name="Free-form: Shape 251">
              <a:extLst>
                <a:ext uri="{FF2B5EF4-FFF2-40B4-BE49-F238E27FC236}">
                  <a16:creationId xmlns:a16="http://schemas.microsoft.com/office/drawing/2014/main" id="{810DD8AD-2DE5-AF2A-47FF-6B92A529D848}"/>
                </a:ext>
              </a:extLst>
            </p:cNvPr>
            <p:cNvSpPr/>
            <p:nvPr userDrawn="1"/>
          </p:nvSpPr>
          <p:spPr>
            <a:xfrm>
              <a:off x="2361515" y="284455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3" name="Free-form: Shape 252">
              <a:extLst>
                <a:ext uri="{FF2B5EF4-FFF2-40B4-BE49-F238E27FC236}">
                  <a16:creationId xmlns:a16="http://schemas.microsoft.com/office/drawing/2014/main" id="{222DBFC3-CC59-2A30-C303-88329BB43849}"/>
                </a:ext>
              </a:extLst>
            </p:cNvPr>
            <p:cNvSpPr/>
            <p:nvPr userDrawn="1"/>
          </p:nvSpPr>
          <p:spPr>
            <a:xfrm>
              <a:off x="236151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4" name="Free-form: Shape 253">
              <a:extLst>
                <a:ext uri="{FF2B5EF4-FFF2-40B4-BE49-F238E27FC236}">
                  <a16:creationId xmlns:a16="http://schemas.microsoft.com/office/drawing/2014/main" id="{DF8292FF-676D-3140-4771-8DC2B441ABA6}"/>
                </a:ext>
              </a:extLst>
            </p:cNvPr>
            <p:cNvSpPr/>
            <p:nvPr userDrawn="1"/>
          </p:nvSpPr>
          <p:spPr>
            <a:xfrm>
              <a:off x="2199877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5" name="Free-form: Shape 254">
              <a:extLst>
                <a:ext uri="{FF2B5EF4-FFF2-40B4-BE49-F238E27FC236}">
                  <a16:creationId xmlns:a16="http://schemas.microsoft.com/office/drawing/2014/main" id="{5939170A-C3F8-D2AD-3524-39A2E7FAD21D}"/>
                </a:ext>
              </a:extLst>
            </p:cNvPr>
            <p:cNvSpPr/>
            <p:nvPr userDrawn="1"/>
          </p:nvSpPr>
          <p:spPr>
            <a:xfrm>
              <a:off x="236160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6" name="Free-form: Shape 255">
              <a:extLst>
                <a:ext uri="{FF2B5EF4-FFF2-40B4-BE49-F238E27FC236}">
                  <a16:creationId xmlns:a16="http://schemas.microsoft.com/office/drawing/2014/main" id="{185F5BA6-46D0-DB2D-522A-9AB97F7E8C0F}"/>
                </a:ext>
              </a:extLst>
            </p:cNvPr>
            <p:cNvSpPr/>
            <p:nvPr userDrawn="1"/>
          </p:nvSpPr>
          <p:spPr>
            <a:xfrm>
              <a:off x="219987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7" name="Free-form: Shape 256">
              <a:extLst>
                <a:ext uri="{FF2B5EF4-FFF2-40B4-BE49-F238E27FC236}">
                  <a16:creationId xmlns:a16="http://schemas.microsoft.com/office/drawing/2014/main" id="{41F24FC1-9ED4-A700-B597-1D0E99280AA7}"/>
                </a:ext>
              </a:extLst>
            </p:cNvPr>
            <p:cNvSpPr/>
            <p:nvPr userDrawn="1"/>
          </p:nvSpPr>
          <p:spPr>
            <a:xfrm>
              <a:off x="219987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8" name="Free-form: Shape 257">
              <a:extLst>
                <a:ext uri="{FF2B5EF4-FFF2-40B4-BE49-F238E27FC236}">
                  <a16:creationId xmlns:a16="http://schemas.microsoft.com/office/drawing/2014/main" id="{1B3BA0E4-78AF-D83B-2CF1-7DDE410B6F8A}"/>
                </a:ext>
              </a:extLst>
            </p:cNvPr>
            <p:cNvSpPr/>
            <p:nvPr userDrawn="1"/>
          </p:nvSpPr>
          <p:spPr>
            <a:xfrm>
              <a:off x="219987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9" name="Free-form: Shape 258">
              <a:extLst>
                <a:ext uri="{FF2B5EF4-FFF2-40B4-BE49-F238E27FC236}">
                  <a16:creationId xmlns:a16="http://schemas.microsoft.com/office/drawing/2014/main" id="{2D191124-B632-A977-2333-22385E4A408B}"/>
                </a:ext>
              </a:extLst>
            </p:cNvPr>
            <p:cNvSpPr/>
            <p:nvPr userDrawn="1"/>
          </p:nvSpPr>
          <p:spPr>
            <a:xfrm>
              <a:off x="236151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0" name="Free-form: Shape 259">
              <a:extLst>
                <a:ext uri="{FF2B5EF4-FFF2-40B4-BE49-F238E27FC236}">
                  <a16:creationId xmlns:a16="http://schemas.microsoft.com/office/drawing/2014/main" id="{DE1DB8E4-47F6-3DB7-32CC-817835717CE2}"/>
                </a:ext>
              </a:extLst>
            </p:cNvPr>
            <p:cNvSpPr/>
            <p:nvPr userDrawn="1"/>
          </p:nvSpPr>
          <p:spPr>
            <a:xfrm>
              <a:off x="252334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1" name="Free-form: Shape 260">
              <a:extLst>
                <a:ext uri="{FF2B5EF4-FFF2-40B4-BE49-F238E27FC236}">
                  <a16:creationId xmlns:a16="http://schemas.microsoft.com/office/drawing/2014/main" id="{459B9B4B-54A3-DF31-A472-0577F67DDD93}"/>
                </a:ext>
              </a:extLst>
            </p:cNvPr>
            <p:cNvSpPr/>
            <p:nvPr userDrawn="1"/>
          </p:nvSpPr>
          <p:spPr>
            <a:xfrm>
              <a:off x="252334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2" name="Free-form: Shape 261">
              <a:extLst>
                <a:ext uri="{FF2B5EF4-FFF2-40B4-BE49-F238E27FC236}">
                  <a16:creationId xmlns:a16="http://schemas.microsoft.com/office/drawing/2014/main" id="{0603C788-5DEC-ABF2-5E57-6E0BE18AD28F}"/>
                </a:ext>
              </a:extLst>
            </p:cNvPr>
            <p:cNvSpPr/>
            <p:nvPr userDrawn="1"/>
          </p:nvSpPr>
          <p:spPr>
            <a:xfrm>
              <a:off x="252334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3" name="Free-form: Shape 262">
              <a:extLst>
                <a:ext uri="{FF2B5EF4-FFF2-40B4-BE49-F238E27FC236}">
                  <a16:creationId xmlns:a16="http://schemas.microsoft.com/office/drawing/2014/main" id="{D311F0EC-102E-03C3-1512-7574EC25E7E2}"/>
                </a:ext>
              </a:extLst>
            </p:cNvPr>
            <p:cNvSpPr/>
            <p:nvPr userDrawn="1"/>
          </p:nvSpPr>
          <p:spPr>
            <a:xfrm>
              <a:off x="252334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4" name="Free-form: Shape 263">
              <a:extLst>
                <a:ext uri="{FF2B5EF4-FFF2-40B4-BE49-F238E27FC236}">
                  <a16:creationId xmlns:a16="http://schemas.microsoft.com/office/drawing/2014/main" id="{08DECB72-9C4B-8696-EF5C-01FB8E52654A}"/>
                </a:ext>
              </a:extLst>
            </p:cNvPr>
            <p:cNvSpPr/>
            <p:nvPr userDrawn="1"/>
          </p:nvSpPr>
          <p:spPr>
            <a:xfrm>
              <a:off x="252334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5" name="Free-form: Shape 264">
              <a:extLst>
                <a:ext uri="{FF2B5EF4-FFF2-40B4-BE49-F238E27FC236}">
                  <a16:creationId xmlns:a16="http://schemas.microsoft.com/office/drawing/2014/main" id="{971246CD-D44D-D726-8781-65D46A862BB8}"/>
                </a:ext>
              </a:extLst>
            </p:cNvPr>
            <p:cNvSpPr/>
            <p:nvPr userDrawn="1"/>
          </p:nvSpPr>
          <p:spPr>
            <a:xfrm>
              <a:off x="2361515" y="257080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6" name="Free-form: Shape 265">
              <a:extLst>
                <a:ext uri="{FF2B5EF4-FFF2-40B4-BE49-F238E27FC236}">
                  <a16:creationId xmlns:a16="http://schemas.microsoft.com/office/drawing/2014/main" id="{50C816DB-77FA-3308-CD20-8F83BE033FB0}"/>
                </a:ext>
              </a:extLst>
            </p:cNvPr>
            <p:cNvSpPr/>
            <p:nvPr userDrawn="1"/>
          </p:nvSpPr>
          <p:spPr>
            <a:xfrm>
              <a:off x="236151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7" name="Free-form: Shape 266">
              <a:extLst>
                <a:ext uri="{FF2B5EF4-FFF2-40B4-BE49-F238E27FC236}">
                  <a16:creationId xmlns:a16="http://schemas.microsoft.com/office/drawing/2014/main" id="{FF820872-5C3E-D85E-E2F9-78C3D48345C9}"/>
                </a:ext>
              </a:extLst>
            </p:cNvPr>
            <p:cNvSpPr/>
            <p:nvPr userDrawn="1"/>
          </p:nvSpPr>
          <p:spPr>
            <a:xfrm>
              <a:off x="252334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8" name="Free-form: Shape 267">
              <a:extLst>
                <a:ext uri="{FF2B5EF4-FFF2-40B4-BE49-F238E27FC236}">
                  <a16:creationId xmlns:a16="http://schemas.microsoft.com/office/drawing/2014/main" id="{49985DCE-8CA8-4783-8199-E4AF16CDC065}"/>
                </a:ext>
              </a:extLst>
            </p:cNvPr>
            <p:cNvSpPr/>
            <p:nvPr userDrawn="1"/>
          </p:nvSpPr>
          <p:spPr>
            <a:xfrm>
              <a:off x="2361609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147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9" name="Free-form: Shape 268">
              <a:extLst>
                <a:ext uri="{FF2B5EF4-FFF2-40B4-BE49-F238E27FC236}">
                  <a16:creationId xmlns:a16="http://schemas.microsoft.com/office/drawing/2014/main" id="{4C5A141A-F907-27D3-2607-4D4948964B82}"/>
                </a:ext>
              </a:extLst>
            </p:cNvPr>
            <p:cNvSpPr/>
            <p:nvPr userDrawn="1"/>
          </p:nvSpPr>
          <p:spPr>
            <a:xfrm>
              <a:off x="2361609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0" name="Free-form: Shape 269">
              <a:extLst>
                <a:ext uri="{FF2B5EF4-FFF2-40B4-BE49-F238E27FC236}">
                  <a16:creationId xmlns:a16="http://schemas.microsoft.com/office/drawing/2014/main" id="{1D6F3B80-2EAC-A91D-256A-D20F88C25D22}"/>
                </a:ext>
              </a:extLst>
            </p:cNvPr>
            <p:cNvSpPr/>
            <p:nvPr userDrawn="1"/>
          </p:nvSpPr>
          <p:spPr>
            <a:xfrm>
              <a:off x="420905" y="903925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1" name="Free-form: Shape 270">
              <a:extLst>
                <a:ext uri="{FF2B5EF4-FFF2-40B4-BE49-F238E27FC236}">
                  <a16:creationId xmlns:a16="http://schemas.microsoft.com/office/drawing/2014/main" id="{65B096FE-DB57-D851-C89D-676B26159440}"/>
                </a:ext>
              </a:extLst>
            </p:cNvPr>
            <p:cNvSpPr/>
            <p:nvPr userDrawn="1"/>
          </p:nvSpPr>
          <p:spPr>
            <a:xfrm>
              <a:off x="582734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2" name="Free-form: Shape 271">
              <a:extLst>
                <a:ext uri="{FF2B5EF4-FFF2-40B4-BE49-F238E27FC236}">
                  <a16:creationId xmlns:a16="http://schemas.microsoft.com/office/drawing/2014/main" id="{28DCAD0F-20B5-9CCC-2124-BD02C577ECA7}"/>
                </a:ext>
              </a:extLst>
            </p:cNvPr>
            <p:cNvSpPr/>
            <p:nvPr userDrawn="1"/>
          </p:nvSpPr>
          <p:spPr>
            <a:xfrm>
              <a:off x="582734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3" name="Free-form: Shape 272">
              <a:extLst>
                <a:ext uri="{FF2B5EF4-FFF2-40B4-BE49-F238E27FC236}">
                  <a16:creationId xmlns:a16="http://schemas.microsoft.com/office/drawing/2014/main" id="{037559E5-10BA-A95B-CDA6-BF8564DBCBEB}"/>
                </a:ext>
              </a:extLst>
            </p:cNvPr>
            <p:cNvSpPr/>
            <p:nvPr userDrawn="1"/>
          </p:nvSpPr>
          <p:spPr>
            <a:xfrm>
              <a:off x="582734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4" name="Free-form: Shape 273">
              <a:extLst>
                <a:ext uri="{FF2B5EF4-FFF2-40B4-BE49-F238E27FC236}">
                  <a16:creationId xmlns:a16="http://schemas.microsoft.com/office/drawing/2014/main" id="{3408AD8A-89D0-834C-F322-FD9BF9BC13F2}"/>
                </a:ext>
              </a:extLst>
            </p:cNvPr>
            <p:cNvSpPr/>
            <p:nvPr userDrawn="1"/>
          </p:nvSpPr>
          <p:spPr>
            <a:xfrm>
              <a:off x="420905" y="580454"/>
              <a:ext cx="96963" cy="97059"/>
            </a:xfrm>
            <a:custGeom>
              <a:avLst/>
              <a:gdLst>
                <a:gd name="connsiteX0" fmla="*/ 48578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578" y="97060"/>
                  </a:move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5" name="Free-form: Shape 274">
              <a:extLst>
                <a:ext uri="{FF2B5EF4-FFF2-40B4-BE49-F238E27FC236}">
                  <a16:creationId xmlns:a16="http://schemas.microsoft.com/office/drawing/2014/main" id="{069E4839-10AB-0BD9-9642-8CA38FCDC866}"/>
                </a:ext>
              </a:extLst>
            </p:cNvPr>
            <p:cNvSpPr/>
            <p:nvPr userDrawn="1"/>
          </p:nvSpPr>
          <p:spPr>
            <a:xfrm>
              <a:off x="420905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8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6" name="Free-form: Shape 275">
              <a:extLst>
                <a:ext uri="{FF2B5EF4-FFF2-40B4-BE49-F238E27FC236}">
                  <a16:creationId xmlns:a16="http://schemas.microsoft.com/office/drawing/2014/main" id="{C57D0C51-7B05-6A7E-680D-C82D856EC687}"/>
                </a:ext>
              </a:extLst>
            </p:cNvPr>
            <p:cNvSpPr/>
            <p:nvPr userDrawn="1"/>
          </p:nvSpPr>
          <p:spPr>
            <a:xfrm>
              <a:off x="582734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7" name="Free-form: Shape 276">
              <a:extLst>
                <a:ext uri="{FF2B5EF4-FFF2-40B4-BE49-F238E27FC236}">
                  <a16:creationId xmlns:a16="http://schemas.microsoft.com/office/drawing/2014/main" id="{50CBCC5C-7501-BE56-49C7-95E8F30420BA}"/>
                </a:ext>
              </a:extLst>
            </p:cNvPr>
            <p:cNvSpPr/>
            <p:nvPr userDrawn="1"/>
          </p:nvSpPr>
          <p:spPr>
            <a:xfrm>
              <a:off x="420905" y="2197709"/>
              <a:ext cx="97057" cy="96964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8" name="Free-form: Shape 277">
              <a:extLst>
                <a:ext uri="{FF2B5EF4-FFF2-40B4-BE49-F238E27FC236}">
                  <a16:creationId xmlns:a16="http://schemas.microsoft.com/office/drawing/2014/main" id="{E33CE313-C933-6873-3597-6B6DDD3113E7}"/>
                </a:ext>
              </a:extLst>
            </p:cNvPr>
            <p:cNvSpPr/>
            <p:nvPr userDrawn="1"/>
          </p:nvSpPr>
          <p:spPr>
            <a:xfrm>
              <a:off x="420905" y="1874239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9" name="Free-form: Shape 278">
              <a:extLst>
                <a:ext uri="{FF2B5EF4-FFF2-40B4-BE49-F238E27FC236}">
                  <a16:creationId xmlns:a16="http://schemas.microsoft.com/office/drawing/2014/main" id="{F0255BFD-F6AE-12FD-2DEA-276B1275823A}"/>
                </a:ext>
              </a:extLst>
            </p:cNvPr>
            <p:cNvSpPr/>
            <p:nvPr userDrawn="1"/>
          </p:nvSpPr>
          <p:spPr>
            <a:xfrm>
              <a:off x="420905" y="1550864"/>
              <a:ext cx="97057" cy="96964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0" name="Free-form: Shape 279">
              <a:extLst>
                <a:ext uri="{FF2B5EF4-FFF2-40B4-BE49-F238E27FC236}">
                  <a16:creationId xmlns:a16="http://schemas.microsoft.com/office/drawing/2014/main" id="{BF38B80E-386E-B8D0-16F6-AE5E690BD4C5}"/>
                </a:ext>
              </a:extLst>
            </p:cNvPr>
            <p:cNvSpPr/>
            <p:nvPr userDrawn="1"/>
          </p:nvSpPr>
          <p:spPr>
            <a:xfrm>
              <a:off x="582734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1" name="Free-form: Shape 280">
              <a:extLst>
                <a:ext uri="{FF2B5EF4-FFF2-40B4-BE49-F238E27FC236}">
                  <a16:creationId xmlns:a16="http://schemas.microsoft.com/office/drawing/2014/main" id="{1CBE27DA-2217-D783-28AD-606721003932}"/>
                </a:ext>
              </a:extLst>
            </p:cNvPr>
            <p:cNvSpPr/>
            <p:nvPr userDrawn="1"/>
          </p:nvSpPr>
          <p:spPr>
            <a:xfrm>
              <a:off x="744468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2" name="Free-form: Shape 281">
              <a:extLst>
                <a:ext uri="{FF2B5EF4-FFF2-40B4-BE49-F238E27FC236}">
                  <a16:creationId xmlns:a16="http://schemas.microsoft.com/office/drawing/2014/main" id="{478363F1-24EF-2EC0-B79B-F9DBE97EEFA9}"/>
                </a:ext>
              </a:extLst>
            </p:cNvPr>
            <p:cNvSpPr/>
            <p:nvPr userDrawn="1"/>
          </p:nvSpPr>
          <p:spPr>
            <a:xfrm>
              <a:off x="744468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3" name="Free-form: Shape 282">
              <a:extLst>
                <a:ext uri="{FF2B5EF4-FFF2-40B4-BE49-F238E27FC236}">
                  <a16:creationId xmlns:a16="http://schemas.microsoft.com/office/drawing/2014/main" id="{2295BF96-1A0A-231F-6A50-B70008EB1D0F}"/>
                </a:ext>
              </a:extLst>
            </p:cNvPr>
            <p:cNvSpPr/>
            <p:nvPr userDrawn="1"/>
          </p:nvSpPr>
          <p:spPr>
            <a:xfrm>
              <a:off x="744468" y="2521084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4" name="Free-form: Shape 283">
              <a:extLst>
                <a:ext uri="{FF2B5EF4-FFF2-40B4-BE49-F238E27FC236}">
                  <a16:creationId xmlns:a16="http://schemas.microsoft.com/office/drawing/2014/main" id="{5E7A1731-E72F-DCEF-B2BD-88414C2A6799}"/>
                </a:ext>
              </a:extLst>
            </p:cNvPr>
            <p:cNvSpPr/>
            <p:nvPr userDrawn="1"/>
          </p:nvSpPr>
          <p:spPr>
            <a:xfrm>
              <a:off x="744468" y="155077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5" name="Free-form: Shape 284">
              <a:extLst>
                <a:ext uri="{FF2B5EF4-FFF2-40B4-BE49-F238E27FC236}">
                  <a16:creationId xmlns:a16="http://schemas.microsoft.com/office/drawing/2014/main" id="{5181C044-9700-84CE-EF7B-12D6C866D895}"/>
                </a:ext>
              </a:extLst>
            </p:cNvPr>
            <p:cNvSpPr/>
            <p:nvPr userDrawn="1"/>
          </p:nvSpPr>
          <p:spPr>
            <a:xfrm>
              <a:off x="582734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6" name="Free-form: Shape 285">
              <a:extLst>
                <a:ext uri="{FF2B5EF4-FFF2-40B4-BE49-F238E27FC236}">
                  <a16:creationId xmlns:a16="http://schemas.microsoft.com/office/drawing/2014/main" id="{B58CE66F-3315-7315-CF32-9A014DC4FD3B}"/>
                </a:ext>
              </a:extLst>
            </p:cNvPr>
            <p:cNvSpPr/>
            <p:nvPr userDrawn="1"/>
          </p:nvSpPr>
          <p:spPr>
            <a:xfrm>
              <a:off x="744468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7" name="Free-form: Shape 286">
              <a:extLst>
                <a:ext uri="{FF2B5EF4-FFF2-40B4-BE49-F238E27FC236}">
                  <a16:creationId xmlns:a16="http://schemas.microsoft.com/office/drawing/2014/main" id="{8FFC76B9-24DB-12C3-93D6-1B3DE3AAF338}"/>
                </a:ext>
              </a:extLst>
            </p:cNvPr>
            <p:cNvSpPr/>
            <p:nvPr userDrawn="1"/>
          </p:nvSpPr>
          <p:spPr>
            <a:xfrm>
              <a:off x="582734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8" name="Free-form: Shape 287">
              <a:extLst>
                <a:ext uri="{FF2B5EF4-FFF2-40B4-BE49-F238E27FC236}">
                  <a16:creationId xmlns:a16="http://schemas.microsoft.com/office/drawing/2014/main" id="{A704A694-133F-32C0-D58E-F2AC6E22ABD0}"/>
                </a:ext>
              </a:extLst>
            </p:cNvPr>
            <p:cNvSpPr/>
            <p:nvPr userDrawn="1"/>
          </p:nvSpPr>
          <p:spPr>
            <a:xfrm>
              <a:off x="420905" y="2521084"/>
              <a:ext cx="97057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9" name="Free-form: Shape 288">
              <a:extLst>
                <a:ext uri="{FF2B5EF4-FFF2-40B4-BE49-F238E27FC236}">
                  <a16:creationId xmlns:a16="http://schemas.microsoft.com/office/drawing/2014/main" id="{7E19C953-5930-D863-E3C4-4C4A609921C5}"/>
                </a:ext>
              </a:extLst>
            </p:cNvPr>
            <p:cNvSpPr/>
            <p:nvPr userDrawn="1"/>
          </p:nvSpPr>
          <p:spPr>
            <a:xfrm>
              <a:off x="582734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0" name="Free-form: Shape 289">
              <a:extLst>
                <a:ext uri="{FF2B5EF4-FFF2-40B4-BE49-F238E27FC236}">
                  <a16:creationId xmlns:a16="http://schemas.microsoft.com/office/drawing/2014/main" id="{8B3DD287-F851-5D7D-E9CE-253B32085228}"/>
                </a:ext>
              </a:extLst>
            </p:cNvPr>
            <p:cNvSpPr/>
            <p:nvPr userDrawn="1"/>
          </p:nvSpPr>
          <p:spPr>
            <a:xfrm>
              <a:off x="1399306" y="287"/>
              <a:ext cx="85343" cy="30384"/>
            </a:xfrm>
            <a:custGeom>
              <a:avLst/>
              <a:gdLst>
                <a:gd name="connsiteX0" fmla="*/ 80677 w 85343"/>
                <a:gd name="connsiteY0" fmla="*/ 8954 h 30384"/>
                <a:gd name="connsiteX1" fmla="*/ 40481 w 85343"/>
                <a:gd name="connsiteY1" fmla="*/ 30385 h 30384"/>
                <a:gd name="connsiteX2" fmla="*/ 286 w 85343"/>
                <a:gd name="connsiteY2" fmla="*/ 8954 h 30384"/>
                <a:gd name="connsiteX3" fmla="*/ 0 w 85343"/>
                <a:gd name="connsiteY3" fmla="*/ 8477 h 30384"/>
                <a:gd name="connsiteX4" fmla="*/ 85344 w 85343"/>
                <a:gd name="connsiteY4" fmla="*/ 0 h 30384"/>
                <a:gd name="connsiteX5" fmla="*/ 80677 w 85343"/>
                <a:gd name="connsiteY5" fmla="*/ 8954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343" h="30384">
                  <a:moveTo>
                    <a:pt x="80677" y="8954"/>
                  </a:moveTo>
                  <a:cubicBezTo>
                    <a:pt x="72009" y="21812"/>
                    <a:pt x="57150" y="30385"/>
                    <a:pt x="40481" y="30385"/>
                  </a:cubicBezTo>
                  <a:cubicBezTo>
                    <a:pt x="23813" y="30385"/>
                    <a:pt x="8954" y="21908"/>
                    <a:pt x="286" y="8954"/>
                  </a:cubicBezTo>
                  <a:cubicBezTo>
                    <a:pt x="190" y="8763"/>
                    <a:pt x="95" y="8668"/>
                    <a:pt x="0" y="8477"/>
                  </a:cubicBezTo>
                  <a:cubicBezTo>
                    <a:pt x="28194" y="4858"/>
                    <a:pt x="56674" y="2096"/>
                    <a:pt x="85344" y="0"/>
                  </a:cubicBezTo>
                  <a:cubicBezTo>
                    <a:pt x="84106" y="3143"/>
                    <a:pt x="82582" y="6191"/>
                    <a:pt x="80677" y="895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1" name="Free-form: Shape 290">
              <a:extLst>
                <a:ext uri="{FF2B5EF4-FFF2-40B4-BE49-F238E27FC236}">
                  <a16:creationId xmlns:a16="http://schemas.microsoft.com/office/drawing/2014/main" id="{2C9662EC-E7E9-E110-E639-0DA7937B8D32}"/>
                </a:ext>
              </a:extLst>
            </p:cNvPr>
            <p:cNvSpPr/>
            <p:nvPr userDrawn="1"/>
          </p:nvSpPr>
          <p:spPr>
            <a:xfrm>
              <a:off x="259267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2" name="Free-form: Shape 291">
              <a:extLst>
                <a:ext uri="{FF2B5EF4-FFF2-40B4-BE49-F238E27FC236}">
                  <a16:creationId xmlns:a16="http://schemas.microsoft.com/office/drawing/2014/main" id="{12D5A229-211E-5319-D6D7-042C6CE668B0}"/>
                </a:ext>
              </a:extLst>
            </p:cNvPr>
            <p:cNvSpPr/>
            <p:nvPr userDrawn="1"/>
          </p:nvSpPr>
          <p:spPr>
            <a:xfrm>
              <a:off x="1553039" y="95346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48"/>
                    <a:pt x="75247" y="96965"/>
                    <a:pt x="48482" y="96965"/>
                  </a:cubicBez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3" name="Free-form: Shape 292">
              <a:extLst>
                <a:ext uri="{FF2B5EF4-FFF2-40B4-BE49-F238E27FC236}">
                  <a16:creationId xmlns:a16="http://schemas.microsoft.com/office/drawing/2014/main" id="{6980C8E3-A63E-80C7-A399-3F7D3D9FECEB}"/>
                </a:ext>
              </a:extLst>
            </p:cNvPr>
            <p:cNvSpPr/>
            <p:nvPr userDrawn="1"/>
          </p:nvSpPr>
          <p:spPr>
            <a:xfrm>
              <a:off x="744468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4" name="Free-form: Shape 293">
              <a:extLst>
                <a:ext uri="{FF2B5EF4-FFF2-40B4-BE49-F238E27FC236}">
                  <a16:creationId xmlns:a16="http://schemas.microsoft.com/office/drawing/2014/main" id="{9921B85C-7446-5FE3-7ECA-5B03B0D6ECBA}"/>
                </a:ext>
              </a:extLst>
            </p:cNvPr>
            <p:cNvSpPr/>
            <p:nvPr userDrawn="1"/>
          </p:nvSpPr>
          <p:spPr>
            <a:xfrm>
              <a:off x="117155" y="904782"/>
              <a:ext cx="77532" cy="96107"/>
            </a:xfrm>
            <a:custGeom>
              <a:avLst/>
              <a:gdLst>
                <a:gd name="connsiteX0" fmla="*/ 77438 w 77533"/>
                <a:gd name="connsiteY0" fmla="*/ 47625 h 96107"/>
                <a:gd name="connsiteX1" fmla="*/ 28956 w 77533"/>
                <a:gd name="connsiteY1" fmla="*/ 96107 h 96107"/>
                <a:gd name="connsiteX2" fmla="*/ 0 w 77533"/>
                <a:gd name="connsiteY2" fmla="*/ 86297 h 96107"/>
                <a:gd name="connsiteX3" fmla="*/ 38481 w 77533"/>
                <a:gd name="connsiteY3" fmla="*/ 0 h 96107"/>
                <a:gd name="connsiteX4" fmla="*/ 77534 w 77533"/>
                <a:gd name="connsiteY4" fmla="*/ 47530 h 961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533" h="96107">
                  <a:moveTo>
                    <a:pt x="77438" y="47625"/>
                  </a:moveTo>
                  <a:cubicBezTo>
                    <a:pt x="77438" y="74390"/>
                    <a:pt x="55721" y="96107"/>
                    <a:pt x="28956" y="96107"/>
                  </a:cubicBezTo>
                  <a:cubicBezTo>
                    <a:pt x="18002" y="96107"/>
                    <a:pt x="8096" y="92393"/>
                    <a:pt x="0" y="86297"/>
                  </a:cubicBezTo>
                  <a:cubicBezTo>
                    <a:pt x="12002" y="57150"/>
                    <a:pt x="24860" y="28289"/>
                    <a:pt x="38481" y="0"/>
                  </a:cubicBezTo>
                  <a:cubicBezTo>
                    <a:pt x="60770" y="4381"/>
                    <a:pt x="77534" y="24003"/>
                    <a:pt x="77534" y="4753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5" name="Free-form: Shape 294">
              <a:extLst>
                <a:ext uri="{FF2B5EF4-FFF2-40B4-BE49-F238E27FC236}">
                  <a16:creationId xmlns:a16="http://schemas.microsoft.com/office/drawing/2014/main" id="{B94E3F26-046B-BF5C-BDD3-E219B3267C21}"/>
                </a:ext>
              </a:extLst>
            </p:cNvPr>
            <p:cNvSpPr/>
            <p:nvPr userDrawn="1"/>
          </p:nvSpPr>
          <p:spPr>
            <a:xfrm>
              <a:off x="1391304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6" name="Free-form: Shape 295">
              <a:extLst>
                <a:ext uri="{FF2B5EF4-FFF2-40B4-BE49-F238E27FC236}">
                  <a16:creationId xmlns:a16="http://schemas.microsoft.com/office/drawing/2014/main" id="{B49BC5E9-C4CA-C6A8-1949-878F2E129536}"/>
                </a:ext>
              </a:extLst>
            </p:cNvPr>
            <p:cNvSpPr/>
            <p:nvPr userDrawn="1"/>
          </p:nvSpPr>
          <p:spPr>
            <a:xfrm>
              <a:off x="3008351" y="904402"/>
              <a:ext cx="81056" cy="96487"/>
            </a:xfrm>
            <a:custGeom>
              <a:avLst/>
              <a:gdLst>
                <a:gd name="connsiteX0" fmla="*/ 95 w 81057"/>
                <a:gd name="connsiteY0" fmla="*/ 48006 h 96488"/>
                <a:gd name="connsiteX1" fmla="*/ 43529 w 81057"/>
                <a:gd name="connsiteY1" fmla="*/ 0 h 96488"/>
                <a:gd name="connsiteX2" fmla="*/ 81058 w 81057"/>
                <a:gd name="connsiteY2" fmla="*/ 83820 h 96488"/>
                <a:gd name="connsiteX3" fmla="*/ 48578 w 81057"/>
                <a:gd name="connsiteY3" fmla="*/ 96488 h 96488"/>
                <a:gd name="connsiteX4" fmla="*/ 0 w 81057"/>
                <a:gd name="connsiteY4" fmla="*/ 48006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1057" h="96488">
                  <a:moveTo>
                    <a:pt x="95" y="48006"/>
                  </a:moveTo>
                  <a:cubicBezTo>
                    <a:pt x="95" y="22955"/>
                    <a:pt x="19145" y="2572"/>
                    <a:pt x="43529" y="0"/>
                  </a:cubicBezTo>
                  <a:cubicBezTo>
                    <a:pt x="56864" y="27527"/>
                    <a:pt x="69342" y="55531"/>
                    <a:pt x="81058" y="83820"/>
                  </a:cubicBezTo>
                  <a:cubicBezTo>
                    <a:pt x="72485" y="91631"/>
                    <a:pt x="61151" y="96488"/>
                    <a:pt x="48578" y="96488"/>
                  </a:cubicBezTo>
                  <a:cubicBezTo>
                    <a:pt x="21812" y="96488"/>
                    <a:pt x="0" y="74771"/>
                    <a:pt x="0" y="48006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7" name="Free-form: Shape 296">
              <a:extLst>
                <a:ext uri="{FF2B5EF4-FFF2-40B4-BE49-F238E27FC236}">
                  <a16:creationId xmlns:a16="http://schemas.microsoft.com/office/drawing/2014/main" id="{29D97DE4-060E-BD62-DA3D-B4098095EBC7}"/>
                </a:ext>
              </a:extLst>
            </p:cNvPr>
            <p:cNvSpPr/>
            <p:nvPr userDrawn="1"/>
          </p:nvSpPr>
          <p:spPr>
            <a:xfrm>
              <a:off x="-96" y="1713838"/>
              <a:ext cx="37528" cy="91344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8" name="Free-form: Shape 297">
              <a:extLst>
                <a:ext uri="{FF2B5EF4-FFF2-40B4-BE49-F238E27FC236}">
                  <a16:creationId xmlns:a16="http://schemas.microsoft.com/office/drawing/2014/main" id="{703D2790-8F04-6199-1627-3F36E3248ACA}"/>
                </a:ext>
              </a:extLst>
            </p:cNvPr>
            <p:cNvSpPr/>
            <p:nvPr userDrawn="1"/>
          </p:nvSpPr>
          <p:spPr>
            <a:xfrm>
              <a:off x="3170180" y="1393891"/>
              <a:ext cx="36957" cy="90582"/>
            </a:xfrm>
            <a:custGeom>
              <a:avLst/>
              <a:gdLst>
                <a:gd name="connsiteX0" fmla="*/ 0 w 36957"/>
                <a:gd name="connsiteY0" fmla="*/ 43625 h 90582"/>
                <a:gd name="connsiteX1" fmla="*/ 27718 w 36957"/>
                <a:gd name="connsiteY1" fmla="*/ 0 h 90582"/>
                <a:gd name="connsiteX2" fmla="*/ 36957 w 36957"/>
                <a:gd name="connsiteY2" fmla="*/ 90583 h 90582"/>
                <a:gd name="connsiteX3" fmla="*/ 0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0" y="43625"/>
                  </a:moveTo>
                  <a:cubicBezTo>
                    <a:pt x="0" y="24289"/>
                    <a:pt x="11335" y="7811"/>
                    <a:pt x="27718" y="0"/>
                  </a:cubicBezTo>
                  <a:cubicBezTo>
                    <a:pt x="31623" y="30004"/>
                    <a:pt x="34671" y="60198"/>
                    <a:pt x="36957" y="90583"/>
                  </a:cubicBezTo>
                  <a:cubicBezTo>
                    <a:pt x="15812" y="85344"/>
                    <a:pt x="0" y="66389"/>
                    <a:pt x="0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9" name="Free-form: Shape 298">
              <a:extLst>
                <a:ext uri="{FF2B5EF4-FFF2-40B4-BE49-F238E27FC236}">
                  <a16:creationId xmlns:a16="http://schemas.microsoft.com/office/drawing/2014/main" id="{05318930-7A78-A3C2-595A-3809C7EE4C40}"/>
                </a:ext>
              </a:extLst>
            </p:cNvPr>
            <p:cNvSpPr/>
            <p:nvPr userDrawn="1"/>
          </p:nvSpPr>
          <p:spPr>
            <a:xfrm>
              <a:off x="2199877" y="114302"/>
              <a:ext cx="96106" cy="78104"/>
            </a:xfrm>
            <a:custGeom>
              <a:avLst/>
              <a:gdLst>
                <a:gd name="connsiteX0" fmla="*/ 48482 w 96107"/>
                <a:gd name="connsiteY0" fmla="*/ 78010 h 78105"/>
                <a:gd name="connsiteX1" fmla="*/ 0 w 96107"/>
                <a:gd name="connsiteY1" fmla="*/ 29528 h 78105"/>
                <a:gd name="connsiteX2" fmla="*/ 10287 w 96107"/>
                <a:gd name="connsiteY2" fmla="*/ 0 h 78105"/>
                <a:gd name="connsiteX3" fmla="*/ 96107 w 96107"/>
                <a:gd name="connsiteY3" fmla="*/ 37909 h 78105"/>
                <a:gd name="connsiteX4" fmla="*/ 48387 w 96107"/>
                <a:gd name="connsiteY4" fmla="*/ 78105 h 781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107" h="78105">
                  <a:moveTo>
                    <a:pt x="48482" y="78010"/>
                  </a:moveTo>
                  <a:cubicBezTo>
                    <a:pt x="21717" y="78010"/>
                    <a:pt x="0" y="56293"/>
                    <a:pt x="0" y="29528"/>
                  </a:cubicBezTo>
                  <a:cubicBezTo>
                    <a:pt x="0" y="18383"/>
                    <a:pt x="3905" y="8191"/>
                    <a:pt x="10287" y="0"/>
                  </a:cubicBezTo>
                  <a:cubicBezTo>
                    <a:pt x="39338" y="11811"/>
                    <a:pt x="68008" y="24479"/>
                    <a:pt x="96107" y="37909"/>
                  </a:cubicBezTo>
                  <a:cubicBezTo>
                    <a:pt x="92107" y="60674"/>
                    <a:pt x="72390" y="78105"/>
                    <a:pt x="48387" y="7810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0" name="Free-form: Shape 299">
              <a:extLst>
                <a:ext uri="{FF2B5EF4-FFF2-40B4-BE49-F238E27FC236}">
                  <a16:creationId xmlns:a16="http://schemas.microsoft.com/office/drawing/2014/main" id="{4B4CB3A5-DF59-70DF-4B54-1ECB846DF722}"/>
                </a:ext>
              </a:extLst>
            </p:cNvPr>
            <p:cNvSpPr/>
            <p:nvPr userDrawn="1"/>
          </p:nvSpPr>
          <p:spPr>
            <a:xfrm>
              <a:off x="1718201" y="1"/>
              <a:ext cx="85819" cy="30669"/>
            </a:xfrm>
            <a:custGeom>
              <a:avLst/>
              <a:gdLst>
                <a:gd name="connsiteX0" fmla="*/ 85249 w 85820"/>
                <a:gd name="connsiteY0" fmla="*/ 9239 h 30670"/>
                <a:gd name="connsiteX1" fmla="*/ 45053 w 85820"/>
                <a:gd name="connsiteY1" fmla="*/ 30671 h 30670"/>
                <a:gd name="connsiteX2" fmla="*/ 4763 w 85820"/>
                <a:gd name="connsiteY2" fmla="*/ 9239 h 30670"/>
                <a:gd name="connsiteX3" fmla="*/ 0 w 85820"/>
                <a:gd name="connsiteY3" fmla="*/ 0 h 30670"/>
                <a:gd name="connsiteX4" fmla="*/ 85820 w 85820"/>
                <a:gd name="connsiteY4" fmla="*/ 8287 h 30670"/>
                <a:gd name="connsiteX5" fmla="*/ 85249 w 85820"/>
                <a:gd name="connsiteY5" fmla="*/ 9239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5820" h="30670">
                  <a:moveTo>
                    <a:pt x="85249" y="9239"/>
                  </a:moveTo>
                  <a:cubicBezTo>
                    <a:pt x="76486" y="22098"/>
                    <a:pt x="61722" y="30671"/>
                    <a:pt x="45053" y="30671"/>
                  </a:cubicBezTo>
                  <a:cubicBezTo>
                    <a:pt x="28384" y="30671"/>
                    <a:pt x="13525" y="22193"/>
                    <a:pt x="4763" y="9239"/>
                  </a:cubicBezTo>
                  <a:cubicBezTo>
                    <a:pt x="2858" y="6382"/>
                    <a:pt x="1333" y="3239"/>
                    <a:pt x="0" y="0"/>
                  </a:cubicBezTo>
                  <a:cubicBezTo>
                    <a:pt x="28766" y="2000"/>
                    <a:pt x="57436" y="4763"/>
                    <a:pt x="85820" y="8287"/>
                  </a:cubicBezTo>
                  <a:cubicBezTo>
                    <a:pt x="85630" y="8573"/>
                    <a:pt x="85439" y="8954"/>
                    <a:pt x="85249" y="923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1" name="Free-form: Shape 300">
              <a:extLst>
                <a:ext uri="{FF2B5EF4-FFF2-40B4-BE49-F238E27FC236}">
                  <a16:creationId xmlns:a16="http://schemas.microsoft.com/office/drawing/2014/main" id="{3B865C18-5C39-7057-E1BA-995D0093E81F}"/>
                </a:ext>
              </a:extLst>
            </p:cNvPr>
            <p:cNvSpPr/>
            <p:nvPr userDrawn="1"/>
          </p:nvSpPr>
          <p:spPr>
            <a:xfrm>
              <a:off x="907343" y="115728"/>
              <a:ext cx="95820" cy="76582"/>
            </a:xfrm>
            <a:custGeom>
              <a:avLst/>
              <a:gdLst>
                <a:gd name="connsiteX0" fmla="*/ 95821 w 95821"/>
                <a:gd name="connsiteY0" fmla="*/ 28099 h 76581"/>
                <a:gd name="connsiteX1" fmla="*/ 47339 w 95821"/>
                <a:gd name="connsiteY1" fmla="*/ 76581 h 76581"/>
                <a:gd name="connsiteX2" fmla="*/ 0 w 95821"/>
                <a:gd name="connsiteY2" fmla="*/ 38481 h 76581"/>
                <a:gd name="connsiteX3" fmla="*/ 86677 w 95821"/>
                <a:gd name="connsiteY3" fmla="*/ 0 h 76581"/>
                <a:gd name="connsiteX4" fmla="*/ 95821 w 95821"/>
                <a:gd name="connsiteY4" fmla="*/ 28099 h 765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21" h="76581">
                  <a:moveTo>
                    <a:pt x="95821" y="28099"/>
                  </a:moveTo>
                  <a:cubicBezTo>
                    <a:pt x="95821" y="54864"/>
                    <a:pt x="74104" y="76581"/>
                    <a:pt x="47339" y="76581"/>
                  </a:cubicBezTo>
                  <a:cubicBezTo>
                    <a:pt x="24098" y="76581"/>
                    <a:pt x="4763" y="60293"/>
                    <a:pt x="0" y="38481"/>
                  </a:cubicBezTo>
                  <a:cubicBezTo>
                    <a:pt x="28384" y="24765"/>
                    <a:pt x="57340" y="12002"/>
                    <a:pt x="86677" y="0"/>
                  </a:cubicBezTo>
                  <a:cubicBezTo>
                    <a:pt x="92392" y="7906"/>
                    <a:pt x="95821" y="17621"/>
                    <a:pt x="95821" y="2809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2" name="Free-form: Shape 301">
              <a:extLst>
                <a:ext uri="{FF2B5EF4-FFF2-40B4-BE49-F238E27FC236}">
                  <a16:creationId xmlns:a16="http://schemas.microsoft.com/office/drawing/2014/main" id="{391E57D1-E9A8-9647-5C8C-3343686AC5ED}"/>
                </a:ext>
              </a:extLst>
            </p:cNvPr>
            <p:cNvSpPr/>
            <p:nvPr userDrawn="1"/>
          </p:nvSpPr>
          <p:spPr>
            <a:xfrm>
              <a:off x="259267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3" name="Free-form: Shape 302">
              <a:extLst>
                <a:ext uri="{FF2B5EF4-FFF2-40B4-BE49-F238E27FC236}">
                  <a16:creationId xmlns:a16="http://schemas.microsoft.com/office/drawing/2014/main" id="{BFB89DBD-B54A-A6D0-3D5E-09FE16F75184}"/>
                </a:ext>
              </a:extLst>
            </p:cNvPr>
            <p:cNvSpPr/>
            <p:nvPr userDrawn="1"/>
          </p:nvSpPr>
          <p:spPr>
            <a:xfrm>
              <a:off x="259267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4" name="Free-form: Shape 303">
              <a:extLst>
                <a:ext uri="{FF2B5EF4-FFF2-40B4-BE49-F238E27FC236}">
                  <a16:creationId xmlns:a16="http://schemas.microsoft.com/office/drawing/2014/main" id="{855D6D97-6862-C3C0-65DE-82EC45403E2C}"/>
                </a:ext>
              </a:extLst>
            </p:cNvPr>
            <p:cNvSpPr/>
            <p:nvPr userDrawn="1"/>
          </p:nvSpPr>
          <p:spPr>
            <a:xfrm>
              <a:off x="259267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5" name="Free-form: Shape 304">
              <a:extLst>
                <a:ext uri="{FF2B5EF4-FFF2-40B4-BE49-F238E27FC236}">
                  <a16:creationId xmlns:a16="http://schemas.microsoft.com/office/drawing/2014/main" id="{51A3CF5F-5D5B-56B9-AFEE-7326E2DF1D15}"/>
                </a:ext>
              </a:extLst>
            </p:cNvPr>
            <p:cNvSpPr/>
            <p:nvPr userDrawn="1"/>
          </p:nvSpPr>
          <p:spPr>
            <a:xfrm>
              <a:off x="259267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6" name="Free-form: Shape 305">
              <a:extLst>
                <a:ext uri="{FF2B5EF4-FFF2-40B4-BE49-F238E27FC236}">
                  <a16:creationId xmlns:a16="http://schemas.microsoft.com/office/drawing/2014/main" id="{D948C552-90C8-964A-17E6-96E452B25717}"/>
                </a:ext>
              </a:extLst>
            </p:cNvPr>
            <p:cNvSpPr/>
            <p:nvPr userDrawn="1"/>
          </p:nvSpPr>
          <p:spPr>
            <a:xfrm>
              <a:off x="97532" y="1550865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7" name="Free-form: Shape 306">
              <a:extLst>
                <a:ext uri="{FF2B5EF4-FFF2-40B4-BE49-F238E27FC236}">
                  <a16:creationId xmlns:a16="http://schemas.microsoft.com/office/drawing/2014/main" id="{A2BCBC94-566D-26B9-C1E7-79947F7896A4}"/>
                </a:ext>
              </a:extLst>
            </p:cNvPr>
            <p:cNvSpPr/>
            <p:nvPr userDrawn="1"/>
          </p:nvSpPr>
          <p:spPr>
            <a:xfrm>
              <a:off x="97629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8" name="Free-form: Shape 307">
              <a:extLst>
                <a:ext uri="{FF2B5EF4-FFF2-40B4-BE49-F238E27FC236}">
                  <a16:creationId xmlns:a16="http://schemas.microsoft.com/office/drawing/2014/main" id="{4C5AE1C2-8F05-D389-B70F-D997C5F5C1F5}"/>
                </a:ext>
              </a:extLst>
            </p:cNvPr>
            <p:cNvSpPr/>
            <p:nvPr userDrawn="1"/>
          </p:nvSpPr>
          <p:spPr>
            <a:xfrm>
              <a:off x="259267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9" name="Free-form: Shape 308">
              <a:extLst>
                <a:ext uri="{FF2B5EF4-FFF2-40B4-BE49-F238E27FC236}">
                  <a16:creationId xmlns:a16="http://schemas.microsoft.com/office/drawing/2014/main" id="{C17ECFD7-A71D-F464-FD63-080AFCBCD242}"/>
                </a:ext>
              </a:extLst>
            </p:cNvPr>
            <p:cNvSpPr/>
            <p:nvPr userDrawn="1"/>
          </p:nvSpPr>
          <p:spPr>
            <a:xfrm>
              <a:off x="97532" y="1227299"/>
              <a:ext cx="96963" cy="97059"/>
            </a:xfrm>
            <a:custGeom>
              <a:avLst/>
              <a:gdLst>
                <a:gd name="connsiteX0" fmla="*/ 48482 w 96964"/>
                <a:gd name="connsiteY0" fmla="*/ 97060 h 97059"/>
                <a:gd name="connsiteX1" fmla="*/ 8287 w 96964"/>
                <a:gd name="connsiteY1" fmla="*/ 75628 h 97059"/>
                <a:gd name="connsiteX2" fmla="*/ 0 w 96964"/>
                <a:gd name="connsiteY2" fmla="*/ 48482 h 97059"/>
                <a:gd name="connsiteX3" fmla="*/ 14192 w 96964"/>
                <a:gd name="connsiteY3" fmla="*/ 14192 h 97059"/>
                <a:gd name="connsiteX4" fmla="*/ 48482 w 96964"/>
                <a:gd name="connsiteY4" fmla="*/ 0 h 97059"/>
                <a:gd name="connsiteX5" fmla="*/ 82772 w 96964"/>
                <a:gd name="connsiteY5" fmla="*/ 14192 h 97059"/>
                <a:gd name="connsiteX6" fmla="*/ 96965 w 96964"/>
                <a:gd name="connsiteY6" fmla="*/ 48482 h 97059"/>
                <a:gd name="connsiteX7" fmla="*/ 88678 w 96964"/>
                <a:gd name="connsiteY7" fmla="*/ 75628 h 97059"/>
                <a:gd name="connsiteX8" fmla="*/ 48482 w 96964"/>
                <a:gd name="connsiteY8" fmla="*/ 97060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48482" y="97060"/>
                  </a:moveTo>
                  <a:cubicBezTo>
                    <a:pt x="31718" y="97060"/>
                    <a:pt x="16955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ubicBezTo>
                    <a:pt x="80010" y="88487"/>
                    <a:pt x="65246" y="97060"/>
                    <a:pt x="48482" y="9706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0" name="Free-form: Shape 309">
              <a:extLst>
                <a:ext uri="{FF2B5EF4-FFF2-40B4-BE49-F238E27FC236}">
                  <a16:creationId xmlns:a16="http://schemas.microsoft.com/office/drawing/2014/main" id="{C0BD41FF-09BD-774D-7301-3635D8383EF5}"/>
                </a:ext>
              </a:extLst>
            </p:cNvPr>
            <p:cNvSpPr/>
            <p:nvPr userDrawn="1"/>
          </p:nvSpPr>
          <p:spPr>
            <a:xfrm>
              <a:off x="114487" y="2197518"/>
              <a:ext cx="80105" cy="96487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1" name="Free-form: Shape 310">
              <a:extLst>
                <a:ext uri="{FF2B5EF4-FFF2-40B4-BE49-F238E27FC236}">
                  <a16:creationId xmlns:a16="http://schemas.microsoft.com/office/drawing/2014/main" id="{E4C6BC22-3C6C-532C-F66D-D598CCC87CC1}"/>
                </a:ext>
              </a:extLst>
            </p:cNvPr>
            <p:cNvSpPr/>
            <p:nvPr userDrawn="1"/>
          </p:nvSpPr>
          <p:spPr>
            <a:xfrm>
              <a:off x="475" y="1393891"/>
              <a:ext cx="36957" cy="90582"/>
            </a:xfrm>
            <a:custGeom>
              <a:avLst/>
              <a:gdLst>
                <a:gd name="connsiteX0" fmla="*/ 36957 w 36957"/>
                <a:gd name="connsiteY0" fmla="*/ 43625 h 90582"/>
                <a:gd name="connsiteX1" fmla="*/ 0 w 36957"/>
                <a:gd name="connsiteY1" fmla="*/ 90583 h 90582"/>
                <a:gd name="connsiteX2" fmla="*/ 9239 w 36957"/>
                <a:gd name="connsiteY2" fmla="*/ 0 h 90582"/>
                <a:gd name="connsiteX3" fmla="*/ 36957 w 36957"/>
                <a:gd name="connsiteY3" fmla="*/ 43625 h 905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957" h="90582">
                  <a:moveTo>
                    <a:pt x="36957" y="43625"/>
                  </a:moveTo>
                  <a:cubicBezTo>
                    <a:pt x="36957" y="66389"/>
                    <a:pt x="21241" y="85344"/>
                    <a:pt x="0" y="90583"/>
                  </a:cubicBezTo>
                  <a:cubicBezTo>
                    <a:pt x="2191" y="60103"/>
                    <a:pt x="5334" y="29908"/>
                    <a:pt x="9239" y="0"/>
                  </a:cubicBezTo>
                  <a:cubicBezTo>
                    <a:pt x="25622" y="7811"/>
                    <a:pt x="36957" y="24384"/>
                    <a:pt x="36957" y="4362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2" name="Free-form: Shape 311">
              <a:extLst>
                <a:ext uri="{FF2B5EF4-FFF2-40B4-BE49-F238E27FC236}">
                  <a16:creationId xmlns:a16="http://schemas.microsoft.com/office/drawing/2014/main" id="{B6ECD711-094F-0456-C6E9-4D8AC5BAD5A1}"/>
                </a:ext>
              </a:extLst>
            </p:cNvPr>
            <p:cNvSpPr/>
            <p:nvPr userDrawn="1"/>
          </p:nvSpPr>
          <p:spPr>
            <a:xfrm>
              <a:off x="1229573" y="418817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3" name="Free-form: Shape 312">
              <a:extLst>
                <a:ext uri="{FF2B5EF4-FFF2-40B4-BE49-F238E27FC236}">
                  <a16:creationId xmlns:a16="http://schemas.microsoft.com/office/drawing/2014/main" id="{9C119C8B-9866-7708-A96C-2639736BDFB5}"/>
                </a:ext>
              </a:extLst>
            </p:cNvPr>
            <p:cNvSpPr/>
            <p:nvPr userDrawn="1"/>
          </p:nvSpPr>
          <p:spPr>
            <a:xfrm>
              <a:off x="1229573" y="106566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4" name="Free-form: Shape 313">
              <a:extLst>
                <a:ext uri="{FF2B5EF4-FFF2-40B4-BE49-F238E27FC236}">
                  <a16:creationId xmlns:a16="http://schemas.microsoft.com/office/drawing/2014/main" id="{D643C964-1009-122D-A02F-1F1B76300F4E}"/>
                </a:ext>
              </a:extLst>
            </p:cNvPr>
            <p:cNvSpPr/>
            <p:nvPr userDrawn="1"/>
          </p:nvSpPr>
          <p:spPr>
            <a:xfrm>
              <a:off x="1229573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5" name="Free-form: Shape 314">
              <a:extLst>
                <a:ext uri="{FF2B5EF4-FFF2-40B4-BE49-F238E27FC236}">
                  <a16:creationId xmlns:a16="http://schemas.microsoft.com/office/drawing/2014/main" id="{3E6BB846-61DC-3A26-71FE-3A1018503A13}"/>
                </a:ext>
              </a:extLst>
            </p:cNvPr>
            <p:cNvSpPr/>
            <p:nvPr userDrawn="1"/>
          </p:nvSpPr>
          <p:spPr>
            <a:xfrm>
              <a:off x="1229573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6" name="Free-form: Shape 315">
              <a:extLst>
                <a:ext uri="{FF2B5EF4-FFF2-40B4-BE49-F238E27FC236}">
                  <a16:creationId xmlns:a16="http://schemas.microsoft.com/office/drawing/2014/main" id="{4D9BF494-9267-236A-D11E-E490F574CC85}"/>
                </a:ext>
              </a:extLst>
            </p:cNvPr>
            <p:cNvSpPr/>
            <p:nvPr userDrawn="1"/>
          </p:nvSpPr>
          <p:spPr>
            <a:xfrm>
              <a:off x="1229573" y="9534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7" name="Free-form: Shape 316">
              <a:extLst>
                <a:ext uri="{FF2B5EF4-FFF2-40B4-BE49-F238E27FC236}">
                  <a16:creationId xmlns:a16="http://schemas.microsoft.com/office/drawing/2014/main" id="{F9926725-7443-DB7C-2E8E-5C92AC3A19AA}"/>
                </a:ext>
              </a:extLst>
            </p:cNvPr>
            <p:cNvSpPr/>
            <p:nvPr userDrawn="1"/>
          </p:nvSpPr>
          <p:spPr>
            <a:xfrm>
              <a:off x="1229573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8" name="Free-form: Shape 317">
              <a:extLst>
                <a:ext uri="{FF2B5EF4-FFF2-40B4-BE49-F238E27FC236}">
                  <a16:creationId xmlns:a16="http://schemas.microsoft.com/office/drawing/2014/main" id="{921D8127-B24C-0610-7798-99E3076F26D1}"/>
                </a:ext>
              </a:extLst>
            </p:cNvPr>
            <p:cNvSpPr/>
            <p:nvPr userDrawn="1"/>
          </p:nvSpPr>
          <p:spPr>
            <a:xfrm>
              <a:off x="1229573" y="2682818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9" name="Free-form: Shape 318">
              <a:extLst>
                <a:ext uri="{FF2B5EF4-FFF2-40B4-BE49-F238E27FC236}">
                  <a16:creationId xmlns:a16="http://schemas.microsoft.com/office/drawing/2014/main" id="{EA839838-C330-87BF-AA8A-2DC4789C6D79}"/>
                </a:ext>
              </a:extLst>
            </p:cNvPr>
            <p:cNvSpPr/>
            <p:nvPr userDrawn="1"/>
          </p:nvSpPr>
          <p:spPr>
            <a:xfrm>
              <a:off x="1229573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0" name="Free-form: Shape 319">
              <a:extLst>
                <a:ext uri="{FF2B5EF4-FFF2-40B4-BE49-F238E27FC236}">
                  <a16:creationId xmlns:a16="http://schemas.microsoft.com/office/drawing/2014/main" id="{1C83D8C2-DEB0-0DC2-7B55-BF20AC0545F8}"/>
                </a:ext>
              </a:extLst>
            </p:cNvPr>
            <p:cNvSpPr/>
            <p:nvPr userDrawn="1"/>
          </p:nvSpPr>
          <p:spPr>
            <a:xfrm>
              <a:off x="1229573" y="3006289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1" name="Free-form: Shape 320">
              <a:extLst>
                <a:ext uri="{FF2B5EF4-FFF2-40B4-BE49-F238E27FC236}">
                  <a16:creationId xmlns:a16="http://schemas.microsoft.com/office/drawing/2014/main" id="{9C14AE43-3A04-254D-A63B-6C505FE3A843}"/>
                </a:ext>
              </a:extLst>
            </p:cNvPr>
            <p:cNvSpPr/>
            <p:nvPr userDrawn="1"/>
          </p:nvSpPr>
          <p:spPr>
            <a:xfrm>
              <a:off x="1229573" y="235944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2" name="Free-form: Shape 321">
              <a:extLst>
                <a:ext uri="{FF2B5EF4-FFF2-40B4-BE49-F238E27FC236}">
                  <a16:creationId xmlns:a16="http://schemas.microsoft.com/office/drawing/2014/main" id="{1B8FEC88-E763-8758-A380-CB25B0C69EE5}"/>
                </a:ext>
              </a:extLst>
            </p:cNvPr>
            <p:cNvSpPr/>
            <p:nvPr userDrawn="1"/>
          </p:nvSpPr>
          <p:spPr>
            <a:xfrm>
              <a:off x="1391305" y="1874239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3" name="Free-form: Shape 322">
              <a:extLst>
                <a:ext uri="{FF2B5EF4-FFF2-40B4-BE49-F238E27FC236}">
                  <a16:creationId xmlns:a16="http://schemas.microsoft.com/office/drawing/2014/main" id="{894EB5EA-FF29-0283-642A-5782C222EAAA}"/>
                </a:ext>
              </a:extLst>
            </p:cNvPr>
            <p:cNvSpPr/>
            <p:nvPr userDrawn="1"/>
          </p:nvSpPr>
          <p:spPr>
            <a:xfrm>
              <a:off x="1391305" y="1227299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3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4" name="Free-form: Shape 323">
              <a:extLst>
                <a:ext uri="{FF2B5EF4-FFF2-40B4-BE49-F238E27FC236}">
                  <a16:creationId xmlns:a16="http://schemas.microsoft.com/office/drawing/2014/main" id="{D84CBD9E-2EC1-DEA8-52F9-E8A8C19282FC}"/>
                </a:ext>
              </a:extLst>
            </p:cNvPr>
            <p:cNvSpPr/>
            <p:nvPr userDrawn="1"/>
          </p:nvSpPr>
          <p:spPr>
            <a:xfrm>
              <a:off x="1391305" y="155086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5" name="Free-form: Shape 324">
              <a:extLst>
                <a:ext uri="{FF2B5EF4-FFF2-40B4-BE49-F238E27FC236}">
                  <a16:creationId xmlns:a16="http://schemas.microsoft.com/office/drawing/2014/main" id="{D15B126B-0C91-9997-1CA0-2DEBA2E464AC}"/>
                </a:ext>
              </a:extLst>
            </p:cNvPr>
            <p:cNvSpPr/>
            <p:nvPr userDrawn="1"/>
          </p:nvSpPr>
          <p:spPr>
            <a:xfrm>
              <a:off x="1391305" y="90392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6" name="Free-form: Shape 325">
              <a:extLst>
                <a:ext uri="{FF2B5EF4-FFF2-40B4-BE49-F238E27FC236}">
                  <a16:creationId xmlns:a16="http://schemas.microsoft.com/office/drawing/2014/main" id="{D61FD9E6-BE45-4E92-398D-9C650A33C4BF}"/>
                </a:ext>
              </a:extLst>
            </p:cNvPr>
            <p:cNvSpPr/>
            <p:nvPr userDrawn="1"/>
          </p:nvSpPr>
          <p:spPr>
            <a:xfrm>
              <a:off x="1391305" y="257080"/>
              <a:ext cx="96963" cy="96964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4"/>
                    <a:pt x="48482" y="96964"/>
                  </a:cubicBezTo>
                  <a:cubicBezTo>
                    <a:pt x="21717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7" name="Free-form: Shape 326">
              <a:extLst>
                <a:ext uri="{FF2B5EF4-FFF2-40B4-BE49-F238E27FC236}">
                  <a16:creationId xmlns:a16="http://schemas.microsoft.com/office/drawing/2014/main" id="{45794759-AE63-4B33-89EC-8CDD5B682D12}"/>
                </a:ext>
              </a:extLst>
            </p:cNvPr>
            <p:cNvSpPr/>
            <p:nvPr userDrawn="1"/>
          </p:nvSpPr>
          <p:spPr>
            <a:xfrm>
              <a:off x="1391305" y="2521083"/>
              <a:ext cx="96963" cy="97059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8" name="Free-form: Shape 327">
              <a:extLst>
                <a:ext uri="{FF2B5EF4-FFF2-40B4-BE49-F238E27FC236}">
                  <a16:creationId xmlns:a16="http://schemas.microsoft.com/office/drawing/2014/main" id="{F8CC3C68-3DC4-A6E0-D276-1E766A2D948C}"/>
                </a:ext>
              </a:extLst>
            </p:cNvPr>
            <p:cNvSpPr/>
            <p:nvPr userDrawn="1"/>
          </p:nvSpPr>
          <p:spPr>
            <a:xfrm>
              <a:off x="1391305" y="2844554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9" name="Free-form: Shape 328">
              <a:extLst>
                <a:ext uri="{FF2B5EF4-FFF2-40B4-BE49-F238E27FC236}">
                  <a16:creationId xmlns:a16="http://schemas.microsoft.com/office/drawing/2014/main" id="{75CA6121-1C2B-CE6E-B2F8-844F8E845E5C}"/>
                </a:ext>
              </a:extLst>
            </p:cNvPr>
            <p:cNvSpPr/>
            <p:nvPr userDrawn="1"/>
          </p:nvSpPr>
          <p:spPr>
            <a:xfrm>
              <a:off x="1067838" y="580454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4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0" name="Free-form: Shape 329">
              <a:extLst>
                <a:ext uri="{FF2B5EF4-FFF2-40B4-BE49-F238E27FC236}">
                  <a16:creationId xmlns:a16="http://schemas.microsoft.com/office/drawing/2014/main" id="{3052FA77-DE33-62AC-B5B1-E490CC25312C}"/>
                </a:ext>
              </a:extLst>
            </p:cNvPr>
            <p:cNvSpPr/>
            <p:nvPr userDrawn="1"/>
          </p:nvSpPr>
          <p:spPr>
            <a:xfrm>
              <a:off x="1399307" y="3176501"/>
              <a:ext cx="85439" cy="30384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1" name="Free-form: Shape 330">
              <a:extLst>
                <a:ext uri="{FF2B5EF4-FFF2-40B4-BE49-F238E27FC236}">
                  <a16:creationId xmlns:a16="http://schemas.microsoft.com/office/drawing/2014/main" id="{2A79BD56-A11E-14BE-9A49-9B6A78D366F9}"/>
                </a:ext>
              </a:extLst>
            </p:cNvPr>
            <p:cNvSpPr/>
            <p:nvPr userDrawn="1"/>
          </p:nvSpPr>
          <p:spPr>
            <a:xfrm>
              <a:off x="1391305" y="219770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2" name="Free-form: Shape 331">
              <a:extLst>
                <a:ext uri="{FF2B5EF4-FFF2-40B4-BE49-F238E27FC236}">
                  <a16:creationId xmlns:a16="http://schemas.microsoft.com/office/drawing/2014/main" id="{6B978D10-393B-20BF-803E-4BA80CFC8790}"/>
                </a:ext>
              </a:extLst>
            </p:cNvPr>
            <p:cNvSpPr/>
            <p:nvPr userDrawn="1"/>
          </p:nvSpPr>
          <p:spPr>
            <a:xfrm>
              <a:off x="906295" y="3006097"/>
              <a:ext cx="96772" cy="83059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3" name="Free-form: Shape 332">
              <a:extLst>
                <a:ext uri="{FF2B5EF4-FFF2-40B4-BE49-F238E27FC236}">
                  <a16:creationId xmlns:a16="http://schemas.microsoft.com/office/drawing/2014/main" id="{0892DD87-B3AD-4258-AF57-78565D849138}"/>
                </a:ext>
              </a:extLst>
            </p:cNvPr>
            <p:cNvSpPr/>
            <p:nvPr userDrawn="1"/>
          </p:nvSpPr>
          <p:spPr>
            <a:xfrm>
              <a:off x="906106" y="1712504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4" name="Free-form: Shape 333">
              <a:extLst>
                <a:ext uri="{FF2B5EF4-FFF2-40B4-BE49-F238E27FC236}">
                  <a16:creationId xmlns:a16="http://schemas.microsoft.com/office/drawing/2014/main" id="{5182DDF7-E8B3-E450-7CA3-42447B179FD2}"/>
                </a:ext>
              </a:extLst>
            </p:cNvPr>
            <p:cNvSpPr/>
            <p:nvPr userDrawn="1"/>
          </p:nvSpPr>
          <p:spPr>
            <a:xfrm>
              <a:off x="906106" y="1389130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5" name="Free-form: Shape 334">
              <a:extLst>
                <a:ext uri="{FF2B5EF4-FFF2-40B4-BE49-F238E27FC236}">
                  <a16:creationId xmlns:a16="http://schemas.microsoft.com/office/drawing/2014/main" id="{A860CC0A-1D58-6D5E-45BC-FA6E2ADAC4DF}"/>
                </a:ext>
              </a:extLst>
            </p:cNvPr>
            <p:cNvSpPr/>
            <p:nvPr userDrawn="1"/>
          </p:nvSpPr>
          <p:spPr>
            <a:xfrm>
              <a:off x="906106" y="2035973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6" name="Free-form: Shape 335">
              <a:extLst>
                <a:ext uri="{FF2B5EF4-FFF2-40B4-BE49-F238E27FC236}">
                  <a16:creationId xmlns:a16="http://schemas.microsoft.com/office/drawing/2014/main" id="{08AB253E-EB78-30BE-F10F-10E26618406B}"/>
                </a:ext>
              </a:extLst>
            </p:cNvPr>
            <p:cNvSpPr/>
            <p:nvPr userDrawn="1"/>
          </p:nvSpPr>
          <p:spPr>
            <a:xfrm>
              <a:off x="906106" y="418816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7" name="Free-form: Shape 336">
              <a:extLst>
                <a:ext uri="{FF2B5EF4-FFF2-40B4-BE49-F238E27FC236}">
                  <a16:creationId xmlns:a16="http://schemas.microsoft.com/office/drawing/2014/main" id="{E633FB17-0B9D-1227-FFEA-785927B33860}"/>
                </a:ext>
              </a:extLst>
            </p:cNvPr>
            <p:cNvSpPr/>
            <p:nvPr userDrawn="1"/>
          </p:nvSpPr>
          <p:spPr>
            <a:xfrm>
              <a:off x="906106" y="1065659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8" name="Free-form: Shape 337">
              <a:extLst>
                <a:ext uri="{FF2B5EF4-FFF2-40B4-BE49-F238E27FC236}">
                  <a16:creationId xmlns:a16="http://schemas.microsoft.com/office/drawing/2014/main" id="{5BF258AB-E0A1-0092-9F41-1B378F38DB3E}"/>
                </a:ext>
              </a:extLst>
            </p:cNvPr>
            <p:cNvSpPr/>
            <p:nvPr userDrawn="1"/>
          </p:nvSpPr>
          <p:spPr>
            <a:xfrm>
              <a:off x="906106" y="2359443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9" name="Free-form: Shape 338">
              <a:extLst>
                <a:ext uri="{FF2B5EF4-FFF2-40B4-BE49-F238E27FC236}">
                  <a16:creationId xmlns:a16="http://schemas.microsoft.com/office/drawing/2014/main" id="{FDF0EAC1-5DD8-B5E7-E6DC-A1D8B246B8EC}"/>
                </a:ext>
              </a:extLst>
            </p:cNvPr>
            <p:cNvSpPr/>
            <p:nvPr userDrawn="1"/>
          </p:nvSpPr>
          <p:spPr>
            <a:xfrm>
              <a:off x="744468" y="580454"/>
              <a:ext cx="96963" cy="97059"/>
            </a:xfrm>
            <a:custGeom>
              <a:avLst/>
              <a:gdLst>
                <a:gd name="connsiteX0" fmla="*/ 88678 w 96964"/>
                <a:gd name="connsiteY0" fmla="*/ 75628 h 97059"/>
                <a:gd name="connsiteX1" fmla="*/ 48482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8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484"/>
                    <a:pt x="93916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0" name="Free-form: Shape 339">
              <a:extLst>
                <a:ext uri="{FF2B5EF4-FFF2-40B4-BE49-F238E27FC236}">
                  <a16:creationId xmlns:a16="http://schemas.microsoft.com/office/drawing/2014/main" id="{87D2C612-B9F9-E63C-6372-BC45EF9E2F13}"/>
                </a:ext>
              </a:extLst>
            </p:cNvPr>
            <p:cNvSpPr/>
            <p:nvPr userDrawn="1"/>
          </p:nvSpPr>
          <p:spPr>
            <a:xfrm>
              <a:off x="1067838" y="257080"/>
              <a:ext cx="97058" cy="96964"/>
            </a:xfrm>
            <a:custGeom>
              <a:avLst/>
              <a:gdLst>
                <a:gd name="connsiteX0" fmla="*/ 0 w 97059"/>
                <a:gd name="connsiteY0" fmla="*/ 48482 h 96964"/>
                <a:gd name="connsiteX1" fmla="*/ 48577 w 97059"/>
                <a:gd name="connsiteY1" fmla="*/ 0 h 96964"/>
                <a:gd name="connsiteX2" fmla="*/ 97060 w 97059"/>
                <a:gd name="connsiteY2" fmla="*/ 48482 h 96964"/>
                <a:gd name="connsiteX3" fmla="*/ 48577 w 97059"/>
                <a:gd name="connsiteY3" fmla="*/ 96964 h 96964"/>
                <a:gd name="connsiteX4" fmla="*/ 0 w 97059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0" y="48482"/>
                  </a:move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4"/>
                    <a:pt x="48577" y="96964"/>
                  </a:cubicBezTo>
                  <a:cubicBezTo>
                    <a:pt x="21812" y="96964"/>
                    <a:pt x="0" y="75248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1" name="Free-form: Shape 340">
              <a:extLst>
                <a:ext uri="{FF2B5EF4-FFF2-40B4-BE49-F238E27FC236}">
                  <a16:creationId xmlns:a16="http://schemas.microsoft.com/office/drawing/2014/main" id="{730082AC-C122-C3D9-2667-5F64AC038880}"/>
                </a:ext>
              </a:extLst>
            </p:cNvPr>
            <p:cNvSpPr/>
            <p:nvPr userDrawn="1"/>
          </p:nvSpPr>
          <p:spPr>
            <a:xfrm>
              <a:off x="906106" y="2682817"/>
              <a:ext cx="96963" cy="96964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2" name="Free-form: Shape 341">
              <a:extLst>
                <a:ext uri="{FF2B5EF4-FFF2-40B4-BE49-F238E27FC236}">
                  <a16:creationId xmlns:a16="http://schemas.microsoft.com/office/drawing/2014/main" id="{AAF04125-7EFD-495C-9777-2CC23C8AA91D}"/>
                </a:ext>
              </a:extLst>
            </p:cNvPr>
            <p:cNvSpPr/>
            <p:nvPr userDrawn="1"/>
          </p:nvSpPr>
          <p:spPr>
            <a:xfrm>
              <a:off x="744468" y="257080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5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5"/>
                    <a:pt x="48482" y="96965"/>
                  </a:cubicBezTo>
                  <a:cubicBezTo>
                    <a:pt x="21706" y="96965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3" name="Free-form: Shape 342">
              <a:extLst>
                <a:ext uri="{FF2B5EF4-FFF2-40B4-BE49-F238E27FC236}">
                  <a16:creationId xmlns:a16="http://schemas.microsoft.com/office/drawing/2014/main" id="{AC7CEF94-E836-B925-15C9-F5F94CE7DA7A}"/>
                </a:ext>
              </a:extLst>
            </p:cNvPr>
            <p:cNvSpPr/>
            <p:nvPr userDrawn="1"/>
          </p:nvSpPr>
          <p:spPr>
            <a:xfrm>
              <a:off x="906106" y="742285"/>
              <a:ext cx="96963" cy="96964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4" name="Free-form: Shape 343">
              <a:extLst>
                <a:ext uri="{FF2B5EF4-FFF2-40B4-BE49-F238E27FC236}">
                  <a16:creationId xmlns:a16="http://schemas.microsoft.com/office/drawing/2014/main" id="{1720C2F8-1F65-D4CB-A7D5-37C76D4FE454}"/>
                </a:ext>
              </a:extLst>
            </p:cNvPr>
            <p:cNvSpPr/>
            <p:nvPr userDrawn="1"/>
          </p:nvSpPr>
          <p:spPr>
            <a:xfrm>
              <a:off x="1067744" y="155086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5" name="Free-form: Shape 344">
              <a:extLst>
                <a:ext uri="{FF2B5EF4-FFF2-40B4-BE49-F238E27FC236}">
                  <a16:creationId xmlns:a16="http://schemas.microsoft.com/office/drawing/2014/main" id="{CB49D033-C617-9E24-CE47-BD3FE99DCCAB}"/>
                </a:ext>
              </a:extLst>
            </p:cNvPr>
            <p:cNvSpPr/>
            <p:nvPr userDrawn="1"/>
          </p:nvSpPr>
          <p:spPr>
            <a:xfrm>
              <a:off x="1067838" y="1227299"/>
              <a:ext cx="96963" cy="97059"/>
            </a:xfrm>
            <a:custGeom>
              <a:avLst/>
              <a:gdLst>
                <a:gd name="connsiteX0" fmla="*/ 88773 w 96964"/>
                <a:gd name="connsiteY0" fmla="*/ 75628 h 97059"/>
                <a:gd name="connsiteX1" fmla="*/ 48577 w 96964"/>
                <a:gd name="connsiteY1" fmla="*/ 97060 h 97059"/>
                <a:gd name="connsiteX2" fmla="*/ 8287 w 96964"/>
                <a:gd name="connsiteY2" fmla="*/ 75628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8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8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2"/>
                    <a:pt x="8287" y="75628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483"/>
                    <a:pt x="93917" y="67913"/>
                    <a:pt x="88678" y="75628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6" name="Free-form: Shape 345">
              <a:extLst>
                <a:ext uri="{FF2B5EF4-FFF2-40B4-BE49-F238E27FC236}">
                  <a16:creationId xmlns:a16="http://schemas.microsoft.com/office/drawing/2014/main" id="{199023EB-0754-16FE-45F2-21C007E1B962}"/>
                </a:ext>
              </a:extLst>
            </p:cNvPr>
            <p:cNvSpPr/>
            <p:nvPr userDrawn="1"/>
          </p:nvSpPr>
          <p:spPr>
            <a:xfrm>
              <a:off x="1067744" y="903925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7" name="Free-form: Shape 346">
              <a:extLst>
                <a:ext uri="{FF2B5EF4-FFF2-40B4-BE49-F238E27FC236}">
                  <a16:creationId xmlns:a16="http://schemas.microsoft.com/office/drawing/2014/main" id="{B78B9F59-68B6-1A22-59DC-FC3FB58726C4}"/>
                </a:ext>
              </a:extLst>
            </p:cNvPr>
            <p:cNvSpPr/>
            <p:nvPr userDrawn="1"/>
          </p:nvSpPr>
          <p:spPr>
            <a:xfrm>
              <a:off x="1067838" y="1874238"/>
              <a:ext cx="96963" cy="97059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8" name="Free-form: Shape 347">
              <a:extLst>
                <a:ext uri="{FF2B5EF4-FFF2-40B4-BE49-F238E27FC236}">
                  <a16:creationId xmlns:a16="http://schemas.microsoft.com/office/drawing/2014/main" id="{FED3C809-E214-71E3-6B5B-AFEFD37488E4}"/>
                </a:ext>
              </a:extLst>
            </p:cNvPr>
            <p:cNvSpPr/>
            <p:nvPr userDrawn="1"/>
          </p:nvSpPr>
          <p:spPr>
            <a:xfrm>
              <a:off x="1067744" y="2844554"/>
              <a:ext cx="97058" cy="96964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9" name="Free-form: Shape 348">
              <a:extLst>
                <a:ext uri="{FF2B5EF4-FFF2-40B4-BE49-F238E27FC236}">
                  <a16:creationId xmlns:a16="http://schemas.microsoft.com/office/drawing/2014/main" id="{A856CB9F-9654-6C1A-DA18-595C7C4050A4}"/>
                </a:ext>
              </a:extLst>
            </p:cNvPr>
            <p:cNvSpPr/>
            <p:nvPr userDrawn="1"/>
          </p:nvSpPr>
          <p:spPr>
            <a:xfrm>
              <a:off x="744468" y="903925"/>
              <a:ext cx="96963" cy="96964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0" name="Free-form: Shape 349">
              <a:extLst>
                <a:ext uri="{FF2B5EF4-FFF2-40B4-BE49-F238E27FC236}">
                  <a16:creationId xmlns:a16="http://schemas.microsoft.com/office/drawing/2014/main" id="{7378D146-417D-583A-1E65-B4385E75C0FA}"/>
                </a:ext>
              </a:extLst>
            </p:cNvPr>
            <p:cNvSpPr/>
            <p:nvPr userDrawn="1"/>
          </p:nvSpPr>
          <p:spPr>
            <a:xfrm>
              <a:off x="1067844" y="2521079"/>
              <a:ext cx="97058" cy="97059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1" name="Free-form: Shape 350">
              <a:extLst>
                <a:ext uri="{FF2B5EF4-FFF2-40B4-BE49-F238E27FC236}">
                  <a16:creationId xmlns:a16="http://schemas.microsoft.com/office/drawing/2014/main" id="{61C203E8-5577-8240-B7D7-F485D2E6AC4A}"/>
                </a:ext>
              </a:extLst>
            </p:cNvPr>
            <p:cNvSpPr/>
            <p:nvPr userDrawn="1"/>
          </p:nvSpPr>
          <p:spPr>
            <a:xfrm>
              <a:off x="1067752" y="2197703"/>
              <a:ext cx="97058" cy="96964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73" name="Oval 172">
            <a:extLst>
              <a:ext uri="{FF2B5EF4-FFF2-40B4-BE49-F238E27FC236}">
                <a16:creationId xmlns:a16="http://schemas.microsoft.com/office/drawing/2014/main" id="{2C157AD4-6D23-60F0-60F5-EA093187F86E}"/>
              </a:ext>
            </a:extLst>
          </p:cNvPr>
          <p:cNvSpPr/>
          <p:nvPr userDrawn="1"/>
        </p:nvSpPr>
        <p:spPr>
          <a:xfrm>
            <a:off x="207738" y="454592"/>
            <a:ext cx="1366785" cy="1366785"/>
          </a:xfrm>
          <a:prstGeom prst="ellipse">
            <a:avLst/>
          </a:prstGeom>
          <a:noFill/>
          <a:ln w="635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5922F844-9769-490D-DF5A-8CF6611F600E}"/>
              </a:ext>
            </a:extLst>
          </p:cNvPr>
          <p:cNvSpPr/>
          <p:nvPr userDrawn="1"/>
        </p:nvSpPr>
        <p:spPr>
          <a:xfrm>
            <a:off x="8672426" y="82383"/>
            <a:ext cx="693658" cy="69365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83" name="Graphic 643233910">
            <a:extLst>
              <a:ext uri="{FF2B5EF4-FFF2-40B4-BE49-F238E27FC236}">
                <a16:creationId xmlns:a16="http://schemas.microsoft.com/office/drawing/2014/main" id="{3CB94095-E967-D31D-5FB7-E51C09D8D92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79" y="3714607"/>
            <a:ext cx="982564" cy="487879"/>
          </a:xfrm>
          <a:prstGeom prst="rect">
            <a:avLst/>
          </a:prstGeom>
        </p:spPr>
      </p:pic>
      <p:sp>
        <p:nvSpPr>
          <p:cNvPr id="184" name="Graphic 402998150">
            <a:extLst>
              <a:ext uri="{FF2B5EF4-FFF2-40B4-BE49-F238E27FC236}">
                <a16:creationId xmlns:a16="http://schemas.microsoft.com/office/drawing/2014/main" id="{00F9F370-D508-8C26-4F4E-72F3934C8A1E}"/>
              </a:ext>
            </a:extLst>
          </p:cNvPr>
          <p:cNvSpPr/>
          <p:nvPr userDrawn="1"/>
        </p:nvSpPr>
        <p:spPr>
          <a:xfrm rot="10800000">
            <a:off x="3705477" y="-9241"/>
            <a:ext cx="1777759" cy="88803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14300" cap="flat">
            <a:solidFill>
              <a:schemeClr val="accent5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5" name="Oval 184">
            <a:extLst>
              <a:ext uri="{FF2B5EF4-FFF2-40B4-BE49-F238E27FC236}">
                <a16:creationId xmlns:a16="http://schemas.microsoft.com/office/drawing/2014/main" id="{64D48E58-E9EE-74BB-9F4A-11A5DC9FEC69}"/>
              </a:ext>
            </a:extLst>
          </p:cNvPr>
          <p:cNvSpPr/>
          <p:nvPr userDrawn="1"/>
        </p:nvSpPr>
        <p:spPr>
          <a:xfrm>
            <a:off x="378446" y="5029199"/>
            <a:ext cx="457200" cy="4572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86" name="Graphic 402998150">
            <a:extLst>
              <a:ext uri="{FF2B5EF4-FFF2-40B4-BE49-F238E27FC236}">
                <a16:creationId xmlns:a16="http://schemas.microsoft.com/office/drawing/2014/main" id="{65E9C203-3499-7B56-41B6-39151E448BFF}"/>
              </a:ext>
            </a:extLst>
          </p:cNvPr>
          <p:cNvSpPr/>
          <p:nvPr userDrawn="1"/>
        </p:nvSpPr>
        <p:spPr>
          <a:xfrm>
            <a:off x="5314950" y="6285324"/>
            <a:ext cx="1146392" cy="572675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174625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F08A047-523B-55A3-84D9-02AC64CC3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800" y="1042989"/>
            <a:ext cx="7876401" cy="4772024"/>
          </a:xfrm>
          <a:prstGeom prst="rect">
            <a:avLst/>
          </a:prstGeom>
        </p:spPr>
        <p:txBody>
          <a:bodyPr wrap="square" lIns="0" tIns="0" rIns="0" bIns="0" rtlCol="0" anchor="ctr" anchorCtr="0">
            <a:noAutofit/>
          </a:bodyPr>
          <a:lstStyle>
            <a:lvl1pPr algn="ctr">
              <a:defRPr sz="4400" b="1">
                <a:solidFill>
                  <a:schemeClr val="bg1"/>
                </a:solidFill>
              </a:defRPr>
            </a:lvl1pPr>
          </a:lstStyle>
          <a:p>
            <a:pPr rtl="0"/>
            <a:endParaRPr lang="en-US" dirty="0"/>
          </a:p>
        </p:txBody>
      </p:sp>
      <p:sp>
        <p:nvSpPr>
          <p:cNvPr id="3" name="Free-form: Shape 2">
            <a:extLst>
              <a:ext uri="{FF2B5EF4-FFF2-40B4-BE49-F238E27FC236}">
                <a16:creationId xmlns:a16="http://schemas.microsoft.com/office/drawing/2014/main" id="{D82FB230-E87E-2134-706D-CFEC72C8F04A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5" name="Picture 4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EF3DB2C3-F37F-CFB4-B55F-38FE525A511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68" y="6342231"/>
            <a:ext cx="989183" cy="3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880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>
            <a:normAutofit/>
          </a:bodyPr>
          <a:lstStyle>
            <a:lvl1pPr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p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pic>
        <p:nvPicPr>
          <p:cNvPr id="4" name="Picture 3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ADA8E27F-6DA8-2AD3-B5A9-23AE2BC7222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4371" y="6344041"/>
            <a:ext cx="989183" cy="3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03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Dark_background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>
            <a:extLst>
              <a:ext uri="{FF2B5EF4-FFF2-40B4-BE49-F238E27FC236}">
                <a16:creationId xmlns:a16="http://schemas.microsoft.com/office/drawing/2014/main" id="{414A2AEC-22BA-A1CB-B7D7-1E177EAB8854}"/>
              </a:ext>
            </a:extLst>
          </p:cNvPr>
          <p:cNvGrpSpPr/>
          <p:nvPr userDrawn="1"/>
        </p:nvGrpSpPr>
        <p:grpSpPr>
          <a:xfrm rot="5400000">
            <a:off x="11250681" y="1804729"/>
            <a:ext cx="1213521" cy="626632"/>
            <a:chOff x="8844807" y="20335"/>
            <a:chExt cx="1561032" cy="806077"/>
          </a:xfrm>
          <a:solidFill>
            <a:schemeClr val="accent4"/>
          </a:solidFill>
        </p:grpSpPr>
        <p:sp>
          <p:nvSpPr>
            <p:cNvPr id="105" name="Free-form: Shape 104">
              <a:extLst>
                <a:ext uri="{FF2B5EF4-FFF2-40B4-BE49-F238E27FC236}">
                  <a16:creationId xmlns:a16="http://schemas.microsoft.com/office/drawing/2014/main" id="{FB200507-F20A-D1F1-6E23-6CC5917FB3E8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6" name="Free-form: Shape 105">
              <a:extLst>
                <a:ext uri="{FF2B5EF4-FFF2-40B4-BE49-F238E27FC236}">
                  <a16:creationId xmlns:a16="http://schemas.microsoft.com/office/drawing/2014/main" id="{0AC6D408-E86C-2E23-C165-01238C8DFF40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7" name="Free-form: Shape 106">
              <a:extLst>
                <a:ext uri="{FF2B5EF4-FFF2-40B4-BE49-F238E27FC236}">
                  <a16:creationId xmlns:a16="http://schemas.microsoft.com/office/drawing/2014/main" id="{6866569C-7970-BAF8-FDB0-54840DEC3FAF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8" name="Free-form: Shape 107">
              <a:extLst>
                <a:ext uri="{FF2B5EF4-FFF2-40B4-BE49-F238E27FC236}">
                  <a16:creationId xmlns:a16="http://schemas.microsoft.com/office/drawing/2014/main" id="{A66EB372-7E37-309F-F9F8-C9BF10B0ED04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9" name="Free-form: Shape 108">
              <a:extLst>
                <a:ext uri="{FF2B5EF4-FFF2-40B4-BE49-F238E27FC236}">
                  <a16:creationId xmlns:a16="http://schemas.microsoft.com/office/drawing/2014/main" id="{411D0E00-0823-0CF0-014B-EAA761FDADC0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0" name="Free-form: Shape 109">
              <a:extLst>
                <a:ext uri="{FF2B5EF4-FFF2-40B4-BE49-F238E27FC236}">
                  <a16:creationId xmlns:a16="http://schemas.microsoft.com/office/drawing/2014/main" id="{2B4E5786-8728-0AE8-A378-A9F7DF8275D0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1" name="Free-form: Shape 110">
              <a:extLst>
                <a:ext uri="{FF2B5EF4-FFF2-40B4-BE49-F238E27FC236}">
                  <a16:creationId xmlns:a16="http://schemas.microsoft.com/office/drawing/2014/main" id="{21549956-05E5-AE7C-649D-FEE7B4DBF40C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2" name="Free-form: Shape 111">
              <a:extLst>
                <a:ext uri="{FF2B5EF4-FFF2-40B4-BE49-F238E27FC236}">
                  <a16:creationId xmlns:a16="http://schemas.microsoft.com/office/drawing/2014/main" id="{6CE4A51C-56DC-131C-F0FC-916DDDB41B69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3" name="Free-form: Shape 112">
              <a:extLst>
                <a:ext uri="{FF2B5EF4-FFF2-40B4-BE49-F238E27FC236}">
                  <a16:creationId xmlns:a16="http://schemas.microsoft.com/office/drawing/2014/main" id="{8D02EACE-951A-33CE-FA7F-F6447354D856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4" name="Free-form: Shape 113">
              <a:extLst>
                <a:ext uri="{FF2B5EF4-FFF2-40B4-BE49-F238E27FC236}">
                  <a16:creationId xmlns:a16="http://schemas.microsoft.com/office/drawing/2014/main" id="{DAB5C17E-E6D6-8379-495E-7A32D9DDE431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5" name="Free-form: Shape 114">
              <a:extLst>
                <a:ext uri="{FF2B5EF4-FFF2-40B4-BE49-F238E27FC236}">
                  <a16:creationId xmlns:a16="http://schemas.microsoft.com/office/drawing/2014/main" id="{34D5B96F-2395-6BCB-32AE-732D32DADA24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6" name="Free-form: Shape 115">
              <a:extLst>
                <a:ext uri="{FF2B5EF4-FFF2-40B4-BE49-F238E27FC236}">
                  <a16:creationId xmlns:a16="http://schemas.microsoft.com/office/drawing/2014/main" id="{EB8CB7CE-D81B-CC31-9729-36349C0651A6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7" name="Free-form: Shape 116">
              <a:extLst>
                <a:ext uri="{FF2B5EF4-FFF2-40B4-BE49-F238E27FC236}">
                  <a16:creationId xmlns:a16="http://schemas.microsoft.com/office/drawing/2014/main" id="{C1143BEE-3129-D3BE-1B65-DEE6081AE1DC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8" name="Free-form: Shape 117">
              <a:extLst>
                <a:ext uri="{FF2B5EF4-FFF2-40B4-BE49-F238E27FC236}">
                  <a16:creationId xmlns:a16="http://schemas.microsoft.com/office/drawing/2014/main" id="{1C0D374A-947B-A834-6679-C0B63B406218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9" name="Free-form: Shape 118">
              <a:extLst>
                <a:ext uri="{FF2B5EF4-FFF2-40B4-BE49-F238E27FC236}">
                  <a16:creationId xmlns:a16="http://schemas.microsoft.com/office/drawing/2014/main" id="{0BFD749D-8613-8044-1C73-553A4E4F65F2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0" name="Free-form: Shape 119">
              <a:extLst>
                <a:ext uri="{FF2B5EF4-FFF2-40B4-BE49-F238E27FC236}">
                  <a16:creationId xmlns:a16="http://schemas.microsoft.com/office/drawing/2014/main" id="{C60641CD-ED19-94DA-224A-0B37332F6588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1" name="Free-form: Shape 120">
              <a:extLst>
                <a:ext uri="{FF2B5EF4-FFF2-40B4-BE49-F238E27FC236}">
                  <a16:creationId xmlns:a16="http://schemas.microsoft.com/office/drawing/2014/main" id="{759F0B3B-9CFE-6E9A-4AEE-A0A397A8C875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2" name="Free-form: Shape 121">
              <a:extLst>
                <a:ext uri="{FF2B5EF4-FFF2-40B4-BE49-F238E27FC236}">
                  <a16:creationId xmlns:a16="http://schemas.microsoft.com/office/drawing/2014/main" id="{31A558F7-B3CC-59D9-C268-0CB2D7F661F0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3" name="Free-form: Shape 122">
              <a:extLst>
                <a:ext uri="{FF2B5EF4-FFF2-40B4-BE49-F238E27FC236}">
                  <a16:creationId xmlns:a16="http://schemas.microsoft.com/office/drawing/2014/main" id="{3536453C-5B6D-2747-FE92-12767F002DA1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4" name="Free-form: Shape 123">
              <a:extLst>
                <a:ext uri="{FF2B5EF4-FFF2-40B4-BE49-F238E27FC236}">
                  <a16:creationId xmlns:a16="http://schemas.microsoft.com/office/drawing/2014/main" id="{9F3D9422-8BA3-B538-33F6-EAB1FD61EC48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5" name="Free-form: Shape 124">
              <a:extLst>
                <a:ext uri="{FF2B5EF4-FFF2-40B4-BE49-F238E27FC236}">
                  <a16:creationId xmlns:a16="http://schemas.microsoft.com/office/drawing/2014/main" id="{BFA5D971-49A9-3689-2945-3C6C9F0A2AF5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6" name="Free-form: Shape 125">
              <a:extLst>
                <a:ext uri="{FF2B5EF4-FFF2-40B4-BE49-F238E27FC236}">
                  <a16:creationId xmlns:a16="http://schemas.microsoft.com/office/drawing/2014/main" id="{2772BB57-475C-9BE9-EC55-11380A5C08AE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7" name="Free-form: Shape 126">
              <a:extLst>
                <a:ext uri="{FF2B5EF4-FFF2-40B4-BE49-F238E27FC236}">
                  <a16:creationId xmlns:a16="http://schemas.microsoft.com/office/drawing/2014/main" id="{3CAAFCA6-F331-0367-4A0C-3D7620B3D5F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8" name="Free-form: Shape 127">
              <a:extLst>
                <a:ext uri="{FF2B5EF4-FFF2-40B4-BE49-F238E27FC236}">
                  <a16:creationId xmlns:a16="http://schemas.microsoft.com/office/drawing/2014/main" id="{1A3C1811-E236-0466-9E69-A6936E53BFFC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9" name="Free-form: Shape 128">
              <a:extLst>
                <a:ext uri="{FF2B5EF4-FFF2-40B4-BE49-F238E27FC236}">
                  <a16:creationId xmlns:a16="http://schemas.microsoft.com/office/drawing/2014/main" id="{8B09DB95-3058-739E-6658-66F517F8AC83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0" name="Free-form: Shape 129">
              <a:extLst>
                <a:ext uri="{FF2B5EF4-FFF2-40B4-BE49-F238E27FC236}">
                  <a16:creationId xmlns:a16="http://schemas.microsoft.com/office/drawing/2014/main" id="{E3AEA06D-2233-6FA5-DA29-AF088FCF5756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1" name="Free-form: Shape 130">
              <a:extLst>
                <a:ext uri="{FF2B5EF4-FFF2-40B4-BE49-F238E27FC236}">
                  <a16:creationId xmlns:a16="http://schemas.microsoft.com/office/drawing/2014/main" id="{8AA6A688-1E81-439B-F4A1-F4E53BCF86FE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2" name="Free-form: Shape 131">
              <a:extLst>
                <a:ext uri="{FF2B5EF4-FFF2-40B4-BE49-F238E27FC236}">
                  <a16:creationId xmlns:a16="http://schemas.microsoft.com/office/drawing/2014/main" id="{5DC68711-D3FC-0B77-A68C-0EFE279F0E2C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3" name="Free-form: Shape 132">
              <a:extLst>
                <a:ext uri="{FF2B5EF4-FFF2-40B4-BE49-F238E27FC236}">
                  <a16:creationId xmlns:a16="http://schemas.microsoft.com/office/drawing/2014/main" id="{3D2C19A6-4F7B-28B7-58C7-3E1CB5461F2B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4" name="Free-form: Shape 133">
              <a:extLst>
                <a:ext uri="{FF2B5EF4-FFF2-40B4-BE49-F238E27FC236}">
                  <a16:creationId xmlns:a16="http://schemas.microsoft.com/office/drawing/2014/main" id="{ACEE9211-1714-EAEA-8974-643187FD8722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5" name="Free-form: Shape 134">
              <a:extLst>
                <a:ext uri="{FF2B5EF4-FFF2-40B4-BE49-F238E27FC236}">
                  <a16:creationId xmlns:a16="http://schemas.microsoft.com/office/drawing/2014/main" id="{C39C7256-63BF-844B-96D7-45F0E6A547C2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6" name="Free-form: Shape 135">
              <a:extLst>
                <a:ext uri="{FF2B5EF4-FFF2-40B4-BE49-F238E27FC236}">
                  <a16:creationId xmlns:a16="http://schemas.microsoft.com/office/drawing/2014/main" id="{2791900B-8D97-4A24-79B5-25AC2D3B0D5C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7" name="Free-form: Shape 136">
              <a:extLst>
                <a:ext uri="{FF2B5EF4-FFF2-40B4-BE49-F238E27FC236}">
                  <a16:creationId xmlns:a16="http://schemas.microsoft.com/office/drawing/2014/main" id="{CC3854B9-0950-6D92-921B-A26C9608B110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8" name="Free-form: Shape 137">
              <a:extLst>
                <a:ext uri="{FF2B5EF4-FFF2-40B4-BE49-F238E27FC236}">
                  <a16:creationId xmlns:a16="http://schemas.microsoft.com/office/drawing/2014/main" id="{C1B5A7E0-6DBF-3928-75C9-A76367EA6C20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9" name="Free-form: Shape 138">
              <a:extLst>
                <a:ext uri="{FF2B5EF4-FFF2-40B4-BE49-F238E27FC236}">
                  <a16:creationId xmlns:a16="http://schemas.microsoft.com/office/drawing/2014/main" id="{D1A54404-7226-63A3-943B-0A9E8F5B8F0D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0" name="Free-form: Shape 139">
              <a:extLst>
                <a:ext uri="{FF2B5EF4-FFF2-40B4-BE49-F238E27FC236}">
                  <a16:creationId xmlns:a16="http://schemas.microsoft.com/office/drawing/2014/main" id="{450FF459-5F5B-994A-014E-8E244C828C16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1" name="Free-form: Shape 140">
              <a:extLst>
                <a:ext uri="{FF2B5EF4-FFF2-40B4-BE49-F238E27FC236}">
                  <a16:creationId xmlns:a16="http://schemas.microsoft.com/office/drawing/2014/main" id="{E9CFF745-B2C4-C59A-4116-26AF91633E38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2" name="Free-form: Shape 141">
              <a:extLst>
                <a:ext uri="{FF2B5EF4-FFF2-40B4-BE49-F238E27FC236}">
                  <a16:creationId xmlns:a16="http://schemas.microsoft.com/office/drawing/2014/main" id="{2E3AA52F-7CE0-E9AA-F48B-F0C62DF2320E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3" name="Free-form: Shape 142">
              <a:extLst>
                <a:ext uri="{FF2B5EF4-FFF2-40B4-BE49-F238E27FC236}">
                  <a16:creationId xmlns:a16="http://schemas.microsoft.com/office/drawing/2014/main" id="{838D97E6-6613-76E5-C870-457CC1C75312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4" name="Free-form: Shape 143">
              <a:extLst>
                <a:ext uri="{FF2B5EF4-FFF2-40B4-BE49-F238E27FC236}">
                  <a16:creationId xmlns:a16="http://schemas.microsoft.com/office/drawing/2014/main" id="{6E63A269-012B-CE5D-5AFB-15B6F1947799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5" name="Free-form: Shape 144">
              <a:extLst>
                <a:ext uri="{FF2B5EF4-FFF2-40B4-BE49-F238E27FC236}">
                  <a16:creationId xmlns:a16="http://schemas.microsoft.com/office/drawing/2014/main" id="{DFB8680F-DF72-C7FC-61C7-D2A4016A287D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6" name="Free-form: Shape 145">
              <a:extLst>
                <a:ext uri="{FF2B5EF4-FFF2-40B4-BE49-F238E27FC236}">
                  <a16:creationId xmlns:a16="http://schemas.microsoft.com/office/drawing/2014/main" id="{B324BEE3-1FF4-971E-9FD7-60AB806D7E0E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7" name="Free-form: Shape 146">
              <a:extLst>
                <a:ext uri="{FF2B5EF4-FFF2-40B4-BE49-F238E27FC236}">
                  <a16:creationId xmlns:a16="http://schemas.microsoft.com/office/drawing/2014/main" id="{125196B7-FC56-FB6E-3ACB-70888CAA1B67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8" name="Free-form: Shape 147">
              <a:extLst>
                <a:ext uri="{FF2B5EF4-FFF2-40B4-BE49-F238E27FC236}">
                  <a16:creationId xmlns:a16="http://schemas.microsoft.com/office/drawing/2014/main" id="{77A759AD-C4E0-B376-F37E-813824CA7D02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9" name="Free-form: Shape 148">
              <a:extLst>
                <a:ext uri="{FF2B5EF4-FFF2-40B4-BE49-F238E27FC236}">
                  <a16:creationId xmlns:a16="http://schemas.microsoft.com/office/drawing/2014/main" id="{E545B763-5F67-C23F-71C3-F2C7FD373356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0" name="Free-form: Shape 149">
              <a:extLst>
                <a:ext uri="{FF2B5EF4-FFF2-40B4-BE49-F238E27FC236}">
                  <a16:creationId xmlns:a16="http://schemas.microsoft.com/office/drawing/2014/main" id="{1C2AF00F-4AE2-8CCA-67AF-7D2C754269E6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1" name="Free-form: Shape 150">
              <a:extLst>
                <a:ext uri="{FF2B5EF4-FFF2-40B4-BE49-F238E27FC236}">
                  <a16:creationId xmlns:a16="http://schemas.microsoft.com/office/drawing/2014/main" id="{57821C88-B2BF-D463-7281-A3E668601B5D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2" name="Free-form: Shape 151">
              <a:extLst>
                <a:ext uri="{FF2B5EF4-FFF2-40B4-BE49-F238E27FC236}">
                  <a16:creationId xmlns:a16="http://schemas.microsoft.com/office/drawing/2014/main" id="{C108DA17-CAC1-359F-AF09-BE8EA0516754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3" name="Free-form: Shape 152">
              <a:extLst>
                <a:ext uri="{FF2B5EF4-FFF2-40B4-BE49-F238E27FC236}">
                  <a16:creationId xmlns:a16="http://schemas.microsoft.com/office/drawing/2014/main" id="{690A8CA5-9DEA-1924-BDFE-4158F20B1395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4" name="Free-form: Shape 153">
              <a:extLst>
                <a:ext uri="{FF2B5EF4-FFF2-40B4-BE49-F238E27FC236}">
                  <a16:creationId xmlns:a16="http://schemas.microsoft.com/office/drawing/2014/main" id="{0C76929D-EDB4-FF2B-12A4-C034C3AA5BF3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5" name="Free-form: Shape 154">
              <a:extLst>
                <a:ext uri="{FF2B5EF4-FFF2-40B4-BE49-F238E27FC236}">
                  <a16:creationId xmlns:a16="http://schemas.microsoft.com/office/drawing/2014/main" id="{EA5B478A-EFE9-7AE7-6679-81661E68CA26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6" name="Free-form: Shape 155">
              <a:extLst>
                <a:ext uri="{FF2B5EF4-FFF2-40B4-BE49-F238E27FC236}">
                  <a16:creationId xmlns:a16="http://schemas.microsoft.com/office/drawing/2014/main" id="{C92F010A-4A21-B47F-BFDA-0B7B5FA4B56D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7" name="Free-form: Shape 156">
              <a:extLst>
                <a:ext uri="{FF2B5EF4-FFF2-40B4-BE49-F238E27FC236}">
                  <a16:creationId xmlns:a16="http://schemas.microsoft.com/office/drawing/2014/main" id="{E939862A-C88A-6F35-50AF-D184C0A77225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8" name="Free-form: Shape 157">
              <a:extLst>
                <a:ext uri="{FF2B5EF4-FFF2-40B4-BE49-F238E27FC236}">
                  <a16:creationId xmlns:a16="http://schemas.microsoft.com/office/drawing/2014/main" id="{097C42DD-75D9-DB4A-552A-06F6200118F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9" name="Free-form: Shape 158">
              <a:extLst>
                <a:ext uri="{FF2B5EF4-FFF2-40B4-BE49-F238E27FC236}">
                  <a16:creationId xmlns:a16="http://schemas.microsoft.com/office/drawing/2014/main" id="{FC1D002C-FE9D-25BE-5A13-3CF35C94CAC3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0" name="Free-form: Shape 159">
              <a:extLst>
                <a:ext uri="{FF2B5EF4-FFF2-40B4-BE49-F238E27FC236}">
                  <a16:creationId xmlns:a16="http://schemas.microsoft.com/office/drawing/2014/main" id="{8E5CD724-2B2A-445A-91BC-2D7AED18CE68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1" name="Free-form: Shape 160">
              <a:extLst>
                <a:ext uri="{FF2B5EF4-FFF2-40B4-BE49-F238E27FC236}">
                  <a16:creationId xmlns:a16="http://schemas.microsoft.com/office/drawing/2014/main" id="{804137C7-B393-959F-57C0-B81349FB95DF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2" name="Free-form: Shape 161">
              <a:extLst>
                <a:ext uri="{FF2B5EF4-FFF2-40B4-BE49-F238E27FC236}">
                  <a16:creationId xmlns:a16="http://schemas.microsoft.com/office/drawing/2014/main" id="{FDE20F42-81C0-4F38-2DE8-FB8A45AA6D1E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3" name="Free-form: Shape 162">
              <a:extLst>
                <a:ext uri="{FF2B5EF4-FFF2-40B4-BE49-F238E27FC236}">
                  <a16:creationId xmlns:a16="http://schemas.microsoft.com/office/drawing/2014/main" id="{1AA68B26-0E83-8309-A4B3-22537156C6C8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4" name="Free-form: Shape 163">
              <a:extLst>
                <a:ext uri="{FF2B5EF4-FFF2-40B4-BE49-F238E27FC236}">
                  <a16:creationId xmlns:a16="http://schemas.microsoft.com/office/drawing/2014/main" id="{FD4E2927-EE74-6FD1-B182-3A5595ECBE40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5" name="Free-form: Shape 164">
              <a:extLst>
                <a:ext uri="{FF2B5EF4-FFF2-40B4-BE49-F238E27FC236}">
                  <a16:creationId xmlns:a16="http://schemas.microsoft.com/office/drawing/2014/main" id="{E6EC2F05-15CB-FD03-5947-8A1E7B9BDB93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6" name="Free-form: Shape 165">
              <a:extLst>
                <a:ext uri="{FF2B5EF4-FFF2-40B4-BE49-F238E27FC236}">
                  <a16:creationId xmlns:a16="http://schemas.microsoft.com/office/drawing/2014/main" id="{83B174F9-85A2-4C62-6DF1-C492D938F507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7" name="Free-form: Shape 166">
              <a:extLst>
                <a:ext uri="{FF2B5EF4-FFF2-40B4-BE49-F238E27FC236}">
                  <a16:creationId xmlns:a16="http://schemas.microsoft.com/office/drawing/2014/main" id="{B8093B80-F095-D8F4-B536-867A2E66BAA8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8" name="Free-form: Shape 167">
              <a:extLst>
                <a:ext uri="{FF2B5EF4-FFF2-40B4-BE49-F238E27FC236}">
                  <a16:creationId xmlns:a16="http://schemas.microsoft.com/office/drawing/2014/main" id="{6E7EC7B5-A7A8-90D7-A095-D91535A772A2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9" name="Free-form: Shape 168">
              <a:extLst>
                <a:ext uri="{FF2B5EF4-FFF2-40B4-BE49-F238E27FC236}">
                  <a16:creationId xmlns:a16="http://schemas.microsoft.com/office/drawing/2014/main" id="{79F89A33-9609-F13F-95F9-30F83D57D51A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0" name="Free-form: Shape 169">
              <a:extLst>
                <a:ext uri="{FF2B5EF4-FFF2-40B4-BE49-F238E27FC236}">
                  <a16:creationId xmlns:a16="http://schemas.microsoft.com/office/drawing/2014/main" id="{6BACF50E-2602-60B6-C31F-A33B7EF88A23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1" name="Free-form: Shape 170">
              <a:extLst>
                <a:ext uri="{FF2B5EF4-FFF2-40B4-BE49-F238E27FC236}">
                  <a16:creationId xmlns:a16="http://schemas.microsoft.com/office/drawing/2014/main" id="{4A8EF93F-B941-DD46-E969-4B6EC3346428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2" name="Free-form: Shape 171">
              <a:extLst>
                <a:ext uri="{FF2B5EF4-FFF2-40B4-BE49-F238E27FC236}">
                  <a16:creationId xmlns:a16="http://schemas.microsoft.com/office/drawing/2014/main" id="{C56B30D0-C4B2-40E0-6812-C3FF742FF054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3" name="Free-form: Shape 172">
              <a:extLst>
                <a:ext uri="{FF2B5EF4-FFF2-40B4-BE49-F238E27FC236}">
                  <a16:creationId xmlns:a16="http://schemas.microsoft.com/office/drawing/2014/main" id="{9156F0DA-71BA-90CB-AA1D-9D2D6D801C94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4" name="Free-form: Shape 173">
              <a:extLst>
                <a:ext uri="{FF2B5EF4-FFF2-40B4-BE49-F238E27FC236}">
                  <a16:creationId xmlns:a16="http://schemas.microsoft.com/office/drawing/2014/main" id="{A2096252-A259-8EA2-DC18-0702558D09C6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5" name="Free-form: Shape 174">
              <a:extLst>
                <a:ext uri="{FF2B5EF4-FFF2-40B4-BE49-F238E27FC236}">
                  <a16:creationId xmlns:a16="http://schemas.microsoft.com/office/drawing/2014/main" id="{B0050C12-FC0F-D424-75D1-5AF3A44580A3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6" name="Free-form: Shape 175">
              <a:extLst>
                <a:ext uri="{FF2B5EF4-FFF2-40B4-BE49-F238E27FC236}">
                  <a16:creationId xmlns:a16="http://schemas.microsoft.com/office/drawing/2014/main" id="{00A5BFBD-722C-C19A-750A-BBFD2DF1217A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7" name="Free-form: Shape 176">
              <a:extLst>
                <a:ext uri="{FF2B5EF4-FFF2-40B4-BE49-F238E27FC236}">
                  <a16:creationId xmlns:a16="http://schemas.microsoft.com/office/drawing/2014/main" id="{8C7985BC-01B8-E676-FEE9-762CA78CB44A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8" name="Free-form: Shape 177">
              <a:extLst>
                <a:ext uri="{FF2B5EF4-FFF2-40B4-BE49-F238E27FC236}">
                  <a16:creationId xmlns:a16="http://schemas.microsoft.com/office/drawing/2014/main" id="{3EBB016B-EF0D-2054-4DF7-065591A6E655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9" name="Free-form: Shape 178">
              <a:extLst>
                <a:ext uri="{FF2B5EF4-FFF2-40B4-BE49-F238E27FC236}">
                  <a16:creationId xmlns:a16="http://schemas.microsoft.com/office/drawing/2014/main" id="{8C8EBEE8-1708-AE3D-F88F-9A17CE15F8E8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0" name="Free-form: Shape 179">
              <a:extLst>
                <a:ext uri="{FF2B5EF4-FFF2-40B4-BE49-F238E27FC236}">
                  <a16:creationId xmlns:a16="http://schemas.microsoft.com/office/drawing/2014/main" id="{3CD42734-2A2A-31C1-9A6E-1936DA95AFC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1" name="Free-form: Shape 180">
              <a:extLst>
                <a:ext uri="{FF2B5EF4-FFF2-40B4-BE49-F238E27FC236}">
                  <a16:creationId xmlns:a16="http://schemas.microsoft.com/office/drawing/2014/main" id="{00608098-23CC-CE13-FDA1-6F535B555FD1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2" name="Free-form: Shape 181">
              <a:extLst>
                <a:ext uri="{FF2B5EF4-FFF2-40B4-BE49-F238E27FC236}">
                  <a16:creationId xmlns:a16="http://schemas.microsoft.com/office/drawing/2014/main" id="{CBE5D68A-DAD1-DB7C-89BB-4621E14C1D1B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3" name="Free-form: Shape 182">
              <a:extLst>
                <a:ext uri="{FF2B5EF4-FFF2-40B4-BE49-F238E27FC236}">
                  <a16:creationId xmlns:a16="http://schemas.microsoft.com/office/drawing/2014/main" id="{A6797AAB-90D9-6821-6D22-0E653C21681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4" name="Free-form: Shape 183">
              <a:extLst>
                <a:ext uri="{FF2B5EF4-FFF2-40B4-BE49-F238E27FC236}">
                  <a16:creationId xmlns:a16="http://schemas.microsoft.com/office/drawing/2014/main" id="{CECB3AD7-D5D4-89EC-FA36-274FD611141C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5" name="Free-form: Shape 184">
              <a:extLst>
                <a:ext uri="{FF2B5EF4-FFF2-40B4-BE49-F238E27FC236}">
                  <a16:creationId xmlns:a16="http://schemas.microsoft.com/office/drawing/2014/main" id="{45D4C037-271E-95FE-E73D-1001C064DA2C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6" name="Free-form: Shape 185">
              <a:extLst>
                <a:ext uri="{FF2B5EF4-FFF2-40B4-BE49-F238E27FC236}">
                  <a16:creationId xmlns:a16="http://schemas.microsoft.com/office/drawing/2014/main" id="{894C52B1-3BD1-36FE-0BBF-4F092FD50159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7" name="Free-form: Shape 186">
              <a:extLst>
                <a:ext uri="{FF2B5EF4-FFF2-40B4-BE49-F238E27FC236}">
                  <a16:creationId xmlns:a16="http://schemas.microsoft.com/office/drawing/2014/main" id="{A151BDB9-E3B6-3E09-404D-27600C9D437A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8" name="Free-form: Shape 187">
              <a:extLst>
                <a:ext uri="{FF2B5EF4-FFF2-40B4-BE49-F238E27FC236}">
                  <a16:creationId xmlns:a16="http://schemas.microsoft.com/office/drawing/2014/main" id="{0EE19614-5459-9040-B1E9-620346F89956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9" name="Free-form: Shape 188">
              <a:extLst>
                <a:ext uri="{FF2B5EF4-FFF2-40B4-BE49-F238E27FC236}">
                  <a16:creationId xmlns:a16="http://schemas.microsoft.com/office/drawing/2014/main" id="{E207D2A8-47FC-371A-DFC4-B3FAFCDD345C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0" name="Free-form: Shape 189">
              <a:extLst>
                <a:ext uri="{FF2B5EF4-FFF2-40B4-BE49-F238E27FC236}">
                  <a16:creationId xmlns:a16="http://schemas.microsoft.com/office/drawing/2014/main" id="{399EA3DC-B713-B2F5-5D5F-8321E87C034B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1" name="Free-form: Shape 190">
              <a:extLst>
                <a:ext uri="{FF2B5EF4-FFF2-40B4-BE49-F238E27FC236}">
                  <a16:creationId xmlns:a16="http://schemas.microsoft.com/office/drawing/2014/main" id="{EB7875C4-37C7-E7FC-5500-D7DEE4431A86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CFDF687-D5F0-E314-BCB6-FD8450019B64}"/>
              </a:ext>
            </a:extLst>
          </p:cNvPr>
          <p:cNvGrpSpPr/>
          <p:nvPr userDrawn="1"/>
        </p:nvGrpSpPr>
        <p:grpSpPr>
          <a:xfrm rot="16200000">
            <a:off x="-280752" y="2881716"/>
            <a:ext cx="1213521" cy="626632"/>
            <a:chOff x="8844807" y="20335"/>
            <a:chExt cx="1561032" cy="806077"/>
          </a:xfrm>
          <a:solidFill>
            <a:schemeClr val="accent5"/>
          </a:solidFill>
        </p:grpSpPr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9D9DDE60-11EC-3F76-E972-B26F264F110B}"/>
                </a:ext>
              </a:extLst>
            </p:cNvPr>
            <p:cNvSpPr/>
            <p:nvPr userDrawn="1"/>
          </p:nvSpPr>
          <p:spPr>
            <a:xfrm>
              <a:off x="975805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DEF9DDA5-971B-53E9-C07F-4C8AD87CF0CD}"/>
                </a:ext>
              </a:extLst>
            </p:cNvPr>
            <p:cNvSpPr/>
            <p:nvPr userDrawn="1"/>
          </p:nvSpPr>
          <p:spPr>
            <a:xfrm>
              <a:off x="9836716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DC863EA6-F4D5-F710-EAD2-7945579BF367}"/>
                </a:ext>
              </a:extLst>
            </p:cNvPr>
            <p:cNvSpPr/>
            <p:nvPr userDrawn="1"/>
          </p:nvSpPr>
          <p:spPr>
            <a:xfrm>
              <a:off x="975805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D15C58B6-2E0D-F6B2-69CA-EE5CB9EE881A}"/>
                </a:ext>
              </a:extLst>
            </p:cNvPr>
            <p:cNvSpPr/>
            <p:nvPr userDrawn="1"/>
          </p:nvSpPr>
          <p:spPr>
            <a:xfrm>
              <a:off x="9915424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5413A676-2048-D129-DF8F-BDFADC754886}"/>
                </a:ext>
              </a:extLst>
            </p:cNvPr>
            <p:cNvSpPr/>
            <p:nvPr userDrawn="1"/>
          </p:nvSpPr>
          <p:spPr>
            <a:xfrm>
              <a:off x="975805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0153DAA9-B5C9-1725-BAB2-D69CC6EE3B8E}"/>
                </a:ext>
              </a:extLst>
            </p:cNvPr>
            <p:cNvSpPr/>
            <p:nvPr userDrawn="1"/>
          </p:nvSpPr>
          <p:spPr>
            <a:xfrm>
              <a:off x="9915424" y="728654"/>
              <a:ext cx="47187" cy="41022"/>
            </a:xfrm>
            <a:custGeom>
              <a:avLst/>
              <a:gdLst>
                <a:gd name="connsiteX0" fmla="*/ 0 w 96964"/>
                <a:gd name="connsiteY0" fmla="*/ 48482 h 84296"/>
                <a:gd name="connsiteX1" fmla="*/ 48482 w 96964"/>
                <a:gd name="connsiteY1" fmla="*/ 0 h 84296"/>
                <a:gd name="connsiteX2" fmla="*/ 96964 w 96964"/>
                <a:gd name="connsiteY2" fmla="*/ 48387 h 84296"/>
                <a:gd name="connsiteX3" fmla="*/ 16002 w 96964"/>
                <a:gd name="connsiteY3" fmla="*/ 84296 h 84296"/>
                <a:gd name="connsiteX4" fmla="*/ 0 w 96964"/>
                <a:gd name="connsiteY4" fmla="*/ 48482 h 842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84296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869" y="21622"/>
                    <a:pt x="96964" y="48387"/>
                  </a:cubicBezTo>
                  <a:cubicBezTo>
                    <a:pt x="70390" y="61151"/>
                    <a:pt x="43339" y="73057"/>
                    <a:pt x="16002" y="84296"/>
                  </a:cubicBezTo>
                  <a:cubicBezTo>
                    <a:pt x="6286" y="75438"/>
                    <a:pt x="0" y="62770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C56EB3BD-5425-421D-7901-578DDF8D3BCA}"/>
                </a:ext>
              </a:extLst>
            </p:cNvPr>
            <p:cNvSpPr/>
            <p:nvPr userDrawn="1"/>
          </p:nvSpPr>
          <p:spPr>
            <a:xfrm>
              <a:off x="983676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4C988814-A081-B487-FE71-F0B16FCC3505}"/>
                </a:ext>
              </a:extLst>
            </p:cNvPr>
            <p:cNvSpPr/>
            <p:nvPr userDrawn="1"/>
          </p:nvSpPr>
          <p:spPr>
            <a:xfrm>
              <a:off x="983676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83669DCD-6665-805B-2D4A-698BCC00D269}"/>
                </a:ext>
              </a:extLst>
            </p:cNvPr>
            <p:cNvSpPr/>
            <p:nvPr userDrawn="1"/>
          </p:nvSpPr>
          <p:spPr>
            <a:xfrm>
              <a:off x="983671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150D411D-E7D5-A032-C9D3-09433F6119D2}"/>
                </a:ext>
              </a:extLst>
            </p:cNvPr>
            <p:cNvSpPr/>
            <p:nvPr userDrawn="1"/>
          </p:nvSpPr>
          <p:spPr>
            <a:xfrm>
              <a:off x="983671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8" name="Free-form: Shape 17">
              <a:extLst>
                <a:ext uri="{FF2B5EF4-FFF2-40B4-BE49-F238E27FC236}">
                  <a16:creationId xmlns:a16="http://schemas.microsoft.com/office/drawing/2014/main" id="{3B78AACE-1E25-D290-E481-BA9E808DE3F3}"/>
                </a:ext>
              </a:extLst>
            </p:cNvPr>
            <p:cNvSpPr/>
            <p:nvPr userDrawn="1"/>
          </p:nvSpPr>
          <p:spPr>
            <a:xfrm>
              <a:off x="9915424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19" name="Free-form: Shape 18">
              <a:extLst>
                <a:ext uri="{FF2B5EF4-FFF2-40B4-BE49-F238E27FC236}">
                  <a16:creationId xmlns:a16="http://schemas.microsoft.com/office/drawing/2014/main" id="{DD4211EE-F088-5C56-740B-B872A165AEC3}"/>
                </a:ext>
              </a:extLst>
            </p:cNvPr>
            <p:cNvSpPr/>
            <p:nvPr userDrawn="1"/>
          </p:nvSpPr>
          <p:spPr>
            <a:xfrm>
              <a:off x="960064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0" name="Free-form: Shape 19">
              <a:extLst>
                <a:ext uri="{FF2B5EF4-FFF2-40B4-BE49-F238E27FC236}">
                  <a16:creationId xmlns:a16="http://schemas.microsoft.com/office/drawing/2014/main" id="{57B15739-5A48-A5C4-3041-3E7A0A80EFEB}"/>
                </a:ext>
              </a:extLst>
            </p:cNvPr>
            <p:cNvSpPr/>
            <p:nvPr userDrawn="1"/>
          </p:nvSpPr>
          <p:spPr>
            <a:xfrm>
              <a:off x="9681016" y="811487"/>
              <a:ext cx="41764" cy="14925"/>
            </a:xfrm>
            <a:custGeom>
              <a:avLst/>
              <a:gdLst>
                <a:gd name="connsiteX0" fmla="*/ 45053 w 85820"/>
                <a:gd name="connsiteY0" fmla="*/ 0 h 30670"/>
                <a:gd name="connsiteX1" fmla="*/ 85820 w 85820"/>
                <a:gd name="connsiteY1" fmla="*/ 22384 h 30670"/>
                <a:gd name="connsiteX2" fmla="*/ 0 w 85820"/>
                <a:gd name="connsiteY2" fmla="*/ 30671 h 30670"/>
                <a:gd name="connsiteX3" fmla="*/ 45053 w 85820"/>
                <a:gd name="connsiteY3" fmla="*/ 0 h 306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820" h="30670">
                  <a:moveTo>
                    <a:pt x="45053" y="0"/>
                  </a:moveTo>
                  <a:cubicBezTo>
                    <a:pt x="62198" y="0"/>
                    <a:pt x="77153" y="8954"/>
                    <a:pt x="85820" y="22384"/>
                  </a:cubicBezTo>
                  <a:cubicBezTo>
                    <a:pt x="57436" y="25908"/>
                    <a:pt x="28861" y="28670"/>
                    <a:pt x="0" y="30671"/>
                  </a:cubicBezTo>
                  <a:cubicBezTo>
                    <a:pt x="7144" y="12763"/>
                    <a:pt x="24575" y="0"/>
                    <a:pt x="45053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1" name="Free-form: Shape 20">
              <a:extLst>
                <a:ext uri="{FF2B5EF4-FFF2-40B4-BE49-F238E27FC236}">
                  <a16:creationId xmlns:a16="http://schemas.microsoft.com/office/drawing/2014/main" id="{494949CC-A4BA-C3E0-680E-2DFD3A9A2227}"/>
                </a:ext>
              </a:extLst>
            </p:cNvPr>
            <p:cNvSpPr/>
            <p:nvPr userDrawn="1"/>
          </p:nvSpPr>
          <p:spPr>
            <a:xfrm>
              <a:off x="9600640" y="728655"/>
              <a:ext cx="47187" cy="47187"/>
            </a:xfrm>
            <a:custGeom>
              <a:avLst/>
              <a:gdLst>
                <a:gd name="connsiteX0" fmla="*/ 0 w 96964"/>
                <a:gd name="connsiteY0" fmla="*/ 48482 h 96964"/>
                <a:gd name="connsiteX1" fmla="*/ 48482 w 96964"/>
                <a:gd name="connsiteY1" fmla="*/ 0 h 96964"/>
                <a:gd name="connsiteX2" fmla="*/ 96964 w 96964"/>
                <a:gd name="connsiteY2" fmla="*/ 48482 h 96964"/>
                <a:gd name="connsiteX3" fmla="*/ 48482 w 96964"/>
                <a:gd name="connsiteY3" fmla="*/ 96964 h 96964"/>
                <a:gd name="connsiteX4" fmla="*/ 0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0" y="48482"/>
                  </a:move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ubicBezTo>
                    <a:pt x="21717" y="96964"/>
                    <a:pt x="0" y="75247"/>
                    <a:pt x="0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2" name="Free-form: Shape 21">
              <a:extLst>
                <a:ext uri="{FF2B5EF4-FFF2-40B4-BE49-F238E27FC236}">
                  <a16:creationId xmlns:a16="http://schemas.microsoft.com/office/drawing/2014/main" id="{E2EC6713-AAE1-E3C6-CBAF-CAF14A6BD4B3}"/>
                </a:ext>
              </a:extLst>
            </p:cNvPr>
            <p:cNvSpPr/>
            <p:nvPr userDrawn="1"/>
          </p:nvSpPr>
          <p:spPr>
            <a:xfrm>
              <a:off x="960064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3" name="Free-form: Shape 22">
              <a:extLst>
                <a:ext uri="{FF2B5EF4-FFF2-40B4-BE49-F238E27FC236}">
                  <a16:creationId xmlns:a16="http://schemas.microsoft.com/office/drawing/2014/main" id="{201E30D8-54FD-23D0-41FE-AC258E5FC2BB}"/>
                </a:ext>
              </a:extLst>
            </p:cNvPr>
            <p:cNvSpPr/>
            <p:nvPr userDrawn="1"/>
          </p:nvSpPr>
          <p:spPr>
            <a:xfrm>
              <a:off x="975805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4" name="Free-form: Shape 23">
              <a:extLst>
                <a:ext uri="{FF2B5EF4-FFF2-40B4-BE49-F238E27FC236}">
                  <a16:creationId xmlns:a16="http://schemas.microsoft.com/office/drawing/2014/main" id="{0AEA5894-072D-4F54-B059-75AFDF6CFFA8}"/>
                </a:ext>
              </a:extLst>
            </p:cNvPr>
            <p:cNvSpPr/>
            <p:nvPr userDrawn="1"/>
          </p:nvSpPr>
          <p:spPr>
            <a:xfrm>
              <a:off x="960064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5" name="Free-form: Shape 24">
              <a:extLst>
                <a:ext uri="{FF2B5EF4-FFF2-40B4-BE49-F238E27FC236}">
                  <a16:creationId xmlns:a16="http://schemas.microsoft.com/office/drawing/2014/main" id="{DA9DF8B1-B740-1058-C62D-12DCC24E5C19}"/>
                </a:ext>
              </a:extLst>
            </p:cNvPr>
            <p:cNvSpPr/>
            <p:nvPr userDrawn="1"/>
          </p:nvSpPr>
          <p:spPr>
            <a:xfrm>
              <a:off x="960064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6" name="Free-form: Shape 25">
              <a:extLst>
                <a:ext uri="{FF2B5EF4-FFF2-40B4-BE49-F238E27FC236}">
                  <a16:creationId xmlns:a16="http://schemas.microsoft.com/office/drawing/2014/main" id="{62B40E8E-1968-D826-A61A-91480C4C8F43}"/>
                </a:ext>
              </a:extLst>
            </p:cNvPr>
            <p:cNvSpPr/>
            <p:nvPr userDrawn="1"/>
          </p:nvSpPr>
          <p:spPr>
            <a:xfrm>
              <a:off x="967930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7" name="Free-form: Shape 26">
              <a:extLst>
                <a:ext uri="{FF2B5EF4-FFF2-40B4-BE49-F238E27FC236}">
                  <a16:creationId xmlns:a16="http://schemas.microsoft.com/office/drawing/2014/main" id="{A5E12755-2452-70AF-4C30-3C83DF5CF7B0}"/>
                </a:ext>
              </a:extLst>
            </p:cNvPr>
            <p:cNvSpPr/>
            <p:nvPr userDrawn="1"/>
          </p:nvSpPr>
          <p:spPr>
            <a:xfrm>
              <a:off x="975805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8" name="Free-form: Shape 27">
              <a:extLst>
                <a:ext uri="{FF2B5EF4-FFF2-40B4-BE49-F238E27FC236}">
                  <a16:creationId xmlns:a16="http://schemas.microsoft.com/office/drawing/2014/main" id="{25974237-B470-D7B6-D212-D0E05DD86FDA}"/>
                </a:ext>
              </a:extLst>
            </p:cNvPr>
            <p:cNvSpPr/>
            <p:nvPr userDrawn="1"/>
          </p:nvSpPr>
          <p:spPr>
            <a:xfrm>
              <a:off x="9679301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29" name="Free-form: Shape 28">
              <a:extLst>
                <a:ext uri="{FF2B5EF4-FFF2-40B4-BE49-F238E27FC236}">
                  <a16:creationId xmlns:a16="http://schemas.microsoft.com/office/drawing/2014/main" id="{D3DDF244-94ED-BD50-BC37-6449CA2F4EC5}"/>
                </a:ext>
              </a:extLst>
            </p:cNvPr>
            <p:cNvSpPr/>
            <p:nvPr userDrawn="1"/>
          </p:nvSpPr>
          <p:spPr>
            <a:xfrm>
              <a:off x="9679301" y="335164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0" name="Free-form: Shape 29">
              <a:extLst>
                <a:ext uri="{FF2B5EF4-FFF2-40B4-BE49-F238E27FC236}">
                  <a16:creationId xmlns:a16="http://schemas.microsoft.com/office/drawing/2014/main" id="{63232DEF-2E6B-DAC5-347B-8EA303B14B65}"/>
                </a:ext>
              </a:extLst>
            </p:cNvPr>
            <p:cNvSpPr/>
            <p:nvPr userDrawn="1"/>
          </p:nvSpPr>
          <p:spPr>
            <a:xfrm>
              <a:off x="9679301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010" y="88487"/>
                    <a:pt x="65246" y="97060"/>
                    <a:pt x="48577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1" name="Free-form: Shape 30">
              <a:extLst>
                <a:ext uri="{FF2B5EF4-FFF2-40B4-BE49-F238E27FC236}">
                  <a16:creationId xmlns:a16="http://schemas.microsoft.com/office/drawing/2014/main" id="{F0DB9EB1-B544-A040-798F-544AC054A372}"/>
                </a:ext>
              </a:extLst>
            </p:cNvPr>
            <p:cNvSpPr/>
            <p:nvPr userDrawn="1"/>
          </p:nvSpPr>
          <p:spPr>
            <a:xfrm>
              <a:off x="967930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2" name="Free-form: Shape 31">
              <a:extLst>
                <a:ext uri="{FF2B5EF4-FFF2-40B4-BE49-F238E27FC236}">
                  <a16:creationId xmlns:a16="http://schemas.microsoft.com/office/drawing/2014/main" id="{5DA41C49-E079-1583-C8B9-EEA1F3CDFC3F}"/>
                </a:ext>
              </a:extLst>
            </p:cNvPr>
            <p:cNvSpPr/>
            <p:nvPr userDrawn="1"/>
          </p:nvSpPr>
          <p:spPr>
            <a:xfrm>
              <a:off x="10230207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3" name="Free-form: Shape 32">
              <a:extLst>
                <a:ext uri="{FF2B5EF4-FFF2-40B4-BE49-F238E27FC236}">
                  <a16:creationId xmlns:a16="http://schemas.microsoft.com/office/drawing/2014/main" id="{8A96136A-6C20-8068-4C1A-10041443B110}"/>
                </a:ext>
              </a:extLst>
            </p:cNvPr>
            <p:cNvSpPr/>
            <p:nvPr userDrawn="1"/>
          </p:nvSpPr>
          <p:spPr>
            <a:xfrm>
              <a:off x="10230207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4" name="Free-form: Shape 33">
              <a:extLst>
                <a:ext uri="{FF2B5EF4-FFF2-40B4-BE49-F238E27FC236}">
                  <a16:creationId xmlns:a16="http://schemas.microsoft.com/office/drawing/2014/main" id="{7C4A9780-A914-FFA7-A866-47944B975934}"/>
                </a:ext>
              </a:extLst>
            </p:cNvPr>
            <p:cNvSpPr/>
            <p:nvPr userDrawn="1"/>
          </p:nvSpPr>
          <p:spPr>
            <a:xfrm>
              <a:off x="10151546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5" name="Free-form: Shape 34">
              <a:extLst>
                <a:ext uri="{FF2B5EF4-FFF2-40B4-BE49-F238E27FC236}">
                  <a16:creationId xmlns:a16="http://schemas.microsoft.com/office/drawing/2014/main" id="{C873D6AF-024D-AA05-F4C7-2DBA3C3D061B}"/>
                </a:ext>
              </a:extLst>
            </p:cNvPr>
            <p:cNvSpPr/>
            <p:nvPr userDrawn="1"/>
          </p:nvSpPr>
          <p:spPr>
            <a:xfrm>
              <a:off x="10151546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6" name="Free-form: Shape 35">
              <a:extLst>
                <a:ext uri="{FF2B5EF4-FFF2-40B4-BE49-F238E27FC236}">
                  <a16:creationId xmlns:a16="http://schemas.microsoft.com/office/drawing/2014/main" id="{3F089E77-A87E-9DF0-6213-0B3CF0AFF45E}"/>
                </a:ext>
              </a:extLst>
            </p:cNvPr>
            <p:cNvSpPr/>
            <p:nvPr userDrawn="1"/>
          </p:nvSpPr>
          <p:spPr>
            <a:xfrm>
              <a:off x="10151546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7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7" name="Free-form: Shape 36">
              <a:extLst>
                <a:ext uri="{FF2B5EF4-FFF2-40B4-BE49-F238E27FC236}">
                  <a16:creationId xmlns:a16="http://schemas.microsoft.com/office/drawing/2014/main" id="{6DB071CC-4907-8B58-2DA1-6438940BD6E5}"/>
                </a:ext>
              </a:extLst>
            </p:cNvPr>
            <p:cNvSpPr/>
            <p:nvPr userDrawn="1"/>
          </p:nvSpPr>
          <p:spPr>
            <a:xfrm>
              <a:off x="10151546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8" name="Free-form: Shape 37">
              <a:extLst>
                <a:ext uri="{FF2B5EF4-FFF2-40B4-BE49-F238E27FC236}">
                  <a16:creationId xmlns:a16="http://schemas.microsoft.com/office/drawing/2014/main" id="{8EC740E7-61AD-0891-47F5-3B93E4F7257F}"/>
                </a:ext>
              </a:extLst>
            </p:cNvPr>
            <p:cNvSpPr/>
            <p:nvPr userDrawn="1"/>
          </p:nvSpPr>
          <p:spPr>
            <a:xfrm>
              <a:off x="10308915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246" y="97060"/>
                    <a:pt x="48578" y="97060"/>
                  </a:cubicBezTo>
                  <a:cubicBezTo>
                    <a:pt x="31909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39" name="Free-form: Shape 38">
              <a:extLst>
                <a:ext uri="{FF2B5EF4-FFF2-40B4-BE49-F238E27FC236}">
                  <a16:creationId xmlns:a16="http://schemas.microsoft.com/office/drawing/2014/main" id="{8A3216DC-E130-5D03-2592-94386A994A73}"/>
                </a:ext>
              </a:extLst>
            </p:cNvPr>
            <p:cNvSpPr/>
            <p:nvPr userDrawn="1"/>
          </p:nvSpPr>
          <p:spPr>
            <a:xfrm>
              <a:off x="10308868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0" name="Free-form: Shape 39">
              <a:extLst>
                <a:ext uri="{FF2B5EF4-FFF2-40B4-BE49-F238E27FC236}">
                  <a16:creationId xmlns:a16="http://schemas.microsoft.com/office/drawing/2014/main" id="{45BCCCB4-DE5A-67D4-31EB-87629C0DBEF8}"/>
                </a:ext>
              </a:extLst>
            </p:cNvPr>
            <p:cNvSpPr/>
            <p:nvPr userDrawn="1"/>
          </p:nvSpPr>
          <p:spPr>
            <a:xfrm>
              <a:off x="10230207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1" name="Free-form: Shape 40">
              <a:extLst>
                <a:ext uri="{FF2B5EF4-FFF2-40B4-BE49-F238E27FC236}">
                  <a16:creationId xmlns:a16="http://schemas.microsoft.com/office/drawing/2014/main" id="{D0DCBF9C-72D1-F4B9-4BB2-1A1FB68F20B1}"/>
                </a:ext>
              </a:extLst>
            </p:cNvPr>
            <p:cNvSpPr/>
            <p:nvPr userDrawn="1"/>
          </p:nvSpPr>
          <p:spPr>
            <a:xfrm>
              <a:off x="10387576" y="99691"/>
              <a:ext cx="18263" cy="44452"/>
            </a:xfrm>
            <a:custGeom>
              <a:avLst/>
              <a:gdLst>
                <a:gd name="connsiteX0" fmla="*/ 95 w 37528"/>
                <a:gd name="connsiteY0" fmla="*/ 47149 h 91344"/>
                <a:gd name="connsiteX1" fmla="*/ 37529 w 37528"/>
                <a:gd name="connsiteY1" fmla="*/ 0 h 91344"/>
                <a:gd name="connsiteX2" fmla="*/ 28765 w 37528"/>
                <a:gd name="connsiteY2" fmla="*/ 91345 h 91344"/>
                <a:gd name="connsiteX3" fmla="*/ 0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95" y="47149"/>
                  </a:moveTo>
                  <a:cubicBezTo>
                    <a:pt x="95" y="24194"/>
                    <a:pt x="16097" y="5048"/>
                    <a:pt x="37529" y="0"/>
                  </a:cubicBezTo>
                  <a:cubicBezTo>
                    <a:pt x="35433" y="30671"/>
                    <a:pt x="32575" y="61151"/>
                    <a:pt x="28765" y="91345"/>
                  </a:cubicBezTo>
                  <a:cubicBezTo>
                    <a:pt x="11811" y="83820"/>
                    <a:pt x="0" y="66866"/>
                    <a:pt x="0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2" name="Free-form: Shape 41">
              <a:extLst>
                <a:ext uri="{FF2B5EF4-FFF2-40B4-BE49-F238E27FC236}">
                  <a16:creationId xmlns:a16="http://schemas.microsoft.com/office/drawing/2014/main" id="{CE442201-5542-18C0-B890-1953E7B99476}"/>
                </a:ext>
              </a:extLst>
            </p:cNvPr>
            <p:cNvSpPr/>
            <p:nvPr userDrawn="1"/>
          </p:nvSpPr>
          <p:spPr>
            <a:xfrm>
              <a:off x="10308915" y="335118"/>
              <a:ext cx="40698" cy="47141"/>
            </a:xfrm>
            <a:custGeom>
              <a:avLst/>
              <a:gdLst>
                <a:gd name="connsiteX0" fmla="*/ 0 w 83629"/>
                <a:gd name="connsiteY0" fmla="*/ 48482 h 96869"/>
                <a:gd name="connsiteX1" fmla="*/ 48578 w 83629"/>
                <a:gd name="connsiteY1" fmla="*/ 0 h 96869"/>
                <a:gd name="connsiteX2" fmla="*/ 83629 w 83629"/>
                <a:gd name="connsiteY2" fmla="*/ 15050 h 96869"/>
                <a:gd name="connsiteX3" fmla="*/ 47434 w 83629"/>
                <a:gd name="connsiteY3" fmla="*/ 96869 h 96869"/>
                <a:gd name="connsiteX4" fmla="*/ 95 w 83629"/>
                <a:gd name="connsiteY4" fmla="*/ 48482 h 96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3629" h="96869">
                  <a:moveTo>
                    <a:pt x="0" y="48482"/>
                  </a:moveTo>
                  <a:cubicBezTo>
                    <a:pt x="0" y="21717"/>
                    <a:pt x="21717" y="0"/>
                    <a:pt x="48578" y="0"/>
                  </a:cubicBezTo>
                  <a:cubicBezTo>
                    <a:pt x="62389" y="0"/>
                    <a:pt x="74771" y="5810"/>
                    <a:pt x="83629" y="15050"/>
                  </a:cubicBezTo>
                  <a:cubicBezTo>
                    <a:pt x="72295" y="42767"/>
                    <a:pt x="60293" y="70009"/>
                    <a:pt x="47434" y="96869"/>
                  </a:cubicBezTo>
                  <a:cubicBezTo>
                    <a:pt x="21241" y="96203"/>
                    <a:pt x="95" y="74867"/>
                    <a:pt x="9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3" name="Free-form: Shape 42">
              <a:extLst>
                <a:ext uri="{FF2B5EF4-FFF2-40B4-BE49-F238E27FC236}">
                  <a16:creationId xmlns:a16="http://schemas.microsoft.com/office/drawing/2014/main" id="{8779AA39-8EBD-C595-7DF8-6582C65B2791}"/>
                </a:ext>
              </a:extLst>
            </p:cNvPr>
            <p:cNvSpPr/>
            <p:nvPr userDrawn="1"/>
          </p:nvSpPr>
          <p:spPr>
            <a:xfrm>
              <a:off x="9915424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4" name="Free-form: Shape 43">
              <a:extLst>
                <a:ext uri="{FF2B5EF4-FFF2-40B4-BE49-F238E27FC236}">
                  <a16:creationId xmlns:a16="http://schemas.microsoft.com/office/drawing/2014/main" id="{11EF1122-F7A8-3C2A-1350-55F5124F5427}"/>
                </a:ext>
              </a:extLst>
            </p:cNvPr>
            <p:cNvSpPr/>
            <p:nvPr userDrawn="1"/>
          </p:nvSpPr>
          <p:spPr>
            <a:xfrm>
              <a:off x="9994131" y="492532"/>
              <a:ext cx="47233" cy="47233"/>
            </a:xfrm>
            <a:custGeom>
              <a:avLst/>
              <a:gdLst>
                <a:gd name="connsiteX0" fmla="*/ 88678 w 97059"/>
                <a:gd name="connsiteY0" fmla="*/ 75629 h 97059"/>
                <a:gd name="connsiteX1" fmla="*/ 48482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5" name="Free-form: Shape 44">
              <a:extLst>
                <a:ext uri="{FF2B5EF4-FFF2-40B4-BE49-F238E27FC236}">
                  <a16:creationId xmlns:a16="http://schemas.microsoft.com/office/drawing/2014/main" id="{8A434546-E208-35D5-A4C1-72676CBCC8B9}"/>
                </a:ext>
              </a:extLst>
            </p:cNvPr>
            <p:cNvSpPr/>
            <p:nvPr userDrawn="1"/>
          </p:nvSpPr>
          <p:spPr>
            <a:xfrm>
              <a:off x="9994085" y="649947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6" name="Free-form: Shape 45">
              <a:extLst>
                <a:ext uri="{FF2B5EF4-FFF2-40B4-BE49-F238E27FC236}">
                  <a16:creationId xmlns:a16="http://schemas.microsoft.com/office/drawing/2014/main" id="{96D04C35-3462-669E-C749-5B1086C961F7}"/>
                </a:ext>
              </a:extLst>
            </p:cNvPr>
            <p:cNvSpPr/>
            <p:nvPr userDrawn="1"/>
          </p:nvSpPr>
          <p:spPr>
            <a:xfrm>
              <a:off x="9994085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7" name="Free-form: Shape 46">
              <a:extLst>
                <a:ext uri="{FF2B5EF4-FFF2-40B4-BE49-F238E27FC236}">
                  <a16:creationId xmlns:a16="http://schemas.microsoft.com/office/drawing/2014/main" id="{786A0548-7B2F-03A8-D48F-2177DFB088A5}"/>
                </a:ext>
              </a:extLst>
            </p:cNvPr>
            <p:cNvSpPr/>
            <p:nvPr userDrawn="1"/>
          </p:nvSpPr>
          <p:spPr>
            <a:xfrm>
              <a:off x="9994131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052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8" name="Free-form: Shape 47">
              <a:extLst>
                <a:ext uri="{FF2B5EF4-FFF2-40B4-BE49-F238E27FC236}">
                  <a16:creationId xmlns:a16="http://schemas.microsoft.com/office/drawing/2014/main" id="{EADC5BD2-31B6-7D58-5A52-5F798D05F506}"/>
                </a:ext>
              </a:extLst>
            </p:cNvPr>
            <p:cNvSpPr/>
            <p:nvPr userDrawn="1"/>
          </p:nvSpPr>
          <p:spPr>
            <a:xfrm>
              <a:off x="9915424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49" name="Free-form: Shape 48">
              <a:extLst>
                <a:ext uri="{FF2B5EF4-FFF2-40B4-BE49-F238E27FC236}">
                  <a16:creationId xmlns:a16="http://schemas.microsoft.com/office/drawing/2014/main" id="{F88A6939-87AE-142E-CB3C-8B62B124EE4A}"/>
                </a:ext>
              </a:extLst>
            </p:cNvPr>
            <p:cNvSpPr/>
            <p:nvPr userDrawn="1"/>
          </p:nvSpPr>
          <p:spPr>
            <a:xfrm>
              <a:off x="9994085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0" name="Free-form: Shape 49">
              <a:extLst>
                <a:ext uri="{FF2B5EF4-FFF2-40B4-BE49-F238E27FC236}">
                  <a16:creationId xmlns:a16="http://schemas.microsoft.com/office/drawing/2014/main" id="{05542B51-1178-AF1B-3A5B-6AF808F05CB6}"/>
                </a:ext>
              </a:extLst>
            </p:cNvPr>
            <p:cNvSpPr/>
            <p:nvPr userDrawn="1"/>
          </p:nvSpPr>
          <p:spPr>
            <a:xfrm>
              <a:off x="10072839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1" name="Free-form: Shape 50">
              <a:extLst>
                <a:ext uri="{FF2B5EF4-FFF2-40B4-BE49-F238E27FC236}">
                  <a16:creationId xmlns:a16="http://schemas.microsoft.com/office/drawing/2014/main" id="{E9B2A55A-99E9-FAF4-1A4E-D5CFAF5F1EB0}"/>
                </a:ext>
              </a:extLst>
            </p:cNvPr>
            <p:cNvSpPr/>
            <p:nvPr userDrawn="1"/>
          </p:nvSpPr>
          <p:spPr>
            <a:xfrm>
              <a:off x="10072839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2" name="Free-form: Shape 51">
              <a:extLst>
                <a:ext uri="{FF2B5EF4-FFF2-40B4-BE49-F238E27FC236}">
                  <a16:creationId xmlns:a16="http://schemas.microsoft.com/office/drawing/2014/main" id="{52D3012F-AA76-0776-7175-0BE5F5C1D0C5}"/>
                </a:ext>
              </a:extLst>
            </p:cNvPr>
            <p:cNvSpPr/>
            <p:nvPr userDrawn="1"/>
          </p:nvSpPr>
          <p:spPr>
            <a:xfrm>
              <a:off x="10072839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3" name="Free-form: Shape 52">
              <a:extLst>
                <a:ext uri="{FF2B5EF4-FFF2-40B4-BE49-F238E27FC236}">
                  <a16:creationId xmlns:a16="http://schemas.microsoft.com/office/drawing/2014/main" id="{8492D3FE-1D30-E481-16C7-921B1E67E93F}"/>
                </a:ext>
              </a:extLst>
            </p:cNvPr>
            <p:cNvSpPr/>
            <p:nvPr userDrawn="1"/>
          </p:nvSpPr>
          <p:spPr>
            <a:xfrm>
              <a:off x="10072839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4" name="Free-form: Shape 53">
              <a:extLst>
                <a:ext uri="{FF2B5EF4-FFF2-40B4-BE49-F238E27FC236}">
                  <a16:creationId xmlns:a16="http://schemas.microsoft.com/office/drawing/2014/main" id="{07F46F6E-619A-8B94-D2E2-97095BD0EBDA}"/>
                </a:ext>
              </a:extLst>
            </p:cNvPr>
            <p:cNvSpPr/>
            <p:nvPr userDrawn="1"/>
          </p:nvSpPr>
          <p:spPr>
            <a:xfrm>
              <a:off x="9128441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5" name="Free-form: Shape 54">
              <a:extLst>
                <a:ext uri="{FF2B5EF4-FFF2-40B4-BE49-F238E27FC236}">
                  <a16:creationId xmlns:a16="http://schemas.microsoft.com/office/drawing/2014/main" id="{F102C47C-5466-E540-E106-8670804D3C5C}"/>
                </a:ext>
              </a:extLst>
            </p:cNvPr>
            <p:cNvSpPr/>
            <p:nvPr userDrawn="1"/>
          </p:nvSpPr>
          <p:spPr>
            <a:xfrm>
              <a:off x="9128441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6" name="Free-form: Shape 55">
              <a:extLst>
                <a:ext uri="{FF2B5EF4-FFF2-40B4-BE49-F238E27FC236}">
                  <a16:creationId xmlns:a16="http://schemas.microsoft.com/office/drawing/2014/main" id="{3E8EC29B-82A1-CF24-A847-8D7D549DF997}"/>
                </a:ext>
              </a:extLst>
            </p:cNvPr>
            <p:cNvSpPr/>
            <p:nvPr userDrawn="1"/>
          </p:nvSpPr>
          <p:spPr>
            <a:xfrm>
              <a:off x="9128441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7" name="Free-form: Shape 56">
              <a:extLst>
                <a:ext uri="{FF2B5EF4-FFF2-40B4-BE49-F238E27FC236}">
                  <a16:creationId xmlns:a16="http://schemas.microsoft.com/office/drawing/2014/main" id="{6219E775-6597-5A8D-A994-A1E294A9B5E7}"/>
                </a:ext>
              </a:extLst>
            </p:cNvPr>
            <p:cNvSpPr/>
            <p:nvPr userDrawn="1"/>
          </p:nvSpPr>
          <p:spPr>
            <a:xfrm>
              <a:off x="9128441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8" name="Free-form: Shape 57">
              <a:extLst>
                <a:ext uri="{FF2B5EF4-FFF2-40B4-BE49-F238E27FC236}">
                  <a16:creationId xmlns:a16="http://schemas.microsoft.com/office/drawing/2014/main" id="{325D0229-9137-CC5B-7174-1CD9DB93B6D0}"/>
                </a:ext>
              </a:extLst>
            </p:cNvPr>
            <p:cNvSpPr/>
            <p:nvPr userDrawn="1"/>
          </p:nvSpPr>
          <p:spPr>
            <a:xfrm>
              <a:off x="9049687" y="335164"/>
              <a:ext cx="47233" cy="47187"/>
            </a:xfrm>
            <a:custGeom>
              <a:avLst/>
              <a:gdLst>
                <a:gd name="connsiteX0" fmla="*/ 48578 w 97059"/>
                <a:gd name="connsiteY0" fmla="*/ 96965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8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59" name="Free-form: Shape 58">
              <a:extLst>
                <a:ext uri="{FF2B5EF4-FFF2-40B4-BE49-F238E27FC236}">
                  <a16:creationId xmlns:a16="http://schemas.microsoft.com/office/drawing/2014/main" id="{E5480711-E853-71B1-BAA3-2579B3ABE152}"/>
                </a:ext>
              </a:extLst>
            </p:cNvPr>
            <p:cNvSpPr/>
            <p:nvPr userDrawn="1"/>
          </p:nvSpPr>
          <p:spPr>
            <a:xfrm>
              <a:off x="904968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8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0" name="Free-form: Shape 59">
              <a:extLst>
                <a:ext uri="{FF2B5EF4-FFF2-40B4-BE49-F238E27FC236}">
                  <a16:creationId xmlns:a16="http://schemas.microsoft.com/office/drawing/2014/main" id="{8C7FE94C-1F00-4A10-3B98-F5FC4D5D31E1}"/>
                </a:ext>
              </a:extLst>
            </p:cNvPr>
            <p:cNvSpPr/>
            <p:nvPr userDrawn="1"/>
          </p:nvSpPr>
          <p:spPr>
            <a:xfrm>
              <a:off x="9049687" y="20381"/>
              <a:ext cx="47233" cy="47187"/>
            </a:xfrm>
            <a:custGeom>
              <a:avLst/>
              <a:gdLst>
                <a:gd name="connsiteX0" fmla="*/ 48578 w 97059"/>
                <a:gd name="connsiteY0" fmla="*/ 96964 h 96964"/>
                <a:gd name="connsiteX1" fmla="*/ 0 w 97059"/>
                <a:gd name="connsiteY1" fmla="*/ 48482 h 96964"/>
                <a:gd name="connsiteX2" fmla="*/ 48578 w 97059"/>
                <a:gd name="connsiteY2" fmla="*/ 0 h 96964"/>
                <a:gd name="connsiteX3" fmla="*/ 97060 w 97059"/>
                <a:gd name="connsiteY3" fmla="*/ 48482 h 96964"/>
                <a:gd name="connsiteX4" fmla="*/ 48578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8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8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1" name="Free-form: Shape 60">
              <a:extLst>
                <a:ext uri="{FF2B5EF4-FFF2-40B4-BE49-F238E27FC236}">
                  <a16:creationId xmlns:a16="http://schemas.microsoft.com/office/drawing/2014/main" id="{576A0F59-FD25-15AD-737F-CC0158D63345}"/>
                </a:ext>
              </a:extLst>
            </p:cNvPr>
            <p:cNvSpPr/>
            <p:nvPr userDrawn="1"/>
          </p:nvSpPr>
          <p:spPr>
            <a:xfrm>
              <a:off x="9207149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2" name="Free-form: Shape 61">
              <a:extLst>
                <a:ext uri="{FF2B5EF4-FFF2-40B4-BE49-F238E27FC236}">
                  <a16:creationId xmlns:a16="http://schemas.microsoft.com/office/drawing/2014/main" id="{555D48C8-AB5D-D29E-6D31-258A821A5E9F}"/>
                </a:ext>
              </a:extLst>
            </p:cNvPr>
            <p:cNvSpPr/>
            <p:nvPr userDrawn="1"/>
          </p:nvSpPr>
          <p:spPr>
            <a:xfrm>
              <a:off x="9207149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052" y="0"/>
                    <a:pt x="48482" y="0"/>
                  </a:cubicBezTo>
                  <a:cubicBezTo>
                    <a:pt x="61913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3" name="Free-form: Shape 62">
              <a:extLst>
                <a:ext uri="{FF2B5EF4-FFF2-40B4-BE49-F238E27FC236}">
                  <a16:creationId xmlns:a16="http://schemas.microsoft.com/office/drawing/2014/main" id="{6B0FA6F8-EAA5-62F3-CD11-EC805D7CCF49}"/>
                </a:ext>
              </a:extLst>
            </p:cNvPr>
            <p:cNvSpPr/>
            <p:nvPr userDrawn="1"/>
          </p:nvSpPr>
          <p:spPr>
            <a:xfrm>
              <a:off x="9207149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79915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4" name="Free-form: Shape 63">
              <a:extLst>
                <a:ext uri="{FF2B5EF4-FFF2-40B4-BE49-F238E27FC236}">
                  <a16:creationId xmlns:a16="http://schemas.microsoft.com/office/drawing/2014/main" id="{95719E40-650C-E660-9910-B499E342D723}"/>
                </a:ext>
              </a:extLst>
            </p:cNvPr>
            <p:cNvSpPr/>
            <p:nvPr userDrawn="1"/>
          </p:nvSpPr>
          <p:spPr>
            <a:xfrm>
              <a:off x="9207149" y="20335"/>
              <a:ext cx="47187" cy="47187"/>
            </a:xfrm>
            <a:custGeom>
              <a:avLst/>
              <a:gdLst>
                <a:gd name="connsiteX0" fmla="*/ 96964 w 96964"/>
                <a:gd name="connsiteY0" fmla="*/ 48482 h 96964"/>
                <a:gd name="connsiteX1" fmla="*/ 48482 w 96964"/>
                <a:gd name="connsiteY1" fmla="*/ 96964 h 96964"/>
                <a:gd name="connsiteX2" fmla="*/ 0 w 96964"/>
                <a:gd name="connsiteY2" fmla="*/ 48482 h 96964"/>
                <a:gd name="connsiteX3" fmla="*/ 48482 w 96964"/>
                <a:gd name="connsiteY3" fmla="*/ 0 h 96964"/>
                <a:gd name="connsiteX4" fmla="*/ 96964 w 96964"/>
                <a:gd name="connsiteY4" fmla="*/ 48482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96964" y="48482"/>
                  </a:moveTo>
                  <a:cubicBezTo>
                    <a:pt x="96964" y="75258"/>
                    <a:pt x="75258" y="96964"/>
                    <a:pt x="48482" y="96964"/>
                  </a:cubicBezTo>
                  <a:cubicBezTo>
                    <a:pt x="21706" y="96964"/>
                    <a:pt x="0" y="75258"/>
                    <a:pt x="0" y="48482"/>
                  </a:cubicBezTo>
                  <a:cubicBezTo>
                    <a:pt x="0" y="21706"/>
                    <a:pt x="21706" y="0"/>
                    <a:pt x="48482" y="0"/>
                  </a:cubicBezTo>
                  <a:cubicBezTo>
                    <a:pt x="75258" y="0"/>
                    <a:pt x="96964" y="21706"/>
                    <a:pt x="96964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5" name="Free-form: Shape 64">
              <a:extLst>
                <a:ext uri="{FF2B5EF4-FFF2-40B4-BE49-F238E27FC236}">
                  <a16:creationId xmlns:a16="http://schemas.microsoft.com/office/drawing/2014/main" id="{822B93EC-4157-F8BE-F504-080400137A23}"/>
                </a:ext>
              </a:extLst>
            </p:cNvPr>
            <p:cNvSpPr/>
            <p:nvPr userDrawn="1"/>
          </p:nvSpPr>
          <p:spPr>
            <a:xfrm>
              <a:off x="9207149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6" name="Free-form: Shape 65">
              <a:extLst>
                <a:ext uri="{FF2B5EF4-FFF2-40B4-BE49-F238E27FC236}">
                  <a16:creationId xmlns:a16="http://schemas.microsoft.com/office/drawing/2014/main" id="{2EA6793B-9217-5593-DD25-60E70F3411C9}"/>
                </a:ext>
              </a:extLst>
            </p:cNvPr>
            <p:cNvSpPr/>
            <p:nvPr userDrawn="1"/>
          </p:nvSpPr>
          <p:spPr>
            <a:xfrm>
              <a:off x="9049687" y="492532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8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8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8" y="97060"/>
                  </a:cubicBezTo>
                  <a:cubicBezTo>
                    <a:pt x="31814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8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7" name="Free-form: Shape 66">
              <a:extLst>
                <a:ext uri="{FF2B5EF4-FFF2-40B4-BE49-F238E27FC236}">
                  <a16:creationId xmlns:a16="http://schemas.microsoft.com/office/drawing/2014/main" id="{4D48DF66-CBE4-8BFA-4A95-2CC1E0D95ED5}"/>
                </a:ext>
              </a:extLst>
            </p:cNvPr>
            <p:cNvSpPr/>
            <p:nvPr userDrawn="1"/>
          </p:nvSpPr>
          <p:spPr>
            <a:xfrm>
              <a:off x="8844807" y="99691"/>
              <a:ext cx="18263" cy="44452"/>
            </a:xfrm>
            <a:custGeom>
              <a:avLst/>
              <a:gdLst>
                <a:gd name="connsiteX0" fmla="*/ 37529 w 37528"/>
                <a:gd name="connsiteY0" fmla="*/ 47149 h 91344"/>
                <a:gd name="connsiteX1" fmla="*/ 8763 w 37528"/>
                <a:gd name="connsiteY1" fmla="*/ 91345 h 91344"/>
                <a:gd name="connsiteX2" fmla="*/ 0 w 37528"/>
                <a:gd name="connsiteY2" fmla="*/ 0 h 91344"/>
                <a:gd name="connsiteX3" fmla="*/ 37433 w 37528"/>
                <a:gd name="connsiteY3" fmla="*/ 47149 h 91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7528" h="91344">
                  <a:moveTo>
                    <a:pt x="37529" y="47149"/>
                  </a:moveTo>
                  <a:cubicBezTo>
                    <a:pt x="37529" y="66866"/>
                    <a:pt x="25718" y="83820"/>
                    <a:pt x="8763" y="91345"/>
                  </a:cubicBezTo>
                  <a:cubicBezTo>
                    <a:pt x="4953" y="61151"/>
                    <a:pt x="2096" y="30671"/>
                    <a:pt x="0" y="0"/>
                  </a:cubicBezTo>
                  <a:cubicBezTo>
                    <a:pt x="21431" y="5048"/>
                    <a:pt x="37433" y="24194"/>
                    <a:pt x="37433" y="4714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8" name="Free-form: Shape 67">
              <a:extLst>
                <a:ext uri="{FF2B5EF4-FFF2-40B4-BE49-F238E27FC236}">
                  <a16:creationId xmlns:a16="http://schemas.microsoft.com/office/drawing/2014/main" id="{8C094013-349A-D4EC-244B-7B78AE9587F7}"/>
                </a:ext>
              </a:extLst>
            </p:cNvPr>
            <p:cNvSpPr/>
            <p:nvPr userDrawn="1"/>
          </p:nvSpPr>
          <p:spPr>
            <a:xfrm>
              <a:off x="8971026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69" name="Free-form: Shape 68">
              <a:extLst>
                <a:ext uri="{FF2B5EF4-FFF2-40B4-BE49-F238E27FC236}">
                  <a16:creationId xmlns:a16="http://schemas.microsoft.com/office/drawing/2014/main" id="{F81C048A-1F8A-6D11-0B0C-31A0BEC3788E}"/>
                </a:ext>
              </a:extLst>
            </p:cNvPr>
            <p:cNvSpPr/>
            <p:nvPr userDrawn="1"/>
          </p:nvSpPr>
          <p:spPr>
            <a:xfrm>
              <a:off x="8971026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0" name="Free-form: Shape 69">
              <a:extLst>
                <a:ext uri="{FF2B5EF4-FFF2-40B4-BE49-F238E27FC236}">
                  <a16:creationId xmlns:a16="http://schemas.microsoft.com/office/drawing/2014/main" id="{937BC183-E857-DC7E-F49D-5F70C2B7F6C2}"/>
                </a:ext>
              </a:extLst>
            </p:cNvPr>
            <p:cNvSpPr/>
            <p:nvPr userDrawn="1"/>
          </p:nvSpPr>
          <p:spPr>
            <a:xfrm>
              <a:off x="8892318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1" name="Free-form: Shape 70">
              <a:extLst>
                <a:ext uri="{FF2B5EF4-FFF2-40B4-BE49-F238E27FC236}">
                  <a16:creationId xmlns:a16="http://schemas.microsoft.com/office/drawing/2014/main" id="{88C4466A-BEF2-56FF-2782-0BFC4E5DE69C}"/>
                </a:ext>
              </a:extLst>
            </p:cNvPr>
            <p:cNvSpPr/>
            <p:nvPr userDrawn="1"/>
          </p:nvSpPr>
          <p:spPr>
            <a:xfrm>
              <a:off x="8892365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2" name="Free-form: Shape 71">
              <a:extLst>
                <a:ext uri="{FF2B5EF4-FFF2-40B4-BE49-F238E27FC236}">
                  <a16:creationId xmlns:a16="http://schemas.microsoft.com/office/drawing/2014/main" id="{09C30048-624D-94A9-9DDA-9586CDF01174}"/>
                </a:ext>
              </a:extLst>
            </p:cNvPr>
            <p:cNvSpPr/>
            <p:nvPr userDrawn="1"/>
          </p:nvSpPr>
          <p:spPr>
            <a:xfrm>
              <a:off x="8971026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3" name="Free-form: Shape 72">
              <a:extLst>
                <a:ext uri="{FF2B5EF4-FFF2-40B4-BE49-F238E27FC236}">
                  <a16:creationId xmlns:a16="http://schemas.microsoft.com/office/drawing/2014/main" id="{F0315BB5-54E2-DDFD-8BFD-11597B6F32D0}"/>
                </a:ext>
              </a:extLst>
            </p:cNvPr>
            <p:cNvSpPr/>
            <p:nvPr userDrawn="1"/>
          </p:nvSpPr>
          <p:spPr>
            <a:xfrm>
              <a:off x="8900569" y="335071"/>
              <a:ext cx="38983" cy="46955"/>
            </a:xfrm>
            <a:custGeom>
              <a:avLst/>
              <a:gdLst>
                <a:gd name="connsiteX0" fmla="*/ 80105 w 80105"/>
                <a:gd name="connsiteY0" fmla="*/ 48577 h 96488"/>
                <a:gd name="connsiteX1" fmla="*/ 37243 w 80105"/>
                <a:gd name="connsiteY1" fmla="*/ 96488 h 96488"/>
                <a:gd name="connsiteX2" fmla="*/ 0 w 80105"/>
                <a:gd name="connsiteY2" fmla="*/ 12001 h 96488"/>
                <a:gd name="connsiteX3" fmla="*/ 31623 w 80105"/>
                <a:gd name="connsiteY3" fmla="*/ 0 h 96488"/>
                <a:gd name="connsiteX4" fmla="*/ 80105 w 80105"/>
                <a:gd name="connsiteY4" fmla="*/ 48482 h 96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105" h="96488">
                  <a:moveTo>
                    <a:pt x="80105" y="48577"/>
                  </a:moveTo>
                  <a:cubicBezTo>
                    <a:pt x="80105" y="73438"/>
                    <a:pt x="61341" y="93726"/>
                    <a:pt x="37243" y="96488"/>
                  </a:cubicBezTo>
                  <a:cubicBezTo>
                    <a:pt x="24003" y="68770"/>
                    <a:pt x="11620" y="40576"/>
                    <a:pt x="0" y="12001"/>
                  </a:cubicBezTo>
                  <a:cubicBezTo>
                    <a:pt x="8477" y="4667"/>
                    <a:pt x="19431" y="0"/>
                    <a:pt x="31623" y="0"/>
                  </a:cubicBezTo>
                  <a:cubicBezTo>
                    <a:pt x="58388" y="0"/>
                    <a:pt x="80105" y="21717"/>
                    <a:pt x="80105" y="48482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4" name="Free-form: Shape 73">
              <a:extLst>
                <a:ext uri="{FF2B5EF4-FFF2-40B4-BE49-F238E27FC236}">
                  <a16:creationId xmlns:a16="http://schemas.microsoft.com/office/drawing/2014/main" id="{A16AF2D6-FE4A-4EAE-47BA-8F936A7BD571}"/>
                </a:ext>
              </a:extLst>
            </p:cNvPr>
            <p:cNvSpPr/>
            <p:nvPr userDrawn="1"/>
          </p:nvSpPr>
          <p:spPr>
            <a:xfrm>
              <a:off x="9443225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5" name="Free-form: Shape 74">
              <a:extLst>
                <a:ext uri="{FF2B5EF4-FFF2-40B4-BE49-F238E27FC236}">
                  <a16:creationId xmlns:a16="http://schemas.microsoft.com/office/drawing/2014/main" id="{611CB572-9D69-C3B1-E02F-C8FD0F14EEDA}"/>
                </a:ext>
              </a:extLst>
            </p:cNvPr>
            <p:cNvSpPr/>
            <p:nvPr userDrawn="1"/>
          </p:nvSpPr>
          <p:spPr>
            <a:xfrm>
              <a:off x="9443225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6" name="Free-form: Shape 75">
              <a:extLst>
                <a:ext uri="{FF2B5EF4-FFF2-40B4-BE49-F238E27FC236}">
                  <a16:creationId xmlns:a16="http://schemas.microsoft.com/office/drawing/2014/main" id="{DEE1A061-427C-444A-3CF8-B944F3C332D3}"/>
                </a:ext>
              </a:extLst>
            </p:cNvPr>
            <p:cNvSpPr/>
            <p:nvPr userDrawn="1"/>
          </p:nvSpPr>
          <p:spPr>
            <a:xfrm>
              <a:off x="9443225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7" name="Free-form: Shape 76">
              <a:extLst>
                <a:ext uri="{FF2B5EF4-FFF2-40B4-BE49-F238E27FC236}">
                  <a16:creationId xmlns:a16="http://schemas.microsoft.com/office/drawing/2014/main" id="{755F06FB-848F-C764-2CB8-5EC7AAC7693A}"/>
                </a:ext>
              </a:extLst>
            </p:cNvPr>
            <p:cNvSpPr/>
            <p:nvPr userDrawn="1"/>
          </p:nvSpPr>
          <p:spPr>
            <a:xfrm>
              <a:off x="9443225" y="728655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8" name="Free-form: Shape 77">
              <a:extLst>
                <a:ext uri="{FF2B5EF4-FFF2-40B4-BE49-F238E27FC236}">
                  <a16:creationId xmlns:a16="http://schemas.microsoft.com/office/drawing/2014/main" id="{6C77732E-75CB-B03E-16D8-42E60FB2B2D5}"/>
                </a:ext>
              </a:extLst>
            </p:cNvPr>
            <p:cNvSpPr/>
            <p:nvPr userDrawn="1"/>
          </p:nvSpPr>
          <p:spPr>
            <a:xfrm>
              <a:off x="9443225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79" name="Free-form: Shape 78">
              <a:extLst>
                <a:ext uri="{FF2B5EF4-FFF2-40B4-BE49-F238E27FC236}">
                  <a16:creationId xmlns:a16="http://schemas.microsoft.com/office/drawing/2014/main" id="{AFB5EBF8-E2B6-C389-BA5D-C2547BE6421D}"/>
                </a:ext>
              </a:extLst>
            </p:cNvPr>
            <p:cNvSpPr/>
            <p:nvPr userDrawn="1"/>
          </p:nvSpPr>
          <p:spPr>
            <a:xfrm>
              <a:off x="9521932" y="177749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4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151" y="97060"/>
                    <a:pt x="48482" y="97060"/>
                  </a:cubicBezTo>
                  <a:cubicBezTo>
                    <a:pt x="31813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4" y="35052"/>
                    <a:pt x="96964" y="48482"/>
                  </a:cubicBezTo>
                  <a:cubicBezTo>
                    <a:pt x="96964" y="58579"/>
                    <a:pt x="93916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0" name="Free-form: Shape 79">
              <a:extLst>
                <a:ext uri="{FF2B5EF4-FFF2-40B4-BE49-F238E27FC236}">
                  <a16:creationId xmlns:a16="http://schemas.microsoft.com/office/drawing/2014/main" id="{E3A2D196-8503-6260-F828-02AFC13C4457}"/>
                </a:ext>
              </a:extLst>
            </p:cNvPr>
            <p:cNvSpPr/>
            <p:nvPr userDrawn="1"/>
          </p:nvSpPr>
          <p:spPr>
            <a:xfrm>
              <a:off x="9521932" y="20381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1" name="Free-form: Shape 80">
              <a:extLst>
                <a:ext uri="{FF2B5EF4-FFF2-40B4-BE49-F238E27FC236}">
                  <a16:creationId xmlns:a16="http://schemas.microsoft.com/office/drawing/2014/main" id="{17AB19F8-5CA5-71B6-7D0C-47FDBB2F7589}"/>
                </a:ext>
              </a:extLst>
            </p:cNvPr>
            <p:cNvSpPr/>
            <p:nvPr userDrawn="1"/>
          </p:nvSpPr>
          <p:spPr>
            <a:xfrm>
              <a:off x="9521932" y="492532"/>
              <a:ext cx="47187" cy="47233"/>
            </a:xfrm>
            <a:custGeom>
              <a:avLst/>
              <a:gdLst>
                <a:gd name="connsiteX0" fmla="*/ 88678 w 96964"/>
                <a:gd name="connsiteY0" fmla="*/ 75629 h 97059"/>
                <a:gd name="connsiteX1" fmla="*/ 48482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48482 w 96964"/>
                <a:gd name="connsiteY4" fmla="*/ 0 h 97059"/>
                <a:gd name="connsiteX5" fmla="*/ 96964 w 96964"/>
                <a:gd name="connsiteY5" fmla="*/ 48482 h 97059"/>
                <a:gd name="connsiteX6" fmla="*/ 88678 w 96964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6964" h="97059">
                  <a:moveTo>
                    <a:pt x="88678" y="75629"/>
                  </a:moveTo>
                  <a:cubicBezTo>
                    <a:pt x="80010" y="88487"/>
                    <a:pt x="65246" y="97060"/>
                    <a:pt x="48482" y="97060"/>
                  </a:cubicBezTo>
                  <a:cubicBezTo>
                    <a:pt x="31718" y="97060"/>
                    <a:pt x="16954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58579"/>
                    <a:pt x="93916" y="67913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2" name="Free-form: Shape 81">
              <a:extLst>
                <a:ext uri="{FF2B5EF4-FFF2-40B4-BE49-F238E27FC236}">
                  <a16:creationId xmlns:a16="http://schemas.microsoft.com/office/drawing/2014/main" id="{407D8B50-6332-7D92-1561-A0A572548C30}"/>
                </a:ext>
              </a:extLst>
            </p:cNvPr>
            <p:cNvSpPr/>
            <p:nvPr userDrawn="1"/>
          </p:nvSpPr>
          <p:spPr>
            <a:xfrm>
              <a:off x="9521932" y="649947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7"/>
                    <a:pt x="75247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3" name="Free-form: Shape 82">
              <a:extLst>
                <a:ext uri="{FF2B5EF4-FFF2-40B4-BE49-F238E27FC236}">
                  <a16:creationId xmlns:a16="http://schemas.microsoft.com/office/drawing/2014/main" id="{79045A19-42D3-4202-8302-13531E690F33}"/>
                </a:ext>
              </a:extLst>
            </p:cNvPr>
            <p:cNvSpPr/>
            <p:nvPr userDrawn="1"/>
          </p:nvSpPr>
          <p:spPr>
            <a:xfrm>
              <a:off x="9525826" y="811487"/>
              <a:ext cx="41579" cy="14786"/>
            </a:xfrm>
            <a:custGeom>
              <a:avLst/>
              <a:gdLst>
                <a:gd name="connsiteX0" fmla="*/ 40481 w 85439"/>
                <a:gd name="connsiteY0" fmla="*/ 0 h 30384"/>
                <a:gd name="connsiteX1" fmla="*/ 85439 w 85439"/>
                <a:gd name="connsiteY1" fmla="*/ 30385 h 30384"/>
                <a:gd name="connsiteX2" fmla="*/ 0 w 85439"/>
                <a:gd name="connsiteY2" fmla="*/ 21908 h 30384"/>
                <a:gd name="connsiteX3" fmla="*/ 40481 w 85439"/>
                <a:gd name="connsiteY3" fmla="*/ 0 h 303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5439" h="30384">
                  <a:moveTo>
                    <a:pt x="40481" y="0"/>
                  </a:moveTo>
                  <a:cubicBezTo>
                    <a:pt x="60865" y="0"/>
                    <a:pt x="78200" y="12573"/>
                    <a:pt x="85439" y="30385"/>
                  </a:cubicBezTo>
                  <a:cubicBezTo>
                    <a:pt x="56769" y="28289"/>
                    <a:pt x="28289" y="25527"/>
                    <a:pt x="0" y="21908"/>
                  </a:cubicBezTo>
                  <a:cubicBezTo>
                    <a:pt x="8668" y="8763"/>
                    <a:pt x="23527" y="0"/>
                    <a:pt x="40481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4" name="Free-form: Shape 83">
              <a:extLst>
                <a:ext uri="{FF2B5EF4-FFF2-40B4-BE49-F238E27FC236}">
                  <a16:creationId xmlns:a16="http://schemas.microsoft.com/office/drawing/2014/main" id="{6BF82E07-2FCB-C367-681B-93A3B307CEAE}"/>
                </a:ext>
              </a:extLst>
            </p:cNvPr>
            <p:cNvSpPr/>
            <p:nvPr userDrawn="1"/>
          </p:nvSpPr>
          <p:spPr>
            <a:xfrm>
              <a:off x="9521932" y="335164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4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7" y="0"/>
                    <a:pt x="96964" y="21717"/>
                    <a:pt x="96964" y="48482"/>
                  </a:cubicBezTo>
                  <a:cubicBezTo>
                    <a:pt x="96964" y="75248"/>
                    <a:pt x="75247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5" name="Free-form: Shape 84">
              <a:extLst>
                <a:ext uri="{FF2B5EF4-FFF2-40B4-BE49-F238E27FC236}">
                  <a16:creationId xmlns:a16="http://schemas.microsoft.com/office/drawing/2014/main" id="{AC6EA380-66C3-1E64-6498-FFA6D3BC13EE}"/>
                </a:ext>
              </a:extLst>
            </p:cNvPr>
            <p:cNvSpPr/>
            <p:nvPr userDrawn="1"/>
          </p:nvSpPr>
          <p:spPr>
            <a:xfrm>
              <a:off x="9285902" y="728561"/>
              <a:ext cx="47094" cy="40420"/>
            </a:xfrm>
            <a:custGeom>
              <a:avLst/>
              <a:gdLst>
                <a:gd name="connsiteX0" fmla="*/ 48292 w 96773"/>
                <a:gd name="connsiteY0" fmla="*/ 95 h 83058"/>
                <a:gd name="connsiteX1" fmla="*/ 96774 w 96773"/>
                <a:gd name="connsiteY1" fmla="*/ 48578 h 83058"/>
                <a:gd name="connsiteX2" fmla="*/ 82296 w 96773"/>
                <a:gd name="connsiteY2" fmla="*/ 83058 h 83058"/>
                <a:gd name="connsiteX3" fmla="*/ 0 w 96773"/>
                <a:gd name="connsiteY3" fmla="*/ 46291 h 83058"/>
                <a:gd name="connsiteX4" fmla="*/ 48292 w 96773"/>
                <a:gd name="connsiteY4" fmla="*/ 0 h 830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773" h="83058">
                  <a:moveTo>
                    <a:pt x="48292" y="95"/>
                  </a:moveTo>
                  <a:cubicBezTo>
                    <a:pt x="75057" y="95"/>
                    <a:pt x="96774" y="21812"/>
                    <a:pt x="96774" y="48578"/>
                  </a:cubicBezTo>
                  <a:cubicBezTo>
                    <a:pt x="96774" y="62103"/>
                    <a:pt x="91250" y="74295"/>
                    <a:pt x="82296" y="83058"/>
                  </a:cubicBezTo>
                  <a:cubicBezTo>
                    <a:pt x="54483" y="71533"/>
                    <a:pt x="27051" y="59341"/>
                    <a:pt x="0" y="46291"/>
                  </a:cubicBezTo>
                  <a:cubicBezTo>
                    <a:pt x="1238" y="20574"/>
                    <a:pt x="22288" y="0"/>
                    <a:pt x="48292" y="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6" name="Free-form: Shape 85">
              <a:extLst>
                <a:ext uri="{FF2B5EF4-FFF2-40B4-BE49-F238E27FC236}">
                  <a16:creationId xmlns:a16="http://schemas.microsoft.com/office/drawing/2014/main" id="{BBC20528-7970-5B6A-2BF6-8134B03A389D}"/>
                </a:ext>
              </a:extLst>
            </p:cNvPr>
            <p:cNvSpPr/>
            <p:nvPr userDrawn="1"/>
          </p:nvSpPr>
          <p:spPr>
            <a:xfrm>
              <a:off x="9285810" y="99042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8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7" name="Free-form: Shape 86">
              <a:extLst>
                <a:ext uri="{FF2B5EF4-FFF2-40B4-BE49-F238E27FC236}">
                  <a16:creationId xmlns:a16="http://schemas.microsoft.com/office/drawing/2014/main" id="{C376B067-804E-50F7-5D65-0C853464FD8A}"/>
                </a:ext>
              </a:extLst>
            </p:cNvPr>
            <p:cNvSpPr/>
            <p:nvPr userDrawn="1"/>
          </p:nvSpPr>
          <p:spPr>
            <a:xfrm>
              <a:off x="9285810" y="256456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8" name="Free-form: Shape 87">
              <a:extLst>
                <a:ext uri="{FF2B5EF4-FFF2-40B4-BE49-F238E27FC236}">
                  <a16:creationId xmlns:a16="http://schemas.microsoft.com/office/drawing/2014/main" id="{61482343-063D-759C-B0DC-0C73F5CDE6C6}"/>
                </a:ext>
              </a:extLst>
            </p:cNvPr>
            <p:cNvSpPr/>
            <p:nvPr userDrawn="1"/>
          </p:nvSpPr>
          <p:spPr>
            <a:xfrm>
              <a:off x="9285810" y="413871"/>
              <a:ext cx="47187" cy="47187"/>
            </a:xfrm>
            <a:custGeom>
              <a:avLst/>
              <a:gdLst>
                <a:gd name="connsiteX0" fmla="*/ 48482 w 96964"/>
                <a:gd name="connsiteY0" fmla="*/ 96965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5"/>
                  </a:moveTo>
                  <a:cubicBezTo>
                    <a:pt x="21717" y="96965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5"/>
                    <a:pt x="48482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89" name="Free-form: Shape 88">
              <a:extLst>
                <a:ext uri="{FF2B5EF4-FFF2-40B4-BE49-F238E27FC236}">
                  <a16:creationId xmlns:a16="http://schemas.microsoft.com/office/drawing/2014/main" id="{38E93C1A-DB30-7DFF-C607-84DE8B25EBB5}"/>
                </a:ext>
              </a:extLst>
            </p:cNvPr>
            <p:cNvSpPr/>
            <p:nvPr userDrawn="1"/>
          </p:nvSpPr>
          <p:spPr>
            <a:xfrm>
              <a:off x="9285810" y="571239"/>
              <a:ext cx="47187" cy="47187"/>
            </a:xfrm>
            <a:custGeom>
              <a:avLst/>
              <a:gdLst>
                <a:gd name="connsiteX0" fmla="*/ 48482 w 96964"/>
                <a:gd name="connsiteY0" fmla="*/ 96964 h 96964"/>
                <a:gd name="connsiteX1" fmla="*/ 0 w 96964"/>
                <a:gd name="connsiteY1" fmla="*/ 48482 h 96964"/>
                <a:gd name="connsiteX2" fmla="*/ 48482 w 96964"/>
                <a:gd name="connsiteY2" fmla="*/ 0 h 96964"/>
                <a:gd name="connsiteX3" fmla="*/ 96965 w 96964"/>
                <a:gd name="connsiteY3" fmla="*/ 48482 h 96964"/>
                <a:gd name="connsiteX4" fmla="*/ 48482 w 96964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964" h="96964">
                  <a:moveTo>
                    <a:pt x="48482" y="96964"/>
                  </a:moveTo>
                  <a:cubicBezTo>
                    <a:pt x="21717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482" y="0"/>
                  </a:cubicBezTo>
                  <a:cubicBezTo>
                    <a:pt x="75248" y="0"/>
                    <a:pt x="96965" y="21717"/>
                    <a:pt x="96965" y="48482"/>
                  </a:cubicBezTo>
                  <a:cubicBezTo>
                    <a:pt x="96965" y="75247"/>
                    <a:pt x="75248" y="96964"/>
                    <a:pt x="48482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0" name="Free-form: Shape 89">
              <a:extLst>
                <a:ext uri="{FF2B5EF4-FFF2-40B4-BE49-F238E27FC236}">
                  <a16:creationId xmlns:a16="http://schemas.microsoft.com/office/drawing/2014/main" id="{8DFC1FBE-07E4-22A4-9CFC-6A9A51366652}"/>
                </a:ext>
              </a:extLst>
            </p:cNvPr>
            <p:cNvSpPr/>
            <p:nvPr userDrawn="1"/>
          </p:nvSpPr>
          <p:spPr>
            <a:xfrm>
              <a:off x="9364471" y="20381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1" name="Free-form: Shape 90">
              <a:extLst>
                <a:ext uri="{FF2B5EF4-FFF2-40B4-BE49-F238E27FC236}">
                  <a16:creationId xmlns:a16="http://schemas.microsoft.com/office/drawing/2014/main" id="{3896D969-84ED-35A0-0520-F9E88CB9D14D}"/>
                </a:ext>
              </a:extLst>
            </p:cNvPr>
            <p:cNvSpPr/>
            <p:nvPr userDrawn="1"/>
          </p:nvSpPr>
          <p:spPr>
            <a:xfrm>
              <a:off x="9364517" y="177749"/>
              <a:ext cx="47187" cy="47233"/>
            </a:xfrm>
            <a:custGeom>
              <a:avLst/>
              <a:gdLst>
                <a:gd name="connsiteX0" fmla="*/ 88773 w 96964"/>
                <a:gd name="connsiteY0" fmla="*/ 75629 h 97059"/>
                <a:gd name="connsiteX1" fmla="*/ 48577 w 96964"/>
                <a:gd name="connsiteY1" fmla="*/ 97060 h 97059"/>
                <a:gd name="connsiteX2" fmla="*/ 8287 w 96964"/>
                <a:gd name="connsiteY2" fmla="*/ 75629 h 97059"/>
                <a:gd name="connsiteX3" fmla="*/ 0 w 96964"/>
                <a:gd name="connsiteY3" fmla="*/ 48482 h 97059"/>
                <a:gd name="connsiteX4" fmla="*/ 14192 w 96964"/>
                <a:gd name="connsiteY4" fmla="*/ 14192 h 97059"/>
                <a:gd name="connsiteX5" fmla="*/ 48482 w 96964"/>
                <a:gd name="connsiteY5" fmla="*/ 0 h 97059"/>
                <a:gd name="connsiteX6" fmla="*/ 82772 w 96964"/>
                <a:gd name="connsiteY6" fmla="*/ 14192 h 97059"/>
                <a:gd name="connsiteX7" fmla="*/ 96965 w 96964"/>
                <a:gd name="connsiteY7" fmla="*/ 48482 h 97059"/>
                <a:gd name="connsiteX8" fmla="*/ 88678 w 96964"/>
                <a:gd name="connsiteY8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6964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35147"/>
                    <a:pt x="5429" y="22955"/>
                    <a:pt x="14192" y="14192"/>
                  </a:cubicBezTo>
                  <a:cubicBezTo>
                    <a:pt x="22955" y="5429"/>
                    <a:pt x="35147" y="0"/>
                    <a:pt x="48482" y="0"/>
                  </a:cubicBezTo>
                  <a:cubicBezTo>
                    <a:pt x="61817" y="0"/>
                    <a:pt x="74009" y="5429"/>
                    <a:pt x="82772" y="14192"/>
                  </a:cubicBezTo>
                  <a:cubicBezTo>
                    <a:pt x="91535" y="22955"/>
                    <a:pt x="96965" y="35052"/>
                    <a:pt x="96965" y="48482"/>
                  </a:cubicBezTo>
                  <a:cubicBezTo>
                    <a:pt x="96965" y="58579"/>
                    <a:pt x="93917" y="67818"/>
                    <a:pt x="88678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2" name="Free-form: Shape 91">
              <a:extLst>
                <a:ext uri="{FF2B5EF4-FFF2-40B4-BE49-F238E27FC236}">
                  <a16:creationId xmlns:a16="http://schemas.microsoft.com/office/drawing/2014/main" id="{EB27ACA9-B586-7F98-D720-5B525438BF97}"/>
                </a:ext>
              </a:extLst>
            </p:cNvPr>
            <p:cNvSpPr/>
            <p:nvPr userDrawn="1"/>
          </p:nvSpPr>
          <p:spPr>
            <a:xfrm>
              <a:off x="9364471" y="649947"/>
              <a:ext cx="47233" cy="47187"/>
            </a:xfrm>
            <a:custGeom>
              <a:avLst/>
              <a:gdLst>
                <a:gd name="connsiteX0" fmla="*/ 48577 w 97059"/>
                <a:gd name="connsiteY0" fmla="*/ 96964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4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4"/>
                  </a:moveTo>
                  <a:cubicBezTo>
                    <a:pt x="21812" y="96964"/>
                    <a:pt x="0" y="75247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7"/>
                    <a:pt x="75343" y="96964"/>
                    <a:pt x="48577" y="9696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3" name="Free-form: Shape 92">
              <a:extLst>
                <a:ext uri="{FF2B5EF4-FFF2-40B4-BE49-F238E27FC236}">
                  <a16:creationId xmlns:a16="http://schemas.microsoft.com/office/drawing/2014/main" id="{89EFA37A-4E14-15EA-ADD9-50D48D9C6330}"/>
                </a:ext>
              </a:extLst>
            </p:cNvPr>
            <p:cNvSpPr/>
            <p:nvPr userDrawn="1"/>
          </p:nvSpPr>
          <p:spPr>
            <a:xfrm>
              <a:off x="9364520" y="492530"/>
              <a:ext cx="47233" cy="47233"/>
            </a:xfrm>
            <a:custGeom>
              <a:avLst/>
              <a:gdLst>
                <a:gd name="connsiteX0" fmla="*/ 88773 w 97059"/>
                <a:gd name="connsiteY0" fmla="*/ 75629 h 97059"/>
                <a:gd name="connsiteX1" fmla="*/ 48577 w 97059"/>
                <a:gd name="connsiteY1" fmla="*/ 97060 h 97059"/>
                <a:gd name="connsiteX2" fmla="*/ 8287 w 97059"/>
                <a:gd name="connsiteY2" fmla="*/ 75629 h 97059"/>
                <a:gd name="connsiteX3" fmla="*/ 0 w 97059"/>
                <a:gd name="connsiteY3" fmla="*/ 48482 h 97059"/>
                <a:gd name="connsiteX4" fmla="*/ 48577 w 97059"/>
                <a:gd name="connsiteY4" fmla="*/ 0 h 97059"/>
                <a:gd name="connsiteX5" fmla="*/ 97060 w 97059"/>
                <a:gd name="connsiteY5" fmla="*/ 48482 h 97059"/>
                <a:gd name="connsiteX6" fmla="*/ 88773 w 97059"/>
                <a:gd name="connsiteY6" fmla="*/ 75629 h 97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7059" h="97059">
                  <a:moveTo>
                    <a:pt x="88773" y="75629"/>
                  </a:moveTo>
                  <a:cubicBezTo>
                    <a:pt x="80105" y="88487"/>
                    <a:pt x="65342" y="97060"/>
                    <a:pt x="48577" y="97060"/>
                  </a:cubicBezTo>
                  <a:cubicBezTo>
                    <a:pt x="31813" y="97060"/>
                    <a:pt x="17050" y="88583"/>
                    <a:pt x="8287" y="75629"/>
                  </a:cubicBezTo>
                  <a:cubicBezTo>
                    <a:pt x="3048" y="67913"/>
                    <a:pt x="0" y="58579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58579"/>
                    <a:pt x="94012" y="67913"/>
                    <a:pt x="88773" y="7562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  <p:sp>
          <p:nvSpPr>
            <p:cNvPr id="94" name="Free-form: Shape 93">
              <a:extLst>
                <a:ext uri="{FF2B5EF4-FFF2-40B4-BE49-F238E27FC236}">
                  <a16:creationId xmlns:a16="http://schemas.microsoft.com/office/drawing/2014/main" id="{405A9471-ED42-F219-2B9C-A7F27259E174}"/>
                </a:ext>
              </a:extLst>
            </p:cNvPr>
            <p:cNvSpPr/>
            <p:nvPr userDrawn="1"/>
          </p:nvSpPr>
          <p:spPr>
            <a:xfrm>
              <a:off x="9364475" y="335161"/>
              <a:ext cx="47233" cy="47187"/>
            </a:xfrm>
            <a:custGeom>
              <a:avLst/>
              <a:gdLst>
                <a:gd name="connsiteX0" fmla="*/ 48577 w 97059"/>
                <a:gd name="connsiteY0" fmla="*/ 96965 h 96964"/>
                <a:gd name="connsiteX1" fmla="*/ 0 w 97059"/>
                <a:gd name="connsiteY1" fmla="*/ 48482 h 96964"/>
                <a:gd name="connsiteX2" fmla="*/ 48577 w 97059"/>
                <a:gd name="connsiteY2" fmla="*/ 0 h 96964"/>
                <a:gd name="connsiteX3" fmla="*/ 97060 w 97059"/>
                <a:gd name="connsiteY3" fmla="*/ 48482 h 96964"/>
                <a:gd name="connsiteX4" fmla="*/ 48577 w 97059"/>
                <a:gd name="connsiteY4" fmla="*/ 96965 h 969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7059" h="96964">
                  <a:moveTo>
                    <a:pt x="48577" y="96965"/>
                  </a:moveTo>
                  <a:cubicBezTo>
                    <a:pt x="21812" y="96965"/>
                    <a:pt x="0" y="75248"/>
                    <a:pt x="0" y="48482"/>
                  </a:cubicBezTo>
                  <a:cubicBezTo>
                    <a:pt x="0" y="21717"/>
                    <a:pt x="21717" y="0"/>
                    <a:pt x="48577" y="0"/>
                  </a:cubicBezTo>
                  <a:cubicBezTo>
                    <a:pt x="75438" y="0"/>
                    <a:pt x="97060" y="21717"/>
                    <a:pt x="97060" y="48482"/>
                  </a:cubicBezTo>
                  <a:cubicBezTo>
                    <a:pt x="97060" y="75248"/>
                    <a:pt x="75343" y="96965"/>
                    <a:pt x="48577" y="96965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rtl="0"/>
              <a:endParaRPr lang="en-GB"/>
            </a:p>
          </p:txBody>
        </p:sp>
      </p:grpSp>
      <p:sp>
        <p:nvSpPr>
          <p:cNvPr id="102" name="Oval 101">
            <a:extLst>
              <a:ext uri="{FF2B5EF4-FFF2-40B4-BE49-F238E27FC236}">
                <a16:creationId xmlns:a16="http://schemas.microsoft.com/office/drawing/2014/main" id="{C947ADC4-0667-F084-7DE1-C2B7BD54B50E}"/>
              </a:ext>
            </a:extLst>
          </p:cNvPr>
          <p:cNvSpPr/>
          <p:nvPr userDrawn="1"/>
        </p:nvSpPr>
        <p:spPr>
          <a:xfrm>
            <a:off x="11909257" y="1677641"/>
            <a:ext cx="239175" cy="2391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3560C9-78EE-F22C-C627-7C9407FDA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rtlCol="0"/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pPr rtl="0"/>
            <a:r>
              <a:rPr lang="pl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3F2D84-2B3F-8C41-F845-0940A54B33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rtlCol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pic>
        <p:nvPicPr>
          <p:cNvPr id="95" name="Graphic 643233910">
            <a:extLst>
              <a:ext uri="{FF2B5EF4-FFF2-40B4-BE49-F238E27FC236}">
                <a16:creationId xmlns:a16="http://schemas.microsoft.com/office/drawing/2014/main" id="{E62185E0-0113-E603-8D73-F2CD75A97C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11456782" y="667251"/>
            <a:ext cx="982564" cy="487879"/>
          </a:xfrm>
          <a:prstGeom prst="rect">
            <a:avLst/>
          </a:prstGeom>
        </p:spPr>
      </p:pic>
      <p:sp>
        <p:nvSpPr>
          <p:cNvPr id="96" name="Graphic 402998150">
            <a:extLst>
              <a:ext uri="{FF2B5EF4-FFF2-40B4-BE49-F238E27FC236}">
                <a16:creationId xmlns:a16="http://schemas.microsoft.com/office/drawing/2014/main" id="{FCAAE113-2E23-196D-1797-8271889AF50B}"/>
              </a:ext>
            </a:extLst>
          </p:cNvPr>
          <p:cNvSpPr/>
          <p:nvPr userDrawn="1"/>
        </p:nvSpPr>
        <p:spPr>
          <a:xfrm rot="10800000">
            <a:off x="11140972" y="0"/>
            <a:ext cx="622784" cy="311096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57150" cap="flat">
            <a:solidFill>
              <a:schemeClr val="accent1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99" name="Graphic 402998150">
            <a:extLst>
              <a:ext uri="{FF2B5EF4-FFF2-40B4-BE49-F238E27FC236}">
                <a16:creationId xmlns:a16="http://schemas.microsoft.com/office/drawing/2014/main" id="{144A94C8-F84E-96D1-06AF-BA053E29F1E5}"/>
              </a:ext>
            </a:extLst>
          </p:cNvPr>
          <p:cNvSpPr/>
          <p:nvPr userDrawn="1"/>
        </p:nvSpPr>
        <p:spPr>
          <a:xfrm>
            <a:off x="2640835" y="6376315"/>
            <a:ext cx="943611" cy="471357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sp>
        <p:nvSpPr>
          <p:cNvPr id="101" name="Graphic 402998150">
            <a:extLst>
              <a:ext uri="{FF2B5EF4-FFF2-40B4-BE49-F238E27FC236}">
                <a16:creationId xmlns:a16="http://schemas.microsoft.com/office/drawing/2014/main" id="{935C3B44-AD98-8006-5234-2225CD7B3A7B}"/>
              </a:ext>
            </a:extLst>
          </p:cNvPr>
          <p:cNvSpPr/>
          <p:nvPr userDrawn="1"/>
        </p:nvSpPr>
        <p:spPr>
          <a:xfrm rot="16200000">
            <a:off x="11866541" y="5238456"/>
            <a:ext cx="433452" cy="216520"/>
          </a:xfrm>
          <a:custGeom>
            <a:avLst/>
            <a:gdLst>
              <a:gd name="connsiteX0" fmla="*/ 1600010 w 1600009"/>
              <a:gd name="connsiteY0" fmla="*/ 800005 h 800004"/>
              <a:gd name="connsiteX1" fmla="*/ 800005 w 1600009"/>
              <a:gd name="connsiteY1" fmla="*/ 0 h 800004"/>
              <a:gd name="connsiteX2" fmla="*/ 0 w 1600009"/>
              <a:gd name="connsiteY2" fmla="*/ 800005 h 800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00009" h="800004">
                <a:moveTo>
                  <a:pt x="1600010" y="800005"/>
                </a:moveTo>
                <a:cubicBezTo>
                  <a:pt x="1600010" y="358140"/>
                  <a:pt x="1241870" y="0"/>
                  <a:pt x="800005" y="0"/>
                </a:cubicBezTo>
                <a:cubicBezTo>
                  <a:pt x="358140" y="0"/>
                  <a:pt x="0" y="358140"/>
                  <a:pt x="0" y="800005"/>
                </a:cubicBezTo>
              </a:path>
            </a:pathLst>
          </a:custGeom>
          <a:noFill/>
          <a:ln w="85725" cap="flat">
            <a:solidFill>
              <a:schemeClr val="accent2"/>
            </a:solidFill>
            <a:prstDash val="solid"/>
            <a:miter/>
          </a:ln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rtl="0"/>
            <a:endParaRPr lang="en-GB"/>
          </a:p>
        </p:txBody>
      </p:sp>
      <p:pic>
        <p:nvPicPr>
          <p:cNvPr id="192" name="Graphic 643233910">
            <a:extLst>
              <a:ext uri="{FF2B5EF4-FFF2-40B4-BE49-F238E27FC236}">
                <a16:creationId xmlns:a16="http://schemas.microsoft.com/office/drawing/2014/main" id="{FB7FB56A-6A28-1636-3A73-BF9414215F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59298" y="6587763"/>
            <a:ext cx="544244" cy="270237"/>
          </a:xfrm>
          <a:prstGeom prst="rect">
            <a:avLst/>
          </a:prstGeom>
        </p:spPr>
      </p:pic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CB31AF8A-95CC-1FDE-C5C0-1884FDDF4539}"/>
              </a:ext>
            </a:extLst>
          </p:cNvPr>
          <p:cNvSpPr/>
          <p:nvPr userDrawn="1"/>
        </p:nvSpPr>
        <p:spPr>
          <a:xfrm>
            <a:off x="10695722" y="5981440"/>
            <a:ext cx="1496277" cy="876559"/>
          </a:xfrm>
          <a:custGeom>
            <a:avLst/>
            <a:gdLst>
              <a:gd name="connsiteX0" fmla="*/ 1554685 w 2580094"/>
              <a:gd name="connsiteY0" fmla="*/ 0 h 1511489"/>
              <a:gd name="connsiteX1" fmla="*/ 2545070 w 2580094"/>
              <a:gd name="connsiteY1" fmla="*/ 355539 h 1511489"/>
              <a:gd name="connsiteX2" fmla="*/ 2580094 w 2580094"/>
              <a:gd name="connsiteY2" fmla="*/ 387371 h 1511489"/>
              <a:gd name="connsiteX3" fmla="*/ 2580094 w 2580094"/>
              <a:gd name="connsiteY3" fmla="*/ 1511489 h 1511489"/>
              <a:gd name="connsiteX4" fmla="*/ 0 w 2580094"/>
              <a:gd name="connsiteY4" fmla="*/ 1511489 h 1511489"/>
              <a:gd name="connsiteX5" fmla="*/ 5742 w 2580094"/>
              <a:gd name="connsiteY5" fmla="*/ 1397790 h 1511489"/>
              <a:gd name="connsiteX6" fmla="*/ 1554685 w 2580094"/>
              <a:gd name="connsiteY6" fmla="*/ 0 h 15114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80094" h="1511489">
                <a:moveTo>
                  <a:pt x="1554685" y="0"/>
                </a:moveTo>
                <a:cubicBezTo>
                  <a:pt x="1930890" y="0"/>
                  <a:pt x="2275932" y="133427"/>
                  <a:pt x="2545070" y="355539"/>
                </a:cubicBezTo>
                <a:lnTo>
                  <a:pt x="2580094" y="387371"/>
                </a:lnTo>
                <a:lnTo>
                  <a:pt x="2580094" y="1511489"/>
                </a:lnTo>
                <a:lnTo>
                  <a:pt x="0" y="1511489"/>
                </a:lnTo>
                <a:lnTo>
                  <a:pt x="5742" y="1397790"/>
                </a:lnTo>
                <a:cubicBezTo>
                  <a:pt x="85475" y="612672"/>
                  <a:pt x="748532" y="0"/>
                  <a:pt x="155468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en-GB"/>
          </a:p>
        </p:txBody>
      </p:sp>
      <p:pic>
        <p:nvPicPr>
          <p:cNvPr id="6" name="Picture 5" descr="A blue rectangle with red and green text&#10;&#10;Description automatically generated with low confidence">
            <a:extLst>
              <a:ext uri="{FF2B5EF4-FFF2-40B4-BE49-F238E27FC236}">
                <a16:creationId xmlns:a16="http://schemas.microsoft.com/office/drawing/2014/main" id="{3CCCED1D-A8AA-DA86-DF85-DE410021827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4498" y="6334903"/>
            <a:ext cx="989183" cy="33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1721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8083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AF45A09-1192-C302-5750-8CA056261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255"/>
            <a:ext cx="10515600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pPr rtl="0"/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512F3F-7601-FDD3-7D2A-2DD28C0E77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 rtl="0"/>
            <a:r>
              <a:rPr lang="pl"/>
              <a:t>Click to edit Master text styles</a:t>
            </a:r>
          </a:p>
          <a:p>
            <a:pPr lvl="1" rtl="0"/>
            <a:r>
              <a:rPr lang="pl"/>
              <a:t>Second level</a:t>
            </a:r>
          </a:p>
          <a:p>
            <a:pPr lvl="2" rtl="0"/>
            <a:r>
              <a:rPr lang="pl"/>
              <a:t>Third level</a:t>
            </a:r>
          </a:p>
          <a:p>
            <a:pPr lvl="3" rtl="0"/>
            <a:r>
              <a:rPr lang="pl"/>
              <a:t>Fourth level</a:t>
            </a:r>
          </a:p>
          <a:p>
            <a:pPr lvl="4" rtl="0"/>
            <a:r>
              <a:rPr lang="pl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BB9D3B-50FD-7CE0-49CA-E64BFB7FA8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FF3A53F1-FFB8-46E2-8BBC-A5F022DBFFE2}" type="datetimeFigureOut">
              <a:rPr lang="en-GB" smtClean="0"/>
              <a:t>24/05/2023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DE6E1-305D-9805-0CEA-67EDD5276B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E5ACE7-AC33-EC9E-0856-1062A75C6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57725D0-56D3-46C9-A985-96C12263133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415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0" r:id="rId3"/>
    <p:sldLayoutId id="2147483662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>
              <a:lumMod val="65000"/>
              <a:lumOff val="35000"/>
            </a:schemeClr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2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2"/>
        </a:buClr>
        <a:buSzPct val="90000"/>
        <a:buFont typeface="Wingdings" panose="05000000000000000000" pitchFamily="2" charset="2"/>
        <a:buChar char="§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2.png"/><Relationship Id="rId4" Type="http://schemas.microsoft.com/office/2017/04/relationships/track" Target="../media/track1.vtt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FD4B36BF-0D36-9965-E9AE-55673F40A4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568702" y="2050951"/>
            <a:ext cx="5054598" cy="3860802"/>
          </a:xfrm>
        </p:spPr>
        <p:txBody>
          <a:bodyPr rtlCol="0"/>
          <a:lstStyle/>
          <a:p>
            <a:pPr rtl="0"/>
            <a:r>
              <a:rPr lang="pl" sz="4200"/>
              <a:t>DEMOKRACJA UE</a:t>
            </a:r>
            <a:br>
              <a:rPr lang="en-US" sz="4200" dirty="0"/>
            </a:br>
            <a:r>
              <a:rPr lang="pl" sz="4200"/>
              <a:t>W AKCJI</a:t>
            </a:r>
            <a:br>
              <a:rPr lang="en-US" dirty="0"/>
            </a:br>
            <a:br>
              <a:rPr lang="en-US" sz="2800" dirty="0"/>
            </a:br>
            <a:r>
              <a:rPr lang="pl" sz="2800" b="0" spc="-40"/>
              <a:t>Też masz głos – </a:t>
            </a:r>
            <a:br>
              <a:rPr lang="en-US" sz="2800" b="0" dirty="0"/>
            </a:br>
            <a:r>
              <a:rPr lang="pl" sz="2800" b="0"/>
              <a:t>europejska inicjatywa</a:t>
            </a:r>
            <a:br>
              <a:rPr lang="en-US" sz="2800" b="0" dirty="0"/>
            </a:br>
            <a:r>
              <a:rPr lang="pl" sz="2800" b="0"/>
              <a:t>obywatelska</a:t>
            </a:r>
            <a:endParaRPr lang="en-GB" sz="2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BA24656-68AB-EE3D-FE7C-DC78E74EAD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1999" y="1021919"/>
            <a:ext cx="3077307" cy="1005403"/>
          </a:xfrm>
        </p:spPr>
        <p:txBody>
          <a:bodyPr wrap="square" rtlCol="0">
            <a:spAutoFit/>
          </a:bodyPr>
          <a:lstStyle/>
          <a:p>
            <a:pPr marL="0" indent="0" algn="ctr" rtl="0">
              <a:buNone/>
            </a:pPr>
            <a:r>
              <a:rPr lang="pl" sz="1900" dirty="0"/>
              <a:t>Część 3</a:t>
            </a:r>
          </a:p>
          <a:p>
            <a:pPr marL="0" indent="0" algn="ctr" rtl="0">
              <a:spcBef>
                <a:spcPts val="1000"/>
              </a:spcBef>
              <a:buNone/>
            </a:pPr>
            <a:r>
              <a:rPr lang="en-GB" sz="1900" dirty="0" err="1"/>
              <a:t>europejska</a:t>
            </a:r>
            <a:r>
              <a:rPr lang="en-GB" sz="1900" dirty="0"/>
              <a:t> </a:t>
            </a:r>
            <a:r>
              <a:rPr lang="en-GB" sz="1900" dirty="0" err="1"/>
              <a:t>inicjatywa</a:t>
            </a:r>
            <a:r>
              <a:rPr lang="en-GB" sz="1900" dirty="0"/>
              <a:t> </a:t>
            </a:r>
            <a:r>
              <a:rPr lang="en-GB" sz="1900" dirty="0" err="1"/>
              <a:t>obywatelska</a:t>
            </a:r>
            <a:endParaRPr lang="en-GB" sz="1900" dirty="0"/>
          </a:p>
        </p:txBody>
      </p:sp>
    </p:spTree>
    <p:extLst>
      <p:ext uri="{BB962C8B-B14F-4D97-AF65-F5344CB8AC3E}">
        <p14:creationId xmlns:p14="http://schemas.microsoft.com/office/powerpoint/2010/main" val="4400214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C62628C-D173-31B5-1EB5-4FA10BA2BAA2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5BB438F3-B527-476E-50BB-E9DF943DC984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1CF3B42B-509F-C0ED-7D47-3FB5D33ADD97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277A5A39-BAE7-DC72-C545-19FAA6251B9F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D4467D03-5530-2A6B-B4D7-B20C692C44C2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F81996B7-35FA-44BE-FBFE-4D1C19540639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  <p:pic>
        <p:nvPicPr>
          <p:cNvPr id="11" name="LR_I158444ENPL2W">
            <a:hlinkClick r:id="" action="ppaction://media"/>
            <a:extLst>
              <a:ext uri="{FF2B5EF4-FFF2-40B4-BE49-F238E27FC236}">
                <a16:creationId xmlns:a16="http://schemas.microsoft.com/office/drawing/2014/main" id="{08750DD3-4EF8-5F4A-0F40-F19F5A9D085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98040" y="708978"/>
            <a:ext cx="9186019" cy="5175516"/>
          </a:xfrm>
        </p:spPr>
      </p:pic>
    </p:spTree>
    <p:extLst>
      <p:ext uri="{BB962C8B-B14F-4D97-AF65-F5344CB8AC3E}">
        <p14:creationId xmlns:p14="http://schemas.microsoft.com/office/powerpoint/2010/main" val="658683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48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DB8573-D692-A0F7-866C-7945A1BAD2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43816"/>
            <a:ext cx="5683060" cy="4695602"/>
          </a:xfrm>
          <a:prstGeom prst="roundRect">
            <a:avLst>
              <a:gd name="adj" fmla="val 5440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/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Znajdź sześć różnych osób w sześciu innych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p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krajach Unii Europejskiej, które utworzą z Tobą zespół.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Zdefiniuj cele i zwróć się do Komisji Europejskiej o rejestrację</a:t>
            </a:r>
            <a:r>
              <a:rPr lang="p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inicjatywy.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Inicjatywa zostaje opublikowana na stronie internetowej.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Zbierz w ciągu 12 miesięcy </a:t>
            </a:r>
            <a:r>
              <a:rPr lang="pl" sz="1900" dirty="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milion</a:t>
            </a:r>
            <a:r>
              <a:rPr lang="p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 podpisów z co najmniej 7 krajów UE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(online lub na papierze).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3657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/>
            </a:pPr>
            <a:r>
              <a:rPr lang="pl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Zweryfikuj deklaracje poparcia.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CB8653AE-A44E-D532-E442-B40397731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/>
              <a:t>Etapy EIO</a:t>
            </a:r>
            <a:endParaRPr lang="en-GB" dirty="0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5F85D5C-3D69-A7F8-7B59-A0D3C19E4629}"/>
              </a:ext>
            </a:extLst>
          </p:cNvPr>
          <p:cNvSpPr txBox="1">
            <a:spLocks/>
          </p:cNvSpPr>
          <p:nvPr/>
        </p:nvSpPr>
        <p:spPr>
          <a:xfrm>
            <a:off x="6749403" y="1343818"/>
            <a:ext cx="4464317" cy="4695602"/>
          </a:xfrm>
          <a:prstGeom prst="roundRect">
            <a:avLst>
              <a:gd name="adj" fmla="val 6364"/>
            </a:avLst>
          </a:prstGeom>
          <a:solidFill>
            <a:schemeClr val="tx2"/>
          </a:solidFill>
          <a:ln w="76200">
            <a:noFill/>
          </a:ln>
        </p:spPr>
        <p:txBody>
          <a:bodyPr vert="horz" lIns="180000" tIns="216000" rIns="180000" bIns="45720" numCol="1" spcCol="28800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p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Przedstaw swoją inicjatywę </a:t>
            </a:r>
            <a:r>
              <a:rPr lang="pl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Komisji Europejskiej</a:t>
            </a:r>
            <a:r>
              <a:rPr lang="p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p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Spotkanie z </a:t>
            </a:r>
            <a:r>
              <a:rPr lang="pl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Komisją Europejską</a:t>
            </a:r>
            <a:r>
              <a:rPr lang="p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p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Wysłuchanie publiczne </a:t>
            </a:r>
            <a:br>
              <a:rPr lang="en-GB" sz="1900" dirty="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</a:br>
            <a:r>
              <a:rPr lang="p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w Parlamencie Europejskim.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  <a:p>
            <a:pPr marL="536575" lvl="0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p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Odpowiedź Komisji Europejskiej.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536575" indent="-517525" rtl="0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  <a:buFont typeface="+mj-lt"/>
              <a:buAutoNum type="arabicPeriod" startAt="6"/>
            </a:pPr>
            <a:r>
              <a:rPr lang="pl" sz="1900">
                <a:solidFill>
                  <a:schemeClr val="bg1"/>
                </a:solidFill>
                <a:effectLst/>
                <a:ea typeface="Calibri" panose="020F0502020204030204" pitchFamily="34" charset="0"/>
                <a:cs typeface="Arial"/>
              </a:rPr>
              <a:t>Działania następcze Komisji w związku z proponowanymi działaniami,</a:t>
            </a:r>
            <a:r>
              <a:rPr lang="pl" sz="1900">
                <a:solidFill>
                  <a:schemeClr val="bg1"/>
                </a:solidFill>
                <a:ea typeface="Calibri" panose="020F0502020204030204" pitchFamily="34" charset="0"/>
                <a:cs typeface="Arial"/>
              </a:rPr>
              <a:t> jeśli dotyczy.</a:t>
            </a:r>
            <a:endParaRPr lang="en-GB" sz="1900" dirty="0">
              <a:solidFill>
                <a:schemeClr val="bg1"/>
              </a:solidFill>
              <a:effectLst/>
              <a:ea typeface="Times New Roman" panose="02020603050405020304" pitchFamily="18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067310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 7">
            <a:hlinkClick r:id="" action="ppaction://media"/>
            <a:extLst>
              <a:ext uri="{FF2B5EF4-FFF2-40B4-BE49-F238E27FC236}">
                <a16:creationId xmlns:a16="http://schemas.microsoft.com/office/drawing/2014/main" id="{3D12306B-0D01-3D10-E7E5-4CCB8901E1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>
                  <p14:extLst>
                    <p:ext uri="{3AFAAA56-56D3-431D-BCD4-E75A35582382}">
                      <p173:tracksInfo xmlns:p173="http://schemas.microsoft.com/office/powerpoint/2017/3/main" displayLoc="media">
                        <p173:trackLst>
                          <p173:track id="{EEF5A877-331C-4CED-A251-EF479216A5D0}" label="Polish" lang="" r:embed="rId4"/>
                        </p173:trackLst>
                      </p173:tracksInfo>
                    </p:ext>
                  </p14:ext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98040" y="708934"/>
            <a:ext cx="9186019" cy="5167606"/>
          </a:xfr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6584361-B8F2-7F94-9E62-A463AC6F3567}"/>
              </a:ext>
            </a:extLst>
          </p:cNvPr>
          <p:cNvGrpSpPr/>
          <p:nvPr/>
        </p:nvGrpSpPr>
        <p:grpSpPr>
          <a:xfrm>
            <a:off x="1199775" y="703857"/>
            <a:ext cx="9782550" cy="5456158"/>
            <a:chOff x="1948981" y="0"/>
            <a:chExt cx="8294038" cy="4625949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6842C88E-FF83-002A-3CFA-7B80C92049E2}"/>
                </a:ext>
              </a:extLst>
            </p:cNvPr>
            <p:cNvSpPr/>
            <p:nvPr/>
          </p:nvSpPr>
          <p:spPr>
            <a:xfrm>
              <a:off x="9990138" y="0"/>
              <a:ext cx="252880" cy="4625946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264440D-9DFB-AB15-611B-021F2357E481}"/>
                </a:ext>
              </a:extLst>
            </p:cNvPr>
            <p:cNvSpPr/>
            <p:nvPr/>
          </p:nvSpPr>
          <p:spPr>
            <a:xfrm>
              <a:off x="1948982" y="0"/>
              <a:ext cx="252880" cy="4625946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GB">
                <a:solidFill>
                  <a:schemeClr val="accent2"/>
                </a:solidFill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990AD89-6C3E-6F18-DE02-0E434F0764CE}"/>
                </a:ext>
              </a:extLst>
            </p:cNvPr>
            <p:cNvGrpSpPr/>
            <p:nvPr/>
          </p:nvGrpSpPr>
          <p:grpSpPr>
            <a:xfrm>
              <a:off x="1948981" y="4376032"/>
              <a:ext cx="8294038" cy="249917"/>
              <a:chOff x="1948981" y="5641196"/>
              <a:chExt cx="8294038" cy="249917"/>
            </a:xfrm>
            <a:solidFill>
              <a:schemeClr val="accent4">
                <a:lumMod val="20000"/>
                <a:lumOff val="80000"/>
              </a:schemeClr>
            </a:solidFill>
          </p:grpSpPr>
          <p:sp>
            <p:nvSpPr>
              <p:cNvPr id="7" name="Rectangle 37">
                <a:extLst>
                  <a:ext uri="{FF2B5EF4-FFF2-40B4-BE49-F238E27FC236}">
                    <a16:creationId xmlns:a16="http://schemas.microsoft.com/office/drawing/2014/main" id="{86CAF3AF-A3F1-CAD0-337A-D37C2096A5B8}"/>
                  </a:ext>
                </a:extLst>
              </p:cNvPr>
              <p:cNvSpPr/>
              <p:nvPr/>
            </p:nvSpPr>
            <p:spPr>
              <a:xfrm rot="5400000">
                <a:off x="4236465" y="3353712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  <p:sp>
            <p:nvSpPr>
              <p:cNvPr id="8" name="Rectangle 37">
                <a:extLst>
                  <a:ext uri="{FF2B5EF4-FFF2-40B4-BE49-F238E27FC236}">
                    <a16:creationId xmlns:a16="http://schemas.microsoft.com/office/drawing/2014/main" id="{30667E98-4247-D352-0DC7-E44352008510}"/>
                  </a:ext>
                </a:extLst>
              </p:cNvPr>
              <p:cNvSpPr/>
              <p:nvPr/>
            </p:nvSpPr>
            <p:spPr>
              <a:xfrm rot="16200000" flipH="1">
                <a:off x="7705619" y="3353714"/>
                <a:ext cx="249915" cy="4824884"/>
              </a:xfrm>
              <a:custGeom>
                <a:avLst/>
                <a:gdLst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0 w 249915"/>
                  <a:gd name="connsiteY3" fmla="*/ 4824884 h 4824884"/>
                  <a:gd name="connsiteX4" fmla="*/ 0 w 249915"/>
                  <a:gd name="connsiteY4" fmla="*/ 0 h 4824884"/>
                  <a:gd name="connsiteX0" fmla="*/ 0 w 249915"/>
                  <a:gd name="connsiteY0" fmla="*/ 0 h 4824884"/>
                  <a:gd name="connsiteX1" fmla="*/ 249915 w 249915"/>
                  <a:gd name="connsiteY1" fmla="*/ 0 h 4824884"/>
                  <a:gd name="connsiteX2" fmla="*/ 249915 w 249915"/>
                  <a:gd name="connsiteY2" fmla="*/ 4824884 h 4824884"/>
                  <a:gd name="connsiteX3" fmla="*/ 3178 w 249915"/>
                  <a:gd name="connsiteY3" fmla="*/ 4577234 h 4824884"/>
                  <a:gd name="connsiteX4" fmla="*/ 0 w 249915"/>
                  <a:gd name="connsiteY4" fmla="*/ 0 h 48248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9915" h="4824884">
                    <a:moveTo>
                      <a:pt x="0" y="0"/>
                    </a:moveTo>
                    <a:lnTo>
                      <a:pt x="249915" y="0"/>
                    </a:lnTo>
                    <a:lnTo>
                      <a:pt x="249915" y="4824884"/>
                    </a:lnTo>
                    <a:lnTo>
                      <a:pt x="3178" y="4577234"/>
                    </a:lnTo>
                    <a:cubicBezTo>
                      <a:pt x="2119" y="3051489"/>
                      <a:pt x="1059" y="1525745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rtl="0"/>
                <a:endParaRPr lang="en-GB">
                  <a:solidFill>
                    <a:schemeClr val="accent4">
                      <a:lumMod val="20000"/>
                      <a:lumOff val="80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7728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B06F8FAC-806F-8F81-D7B8-CE9535905A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4277" y="4770643"/>
            <a:ext cx="883076" cy="95100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3505A-05D0-F71C-553E-185E277B2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9351" y="1613027"/>
            <a:ext cx="4627979" cy="2797335"/>
          </a:xfrm>
          <a:prstGeom prst="roundRect">
            <a:avLst>
              <a:gd name="adj" fmla="val 9374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/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Rolnictwo i prawa zwierząt </a:t>
            </a:r>
          </a:p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Środowisko i klimat</a:t>
            </a:r>
          </a:p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Bezpieczeństwo żywności </a:t>
            </a:r>
          </a:p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Opieka zdrowotna</a:t>
            </a:r>
          </a:p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Ochrona konsumentów </a:t>
            </a:r>
          </a:p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Kultura i media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2B7C6B3-43C0-12D2-68A4-C0AF177903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3066" y="4758861"/>
            <a:ext cx="965212" cy="9719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1ECAC24-0568-A5ED-9745-2CF3ED914B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8947" y="4810983"/>
            <a:ext cx="803246" cy="8332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34FA0D-49AF-CC72-DD28-9363E3B867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55525" y="4770643"/>
            <a:ext cx="1000139" cy="9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512E6BF-8B1A-0086-C7EB-E3410D1748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40838" y="4897558"/>
            <a:ext cx="1526074" cy="7590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48160F3-ADD8-3E7F-DFDD-DBB3281473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14948" y="4810983"/>
            <a:ext cx="880214" cy="849437"/>
          </a:xfrm>
          <a:prstGeom prst="rect">
            <a:avLst/>
          </a:prstGeom>
        </p:spPr>
      </p:pic>
      <p:pic>
        <p:nvPicPr>
          <p:cNvPr id="17" name="Picture 16" descr="A picture containing logo&#10;&#10;Description automatically generated">
            <a:extLst>
              <a:ext uri="{FF2B5EF4-FFF2-40B4-BE49-F238E27FC236}">
                <a16:creationId xmlns:a16="http://schemas.microsoft.com/office/drawing/2014/main" id="{EF7C3B5E-D509-B125-9B1E-0D29738DD4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637" y="4904206"/>
            <a:ext cx="1258520" cy="687398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4DAE509B-CB27-9578-2381-A3F50A2273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/>
              <a:t>Obszary działania UE (wybrane przykłady)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34A50E14-67F9-6EE4-62F9-C31AA8A0C519}"/>
              </a:ext>
            </a:extLst>
          </p:cNvPr>
          <p:cNvSpPr txBox="1">
            <a:spLocks/>
          </p:cNvSpPr>
          <p:nvPr/>
        </p:nvSpPr>
        <p:spPr>
          <a:xfrm>
            <a:off x="6472515" y="1626313"/>
            <a:ext cx="4299113" cy="2784050"/>
          </a:xfrm>
          <a:prstGeom prst="roundRect">
            <a:avLst>
              <a:gd name="adj" fmla="val 7533"/>
            </a:avLst>
          </a:prstGeom>
          <a:solidFill>
            <a:schemeClr val="accent6">
              <a:lumMod val="20000"/>
              <a:lumOff val="80000"/>
            </a:schemeClr>
          </a:solidFill>
        </p:spPr>
        <p:txBody>
          <a:bodyPr vert="horz" wrap="square" lIns="180000" tIns="216000" rIns="36000" bIns="18000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90000"/>
              <a:buFont typeface="Wingdings" panose="05000000000000000000" pitchFamily="2" charset="2"/>
              <a:buChar char="§"/>
              <a:defRPr sz="24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Edukacja, młodzież i sport </a:t>
            </a:r>
          </a:p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Energia </a:t>
            </a:r>
          </a:p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Niedyskryminacja </a:t>
            </a:r>
          </a:p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Pomoc humanitarna </a:t>
            </a:r>
          </a:p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</a:rPr>
              <a:t>Transport</a:t>
            </a:r>
          </a:p>
          <a:p>
            <a:pPr rtl="0"/>
            <a:r>
              <a:rPr lang="pl" sz="2000">
                <a:solidFill>
                  <a:schemeClr val="tx1">
                    <a:lumMod val="75000"/>
                    <a:lumOff val="25000"/>
                  </a:schemeClr>
                </a:solidFill>
              </a:rPr>
              <a:t>Itp.</a:t>
            </a:r>
          </a:p>
        </p:txBody>
      </p:sp>
    </p:spTree>
    <p:extLst>
      <p:ext uri="{BB962C8B-B14F-4D97-AF65-F5344CB8AC3E}">
        <p14:creationId xmlns:p14="http://schemas.microsoft.com/office/powerpoint/2010/main" val="35544304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11E7846-47A6-28B3-4313-22C131A9956C}"/>
              </a:ext>
            </a:extLst>
          </p:cNvPr>
          <p:cNvCxnSpPr>
            <a:cxnSpLocks/>
          </p:cNvCxnSpPr>
          <p:nvPr/>
        </p:nvCxnSpPr>
        <p:spPr>
          <a:xfrm flipH="1">
            <a:off x="7786088" y="3296458"/>
            <a:ext cx="887023" cy="782752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95F18B90-89BE-8A12-6630-23E5F9D6314F}"/>
              </a:ext>
            </a:extLst>
          </p:cNvPr>
          <p:cNvCxnSpPr>
            <a:cxnSpLocks/>
          </p:cNvCxnSpPr>
          <p:nvPr/>
        </p:nvCxnSpPr>
        <p:spPr>
          <a:xfrm flipH="1" flipV="1">
            <a:off x="5393317" y="3296458"/>
            <a:ext cx="837744" cy="733473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CA88231-1CDF-2501-6696-54217859CBAD}"/>
              </a:ext>
            </a:extLst>
          </p:cNvPr>
          <p:cNvCxnSpPr>
            <a:cxnSpLocks/>
            <a:stCxn id="9" idx="7"/>
          </p:cNvCxnSpPr>
          <p:nvPr/>
        </p:nvCxnSpPr>
        <p:spPr>
          <a:xfrm flipV="1">
            <a:off x="3023102" y="3367401"/>
            <a:ext cx="623547" cy="569011"/>
          </a:xfrm>
          <a:prstGeom prst="line">
            <a:avLst/>
          </a:prstGeom>
          <a:ln w="146050">
            <a:gradFill>
              <a:gsLst>
                <a:gs pos="0">
                  <a:schemeClr val="accent1"/>
                </a:gs>
                <a:gs pos="29000">
                  <a:schemeClr val="accent5"/>
                </a:gs>
                <a:gs pos="59000">
                  <a:schemeClr val="accent5"/>
                </a:gs>
                <a:gs pos="100000">
                  <a:schemeClr val="accent1"/>
                </a:gs>
              </a:gsLst>
              <a:lin ang="30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itle 4">
            <a:extLst>
              <a:ext uri="{FF2B5EF4-FFF2-40B4-BE49-F238E27FC236}">
                <a16:creationId xmlns:a16="http://schemas.microsoft.com/office/drawing/2014/main" id="{953687E4-C702-759F-8B8D-C5697304C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pl"/>
              <a:t>Postęp kampanii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669D7D7-BAEE-BA5F-A92B-2442AF037736}"/>
              </a:ext>
            </a:extLst>
          </p:cNvPr>
          <p:cNvSpPr/>
          <p:nvPr/>
        </p:nvSpPr>
        <p:spPr>
          <a:xfrm>
            <a:off x="838200" y="3561542"/>
            <a:ext cx="2559772" cy="2559772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Co zrobilibyście, aby znaleźć partnerów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p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w 6 innych </a:t>
            </a:r>
            <a:br>
              <a:rPr lang="en-GB" sz="1800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</a:br>
            <a:r>
              <a:rPr lang="p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krajach UE?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8DFA9285-69E7-44B8-3EF7-00DDC10EE4A1}"/>
              </a:ext>
            </a:extLst>
          </p:cNvPr>
          <p:cNvSpPr/>
          <p:nvPr/>
        </p:nvSpPr>
        <p:spPr>
          <a:xfrm>
            <a:off x="3236220" y="1304029"/>
            <a:ext cx="2559772" cy="2559772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Jak zdobylibyście fundusze na kampanię? 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6C80ACD-9BE0-D6EA-5F56-0784B07B0B4A}"/>
              </a:ext>
            </a:extLst>
          </p:cNvPr>
          <p:cNvSpPr/>
          <p:nvPr/>
        </p:nvSpPr>
        <p:spPr>
          <a:xfrm>
            <a:off x="5715115" y="3561542"/>
            <a:ext cx="2559772" cy="255977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Jak „sprzedalibyście” swój pomysł, aby zdobyć podpisy?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93201974-4E7E-2E26-B361-CDBF83912054}"/>
              </a:ext>
            </a:extLst>
          </p:cNvPr>
          <p:cNvSpPr/>
          <p:nvPr/>
        </p:nvSpPr>
        <p:spPr>
          <a:xfrm>
            <a:off x="8113135" y="1162776"/>
            <a:ext cx="2559772" cy="255977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rIns="36000" rtlCol="0" anchor="ctr"/>
          <a:lstStyle/>
          <a:p>
            <a:pPr marL="0" lvl="0" indent="0" algn="ctr" rtl="0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  <a:buNone/>
            </a:pPr>
            <a:r>
              <a:rPr lang="pl" sz="1800"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Arial Unicode MS"/>
                <a:cs typeface="Calibri" panose="020F0502020204030204" pitchFamily="34" charset="0"/>
              </a:rPr>
              <a:t>Jak przyciągnąć uwagę mediów?</a:t>
            </a:r>
            <a:endParaRPr lang="en-GB" sz="1800" dirty="0"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01027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eci_20230328">
      <a:dk1>
        <a:sysClr val="windowText" lastClr="000000"/>
      </a:dk1>
      <a:lt1>
        <a:sysClr val="window" lastClr="FFFFFF"/>
      </a:lt1>
      <a:dk2>
        <a:srgbClr val="1A2642"/>
      </a:dk2>
      <a:lt2>
        <a:srgbClr val="E7E6E6"/>
      </a:lt2>
      <a:accent1>
        <a:srgbClr val="164194"/>
      </a:accent1>
      <a:accent2>
        <a:srgbClr val="E5271B"/>
      </a:accent2>
      <a:accent3>
        <a:srgbClr val="A5A5A5"/>
      </a:accent3>
      <a:accent4>
        <a:srgbClr val="FFD700"/>
      </a:accent4>
      <a:accent5>
        <a:srgbClr val="3ABFF0"/>
      </a:accent5>
      <a:accent6>
        <a:srgbClr val="5AB145"/>
      </a:accent6>
      <a:hlink>
        <a:srgbClr val="0563C1"/>
      </a:hlink>
      <a:folHlink>
        <a:srgbClr val="954F72"/>
      </a:folHlink>
    </a:clrScheme>
    <a:fontScheme name="Open_Sans">
      <a:majorFont>
        <a:latin typeface="Open Sans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6B99D0ECDE6B9479A897CB561E3B249" ma:contentTypeVersion="15" ma:contentTypeDescription="Create a new document." ma:contentTypeScope="" ma:versionID="cf7162add46ce87433bd8be290ab6515">
  <xsd:schema xmlns:xsd="http://www.w3.org/2001/XMLSchema" xmlns:xs="http://www.w3.org/2001/XMLSchema" xmlns:p="http://schemas.microsoft.com/office/2006/metadata/properties" xmlns:ns2="97c1ee2c-8d9f-4cc8-8bc1-0ef05972d65f" xmlns:ns3="629aca69-e568-4408-9ad2-aee324182a20" targetNamespace="http://schemas.microsoft.com/office/2006/metadata/properties" ma:root="true" ma:fieldsID="8067390b926bfceef621ddf2c65b4ad9" ns2:_="" ns3:_="">
    <xsd:import namespace="97c1ee2c-8d9f-4cc8-8bc1-0ef05972d65f"/>
    <xsd:import namespace="629aca69-e568-4408-9ad2-aee324182a2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2:MediaServiceLocation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c1ee2c-8d9f-4cc8-8bc1-0ef05972d6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29aca69-e568-4408-9ad2-aee324182a2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9A93DC52-BDAE-456A-9D67-1DF8F2113DD7}"/>
</file>

<file path=customXml/itemProps2.xml><?xml version="1.0" encoding="utf-8"?>
<ds:datastoreItem xmlns:ds="http://schemas.openxmlformats.org/officeDocument/2006/customXml" ds:itemID="{2BB4E814-CA50-4125-91AB-88F7E662A99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195</Words>
  <Application>Microsoft Office PowerPoint</Application>
  <PresentationFormat>Widescreen</PresentationFormat>
  <Paragraphs>36</Paragraphs>
  <Slides>6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1" baseType="lpstr">
      <vt:lpstr>Arial</vt:lpstr>
      <vt:lpstr>Calibri</vt:lpstr>
      <vt:lpstr>Open Sans</vt:lpstr>
      <vt:lpstr>Wingdings</vt:lpstr>
      <vt:lpstr>Office Theme</vt:lpstr>
      <vt:lpstr>DEMOKRACJA UE W AKCJI  Też masz głos –  europejska inicjatywa obywatelska</vt:lpstr>
      <vt:lpstr>PowerPoint Presentation</vt:lpstr>
      <vt:lpstr>Etapy EIO</vt:lpstr>
      <vt:lpstr>PowerPoint Presentation</vt:lpstr>
      <vt:lpstr>Obszary działania UE (wybrane przykłady)</vt:lpstr>
      <vt:lpstr>Postęp kampanii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CUK Zoran</dc:creator>
  <cp:lastModifiedBy>Steven LEVER</cp:lastModifiedBy>
  <cp:revision>36</cp:revision>
  <dcterms:created xsi:type="dcterms:W3CDTF">2023-03-30T13:25:28Z</dcterms:created>
  <dcterms:modified xsi:type="dcterms:W3CDTF">2023-05-24T19:14:21Z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6bd9ddd1-4d20-43f6-abfa-fc3c07406f94_Enabled">
    <vt:lpwstr>true</vt:lpwstr>
  </property>
  <property fmtid="{D5CDD505-2E9C-101B-9397-08002B2CF9AE}" pid="3" name="MSIP_Label_6bd9ddd1-4d20-43f6-abfa-fc3c07406f94_SetDate">
    <vt:lpwstr>2023-04-13T08:52:00Z</vt:lpwstr>
  </property>
  <property fmtid="{D5CDD505-2E9C-101B-9397-08002B2CF9AE}" pid="4" name="MSIP_Label_6bd9ddd1-4d20-43f6-abfa-fc3c07406f94_Method">
    <vt:lpwstr>Standard</vt:lpwstr>
  </property>
  <property fmtid="{D5CDD505-2E9C-101B-9397-08002B2CF9AE}" pid="5" name="MSIP_Label_6bd9ddd1-4d20-43f6-abfa-fc3c07406f94_Name">
    <vt:lpwstr>Commission Use</vt:lpwstr>
  </property>
  <property fmtid="{D5CDD505-2E9C-101B-9397-08002B2CF9AE}" pid="6" name="MSIP_Label_6bd9ddd1-4d20-43f6-abfa-fc3c07406f94_SiteId">
    <vt:lpwstr>b24c8b06-522c-46fe-9080-70926f8dddb1</vt:lpwstr>
  </property>
  <property fmtid="{D5CDD505-2E9C-101B-9397-08002B2CF9AE}" pid="7" name="MSIP_Label_6bd9ddd1-4d20-43f6-abfa-fc3c07406f94_ActionId">
    <vt:lpwstr>6967e0c2-9503-4834-8b45-14a32a8d4ba4</vt:lpwstr>
  </property>
  <property fmtid="{D5CDD505-2E9C-101B-9397-08002B2CF9AE}" pid="8" name="MSIP_Label_6bd9ddd1-4d20-43f6-abfa-fc3c07406f94_ContentBits">
    <vt:lpwstr>0</vt:lpwstr>
  </property>
</Properties>
</file>