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C5EB2-34C5-4407-816A-326DBF753587}" v="6" dt="2023-05-24T19:11:13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Steven LEVER" userId="145c1310-78e0-4db2-831e-c364d1d3267c" providerId="ADAL" clId="{85BC5EB2-34C5-4407-816A-326DBF753587}"/>
    <pc:docChg chg="custSel modSld modMainMaster">
      <pc:chgData name="Steven LEVER" userId="145c1310-78e0-4db2-831e-c364d1d3267c" providerId="ADAL" clId="{85BC5EB2-34C5-4407-816A-326DBF753587}" dt="2023-05-24T19:14:12.644" v="249" actId="27784"/>
      <pc:docMkLst>
        <pc:docMk/>
      </pc:docMkLst>
      <pc:sldChg chg="modSp mod">
        <pc:chgData name="Steven LEVER" userId="145c1310-78e0-4db2-831e-c364d1d3267c" providerId="ADAL" clId="{85BC5EB2-34C5-4407-816A-326DBF753587}" dt="2023-05-24T19:07:57.692" v="17" actId="1036"/>
        <pc:sldMkLst>
          <pc:docMk/>
          <pc:sldMk cId="440021409" sldId="256"/>
        </pc:sldMkLst>
        <pc:spChg chg="mod">
          <ac:chgData name="Steven LEVER" userId="145c1310-78e0-4db2-831e-c364d1d3267c" providerId="ADAL" clId="{85BC5EB2-34C5-4407-816A-326DBF753587}" dt="2023-05-24T19:07:57.692" v="17" actId="1036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Steven LEVER" userId="145c1310-78e0-4db2-831e-c364d1d3267c" providerId="ADAL" clId="{85BC5EB2-34C5-4407-816A-326DBF753587}" dt="2023-05-24T19:11:33.598" v="245" actId="1036"/>
        <pc:sldMkLst>
          <pc:docMk/>
          <pc:sldMk cId="658683441" sldId="257"/>
        </pc:sldMkLst>
        <pc:spChg chg="add del mod">
          <ac:chgData name="Steven LEVER" userId="145c1310-78e0-4db2-831e-c364d1d3267c" providerId="ADAL" clId="{85BC5EB2-34C5-4407-816A-326DBF753587}" dt="2023-05-24T19:11:13.792" v="226"/>
          <ac:spMkLst>
            <pc:docMk/>
            <pc:sldMk cId="658683441" sldId="257"/>
            <ac:spMk id="10" creationId="{F7B588A6-C839-F06F-4018-4925BEC379AE}"/>
          </ac:spMkLst>
        </pc:spChg>
        <pc:picChg chg="del">
          <ac:chgData name="Steven LEVER" userId="145c1310-78e0-4db2-831e-c364d1d3267c" providerId="ADAL" clId="{85BC5EB2-34C5-4407-816A-326DBF753587}" dt="2023-05-24T19:11:09.523" v="225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Steven LEVER" userId="145c1310-78e0-4db2-831e-c364d1d3267c" providerId="ADAL" clId="{85BC5EB2-34C5-4407-816A-326DBF753587}" dt="2023-05-24T19:11:33.598" v="245" actId="1036"/>
          <ac:picMkLst>
            <pc:docMk/>
            <pc:sldMk cId="658683441" sldId="257"/>
            <ac:picMk id="11" creationId="{08750DD3-4EF8-5F4A-0F40-F19F5A9D0850}"/>
          </ac:picMkLst>
        </pc:picChg>
      </pc:sldChg>
      <pc:sldChg chg="modSp mod">
        <pc:chgData name="Steven LEVER" userId="145c1310-78e0-4db2-831e-c364d1d3267c" providerId="ADAL" clId="{85BC5EB2-34C5-4407-816A-326DBF753587}" dt="2023-05-24T19:11:53.130" v="248" actId="14100"/>
        <pc:sldMkLst>
          <pc:docMk/>
          <pc:sldMk cId="2106731027" sldId="258"/>
        </pc:sldMkLst>
        <pc:spChg chg="mod">
          <ac:chgData name="Steven LEVER" userId="145c1310-78e0-4db2-831e-c364d1d3267c" providerId="ADAL" clId="{85BC5EB2-34C5-4407-816A-326DBF753587}" dt="2023-05-24T19:11:53.130" v="248" actId="14100"/>
          <ac:spMkLst>
            <pc:docMk/>
            <pc:sldMk cId="2106731027" sldId="258"/>
            <ac:spMk id="3" creationId="{22DB8573-D692-A0F7-866C-7945A1BAD2C5}"/>
          </ac:spMkLst>
        </pc:spChg>
      </pc:sldChg>
      <pc:sldChg chg="modSp mod modMedia">
        <pc:chgData name="Steven LEVER" userId="145c1310-78e0-4db2-831e-c364d1d3267c" providerId="ADAL" clId="{85BC5EB2-34C5-4407-816A-326DBF753587}" dt="2023-05-24T19:14:12.644" v="249" actId="27784"/>
        <pc:sldMkLst>
          <pc:docMk/>
          <pc:sldMk cId="227728400" sldId="266"/>
        </pc:sldMkLst>
        <pc:picChg chg="mod">
          <ac:chgData name="Steven LEVER" userId="145c1310-78e0-4db2-831e-c364d1d3267c" providerId="ADAL" clId="{85BC5EB2-34C5-4407-816A-326DBF753587}" dt="2023-05-24T19:14:12.644" v="249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Steven LEVER" userId="145c1310-78e0-4db2-831e-c364d1d3267c" providerId="ADAL" clId="{85BC5EB2-34C5-4407-816A-326DBF753587}" dt="2023-05-24T19:10:55.922" v="224" actId="1035"/>
        <pc:sldMasterMkLst>
          <pc:docMk/>
          <pc:sldMasterMk cId="2651415450" sldId="2147483648"/>
        </pc:sldMasterMkLst>
        <pc:sldLayoutChg chg="addSp delSp modSp mod">
          <pc:chgData name="Steven LEVER" userId="145c1310-78e0-4db2-831e-c364d1d3267c" providerId="ADAL" clId="{85BC5EB2-34C5-4407-816A-326DBF753587}" dt="2023-05-24T19:09:02.854" v="85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Steven LEVER" userId="145c1310-78e0-4db2-831e-c364d1d3267c" providerId="ADAL" clId="{85BC5EB2-34C5-4407-816A-326DBF753587}" dt="2023-05-24T19:09:02.854" v="85" actId="1036"/>
            <ac:picMkLst>
              <pc:docMk/>
              <pc:sldMasterMk cId="2651415450" sldId="2147483648"/>
              <pc:sldLayoutMk cId="3594087079" sldId="2147483649"/>
              <ac:picMk id="6" creationId="{CCC32FB4-1ED0-F0AC-8E11-E2463F5E16DA}"/>
            </ac:picMkLst>
          </pc:picChg>
          <pc:picChg chg="del">
            <ac:chgData name="Steven LEVER" userId="145c1310-78e0-4db2-831e-c364d1d3267c" providerId="ADAL" clId="{85BC5EB2-34C5-4407-816A-326DBF753587}" dt="2023-05-24T19:08:58.092" v="52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Steven LEVER" userId="145c1310-78e0-4db2-831e-c364d1d3267c" providerId="ADAL" clId="{85BC5EB2-34C5-4407-816A-326DBF753587}" dt="2023-05-24T19:10:29.741" v="200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Steven LEVER" userId="145c1310-78e0-4db2-831e-c364d1d3267c" providerId="ADAL" clId="{85BC5EB2-34C5-4407-816A-326DBF753587}" dt="2023-05-24T19:10:29.741" v="200" actId="1035"/>
            <ac:picMkLst>
              <pc:docMk/>
              <pc:sldMasterMk cId="2651415450" sldId="2147483648"/>
              <pc:sldLayoutMk cId="82903360" sldId="2147483650"/>
              <ac:picMk id="4" creationId="{ADA8E27F-6DA8-2AD3-B5A9-23AE2BC72222}"/>
            </ac:picMkLst>
          </pc:picChg>
          <pc:picChg chg="del">
            <ac:chgData name="Steven LEVER" userId="145c1310-78e0-4db2-831e-c364d1d3267c" providerId="ADAL" clId="{85BC5EB2-34C5-4407-816A-326DBF753587}" dt="2023-05-24T19:10:24.871" v="176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Steven LEVER" userId="145c1310-78e0-4db2-831e-c364d1d3267c" providerId="ADAL" clId="{85BC5EB2-34C5-4407-816A-326DBF753587}" dt="2023-05-24T19:10:55.922" v="224" actId="1035"/>
          <pc:sldLayoutMkLst>
            <pc:docMk/>
            <pc:sldMasterMk cId="2651415450" sldId="2147483648"/>
            <pc:sldLayoutMk cId="3056172196" sldId="2147483662"/>
          </pc:sldLayoutMkLst>
          <pc:picChg chg="del mod">
            <ac:chgData name="Steven LEVER" userId="145c1310-78e0-4db2-831e-c364d1d3267c" providerId="ADAL" clId="{85BC5EB2-34C5-4407-816A-326DBF753587}" dt="2023-05-24T19:10:52.603" v="207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Steven LEVER" userId="145c1310-78e0-4db2-831e-c364d1d3267c" providerId="ADAL" clId="{85BC5EB2-34C5-4407-816A-326DBF753587}" dt="2023-05-24T19:10:55.922" v="224" actId="1035"/>
            <ac:picMkLst>
              <pc:docMk/>
              <pc:sldMasterMk cId="2651415450" sldId="2147483648"/>
              <pc:sldLayoutMk cId="3056172196" sldId="2147483662"/>
              <ac:picMk id="6" creationId="{3CCCED1D-A8AA-DA86-DF85-DE4100218273}"/>
            </ac:picMkLst>
          </pc:picChg>
        </pc:sldLayoutChg>
        <pc:sldLayoutChg chg="addSp delSp modSp mod">
          <pc:chgData name="Steven LEVER" userId="145c1310-78e0-4db2-831e-c364d1d3267c" providerId="ADAL" clId="{85BC5EB2-34C5-4407-816A-326DBF753587}" dt="2023-05-24T19:10:03.926" v="173" actId="103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Steven LEVER" userId="145c1310-78e0-4db2-831e-c364d1d3267c" providerId="ADAL" clId="{85BC5EB2-34C5-4407-816A-326DBF753587}" dt="2023-05-24T19:09:52.841" v="94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Steven LEVER" userId="145c1310-78e0-4db2-831e-c364d1d3267c" providerId="ADAL" clId="{85BC5EB2-34C5-4407-816A-326DBF753587}" dt="2023-05-24T19:10:03.926" v="173" actId="1036"/>
            <ac:picMkLst>
              <pc:docMk/>
              <pc:sldMasterMk cId="2651415450" sldId="2147483648"/>
              <pc:sldLayoutMk cId="615880730" sldId="2147483665"/>
              <ac:picMk id="5" creationId="{EF3DB2C3-F37F-CFB4-B55F-38FE525A511B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pl"/>
              <a:t>Student’s Pack</a:t>
            </a:r>
            <a:endParaRPr lang="en-GB" dirty="0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CCC32FB4-1ED0-F0AC-8E11-E2463F5E16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75070"/>
            <a:ext cx="1972511" cy="6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EF3DB2C3-F37F-CFB4-B55F-38FE525A51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2231"/>
            <a:ext cx="989183" cy="3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DA8E27F-6DA8-2AD3-B5A9-23AE2BC7222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371" y="6344041"/>
            <a:ext cx="989183" cy="3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CCCED1D-A8AA-DA86-DF85-DE41002182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34903"/>
            <a:ext cx="989183" cy="3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0"/>
          <a:lstStyle/>
          <a:p>
            <a:pPr rtl="0"/>
            <a:r>
              <a:rPr lang="pl" sz="4200"/>
              <a:t>DEMOKRACJA UE</a:t>
            </a:r>
            <a:br>
              <a:rPr lang="en-US" sz="4200" dirty="0"/>
            </a:br>
            <a:r>
              <a:rPr lang="pl" sz="4200"/>
              <a:t>W AKCJI</a:t>
            </a:r>
            <a:br>
              <a:rPr lang="en-US" dirty="0"/>
            </a:br>
            <a:br>
              <a:rPr lang="en-US" sz="2800" dirty="0"/>
            </a:br>
            <a:r>
              <a:rPr lang="pl" sz="2800" b="0" spc="-40"/>
              <a:t>Też masz głos – </a:t>
            </a:r>
            <a:br>
              <a:rPr lang="en-US" sz="2800" b="0" dirty="0"/>
            </a:br>
            <a:r>
              <a:rPr lang="pl" sz="2800" b="0"/>
              <a:t>europejska inicjatywa</a:t>
            </a:r>
            <a:br>
              <a:rPr lang="en-US" sz="2800" b="0" dirty="0"/>
            </a:br>
            <a:r>
              <a:rPr lang="pl" sz="2800" b="0"/>
              <a:t>obywatelska</a:t>
            </a:r>
            <a:endParaRPr lang="en-GB" sz="2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9" y="1021919"/>
            <a:ext cx="3077307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pl" sz="1900" dirty="0"/>
              <a:t>Część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en-GB" sz="1900" dirty="0" err="1"/>
              <a:t>europejska</a:t>
            </a:r>
            <a:r>
              <a:rPr lang="en-GB" sz="1900" dirty="0"/>
              <a:t> </a:t>
            </a:r>
            <a:r>
              <a:rPr lang="en-GB" sz="1900" dirty="0" err="1"/>
              <a:t>inicjatywa</a:t>
            </a:r>
            <a:r>
              <a:rPr lang="en-GB" sz="1900" dirty="0"/>
              <a:t> </a:t>
            </a:r>
            <a:r>
              <a:rPr lang="en-GB" sz="1900" dirty="0" err="1"/>
              <a:t>obywatelska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PL2W">
            <a:hlinkClick r:id="" action="ppaction://media"/>
            <a:extLst>
              <a:ext uri="{FF2B5EF4-FFF2-40B4-BE49-F238E27FC236}">
                <a16:creationId xmlns:a16="http://schemas.microsoft.com/office/drawing/2014/main" id="{08750DD3-4EF8-5F4A-0F40-F19F5A9D085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78"/>
            <a:ext cx="9186019" cy="5175516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6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Znajdź sześć różnych osób w sześciu innych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krajach Unii Europejskiej, które utworzą z Tobą zespół.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Zdefiniuj cele i zwróć się do Komisji Europejskiej o rejestrację</a:t>
            </a: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inicjatywy.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Inicjatywa zostaje opublikowana na stronie internetowej.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Zbierz w ciągu 12 miesięcy </a:t>
            </a:r>
            <a:r>
              <a:rPr lang="pl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milion</a:t>
            </a: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podpisów z co najmniej 7 krajów UE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lub na papierze).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pl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Zweryfikuj deklaracje poparcia.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"/>
              <a:t>Etapy EIO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Przedstaw swoją inicjatywę </a:t>
            </a:r>
            <a:r>
              <a:rPr lang="p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Komisji Europejskiej</a:t>
            </a: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Spotkanie z </a:t>
            </a:r>
            <a:r>
              <a:rPr lang="p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Komisją Europejską</a:t>
            </a: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Wysłuchanie publiczne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w Parlamencie Europejskim.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Odpowiedź Komisji Europejskiej.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p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Działania następcze Komisji w związku z proponowanymi działaniami,</a:t>
            </a:r>
            <a:r>
              <a:rPr lang="p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 jeśli dotyczy.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EEF5A877-331C-4CED-A251-EF479216A5D0}" label="Polish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Rolnictwo i prawa zwierząt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Środowisko i klimat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Bezpieczeństwo żywności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Opieka zdrowotna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Ochrona konsumentów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Kultura i 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"/>
              <a:t>Obszary działania UE (wybrane przykłady)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Edukacja, młodzież i sport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Energia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Niedyskryminacja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Pomoc humanitarna 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p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Itp.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"/>
              <a:t>Postęp kampanii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 zrobilibyście, aby znaleźć partnerów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 6 innych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krajach 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zdobylibyście fundusze na kampanię?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„sprzedalibyście” swój pomysł, aby zdobyć podpisy?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przyciągnąć uwagę mediów?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93DC52-BDAE-456A-9D67-1DF8F2113DD7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195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Open Sans</vt:lpstr>
      <vt:lpstr>Wingdings</vt:lpstr>
      <vt:lpstr>Office Theme</vt:lpstr>
      <vt:lpstr>DEMOKRACJA UE W AKCJI  Też masz głos –  europejska inicjatywa obywatelska</vt:lpstr>
      <vt:lpstr>PowerPoint Presentation</vt:lpstr>
      <vt:lpstr>Etapy EIO</vt:lpstr>
      <vt:lpstr>PowerPoint Presentation</vt:lpstr>
      <vt:lpstr>Obszary działania UE (wybrane przykłady)</vt:lpstr>
      <vt:lpstr>Postęp kampanii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Steven LEVER</cp:lastModifiedBy>
  <cp:revision>36</cp:revision>
  <dcterms:created xsi:type="dcterms:W3CDTF">2023-03-30T13:25:28Z</dcterms:created>
  <dcterms:modified xsi:type="dcterms:W3CDTF">2023-05-24T19:14:21Z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