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DFD2B-958D-491A-ADE0-CB57D828D6FE}" v="7" dt="2023-06-04T10:40:03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145c1310-78e0-4db2-831e-c364d1d3267c" providerId="ADAL" clId="{80EDFD2B-958D-491A-ADE0-CB57D828D6FE}"/>
    <pc:docChg chg="undo redo custSel modSld modMainMaster">
      <pc:chgData name="LEVER Steven" userId="145c1310-78e0-4db2-831e-c364d1d3267c" providerId="ADAL" clId="{80EDFD2B-958D-491A-ADE0-CB57D828D6FE}" dt="2023-06-04T10:44:26.345" v="80" actId="14100"/>
      <pc:docMkLst>
        <pc:docMk/>
      </pc:docMkLst>
      <pc:sldChg chg="addSp delSp modSp mod">
        <pc:chgData name="LEVER Steven" userId="145c1310-78e0-4db2-831e-c364d1d3267c" providerId="ADAL" clId="{80EDFD2B-958D-491A-ADE0-CB57D828D6FE}" dt="2023-06-04T10:38:59.429" v="5" actId="1076"/>
        <pc:sldMkLst>
          <pc:docMk/>
          <pc:sldMk cId="440021409" sldId="256"/>
        </pc:sldMkLst>
        <pc:spChg chg="mod">
          <ac:chgData name="LEVER Steven" userId="145c1310-78e0-4db2-831e-c364d1d3267c" providerId="ADAL" clId="{80EDFD2B-958D-491A-ADE0-CB57D828D6FE}" dt="2023-06-04T10:38:59.429" v="5" actId="1076"/>
          <ac:spMkLst>
            <pc:docMk/>
            <pc:sldMk cId="440021409" sldId="256"/>
            <ac:spMk id="3" creationId="{8BA24656-68AB-EE3D-FE7C-DC78E74EAD7E}"/>
          </ac:spMkLst>
        </pc:spChg>
        <pc:spChg chg="add del mod">
          <ac:chgData name="LEVER Steven" userId="145c1310-78e0-4db2-831e-c364d1d3267c" providerId="ADAL" clId="{80EDFD2B-958D-491A-ADE0-CB57D828D6FE}" dt="2023-06-04T10:38:25.468" v="2" actId="478"/>
          <ac:spMkLst>
            <pc:docMk/>
            <pc:sldMk cId="440021409" sldId="256"/>
            <ac:spMk id="4" creationId="{E3B1D596-4F9D-FD40-74F1-89943D8A4E44}"/>
          </ac:spMkLst>
        </pc:spChg>
        <pc:spChg chg="add mod">
          <ac:chgData name="LEVER Steven" userId="145c1310-78e0-4db2-831e-c364d1d3267c" providerId="ADAL" clId="{80EDFD2B-958D-491A-ADE0-CB57D828D6FE}" dt="2023-06-04T10:38:22.135" v="1"/>
          <ac:spMkLst>
            <pc:docMk/>
            <pc:sldMk cId="440021409" sldId="256"/>
            <ac:spMk id="5" creationId="{D413AF5A-0AE4-9D5D-1B83-9A556A864CE8}"/>
          </ac:spMkLst>
        </pc:spChg>
        <pc:spChg chg="del">
          <ac:chgData name="LEVER Steven" userId="145c1310-78e0-4db2-831e-c364d1d3267c" providerId="ADAL" clId="{80EDFD2B-958D-491A-ADE0-CB57D828D6FE}" dt="2023-06-04T10:38:21.139" v="0" actId="478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80EDFD2B-958D-491A-ADE0-CB57D828D6FE}" dt="2023-06-04T10:40:16.401" v="26" actId="1035"/>
        <pc:sldMkLst>
          <pc:docMk/>
          <pc:sldMk cId="658683441" sldId="257"/>
        </pc:sldMkLst>
        <pc:spChg chg="add del mod">
          <ac:chgData name="LEVER Steven" userId="145c1310-78e0-4db2-831e-c364d1d3267c" providerId="ADAL" clId="{80EDFD2B-958D-491A-ADE0-CB57D828D6FE}" dt="2023-06-04T10:40:03.354" v="15"/>
          <ac:spMkLst>
            <pc:docMk/>
            <pc:sldMk cId="658683441" sldId="257"/>
            <ac:spMk id="10" creationId="{5724EFC2-11AD-8909-1C9B-9FD23400E797}"/>
          </ac:spMkLst>
        </pc:spChg>
        <pc:picChg chg="del">
          <ac:chgData name="LEVER Steven" userId="145c1310-78e0-4db2-831e-c364d1d3267c" providerId="ADAL" clId="{80EDFD2B-958D-491A-ADE0-CB57D828D6FE}" dt="2023-06-04T10:39:59.246" v="14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80EDFD2B-958D-491A-ADE0-CB57D828D6FE}" dt="2023-06-04T10:40:16.401" v="26" actId="1035"/>
          <ac:picMkLst>
            <pc:docMk/>
            <pc:sldMk cId="658683441" sldId="257"/>
            <ac:picMk id="11" creationId="{CA26EB5B-1595-582F-12F3-00989CEEE9AF}"/>
          </ac:picMkLst>
        </pc:picChg>
      </pc:sldChg>
      <pc:sldChg chg="modSp mod">
        <pc:chgData name="LEVER Steven" userId="145c1310-78e0-4db2-831e-c364d1d3267c" providerId="ADAL" clId="{80EDFD2B-958D-491A-ADE0-CB57D828D6FE}" dt="2023-06-04T10:40:45.809" v="62" actId="1035"/>
        <pc:sldMkLst>
          <pc:docMk/>
          <pc:sldMk cId="2106731027" sldId="258"/>
        </pc:sldMkLst>
        <pc:spChg chg="mod">
          <ac:chgData name="LEVER Steven" userId="145c1310-78e0-4db2-831e-c364d1d3267c" providerId="ADAL" clId="{80EDFD2B-958D-491A-ADE0-CB57D828D6FE}" dt="2023-06-04T10:40:42.649" v="55" actId="1035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80EDFD2B-958D-491A-ADE0-CB57D828D6FE}" dt="2023-06-04T10:40:45.809" v="62" actId="1035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">
        <pc:chgData name="LEVER Steven" userId="145c1310-78e0-4db2-831e-c364d1d3267c" providerId="ADAL" clId="{80EDFD2B-958D-491A-ADE0-CB57D828D6FE}" dt="2023-06-04T10:44:26.345" v="80" actId="14100"/>
        <pc:sldMkLst>
          <pc:docMk/>
          <pc:sldMk cId="3554430487" sldId="265"/>
        </pc:sldMkLst>
        <pc:spChg chg="mod">
          <ac:chgData name="LEVER Steven" userId="145c1310-78e0-4db2-831e-c364d1d3267c" providerId="ADAL" clId="{80EDFD2B-958D-491A-ADE0-CB57D828D6FE}" dt="2023-06-04T10:44:10.418" v="75" actId="14100"/>
          <ac:spMkLst>
            <pc:docMk/>
            <pc:sldMk cId="3554430487" sldId="265"/>
            <ac:spMk id="3" creationId="{9F93505A-05D0-F71C-553E-185E277B27B9}"/>
          </ac:spMkLst>
        </pc:spChg>
        <pc:spChg chg="mod">
          <ac:chgData name="LEVER Steven" userId="145c1310-78e0-4db2-831e-c364d1d3267c" providerId="ADAL" clId="{80EDFD2B-958D-491A-ADE0-CB57D828D6FE}" dt="2023-06-04T10:44:26.345" v="80" actId="14100"/>
          <ac:spMkLst>
            <pc:docMk/>
            <pc:sldMk cId="3554430487" sldId="265"/>
            <ac:spMk id="8" creationId="{34A50E14-67F9-6EE4-62F9-C31AA8A0C519}"/>
          </ac:spMkLst>
        </pc:spChg>
      </pc:sldChg>
      <pc:sldChg chg="modSp mod modMedia">
        <pc:chgData name="LEVER Steven" userId="145c1310-78e0-4db2-831e-c364d1d3267c" providerId="ADAL" clId="{80EDFD2B-958D-491A-ADE0-CB57D828D6FE}" dt="2023-06-04T10:44:13.194" v="77" actId="27784"/>
        <pc:sldMkLst>
          <pc:docMk/>
          <pc:sldMk cId="227728400" sldId="266"/>
        </pc:sldMkLst>
        <pc:picChg chg="mod">
          <ac:chgData name="LEVER Steven" userId="145c1310-78e0-4db2-831e-c364d1d3267c" providerId="ADAL" clId="{80EDFD2B-958D-491A-ADE0-CB57D828D6FE}" dt="2023-06-04T10:44:13.194" v="77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80EDFD2B-958D-491A-ADE0-CB57D828D6FE}" dt="2023-06-04T10:39:49.406" v="13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80EDFD2B-958D-491A-ADE0-CB57D828D6FE}" dt="2023-06-04T10:39:27.649" v="7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80EDFD2B-958D-491A-ADE0-CB57D828D6FE}" dt="2023-06-04T10:39:27.649" v="7"/>
            <ac:picMkLst>
              <pc:docMk/>
              <pc:sldMasterMk cId="2651415450" sldId="2147483648"/>
              <pc:sldLayoutMk cId="3594087079" sldId="2147483649"/>
              <ac:picMk id="2" creationId="{B38CBEF6-BEE4-6148-5A0E-82C754A87D96}"/>
            </ac:picMkLst>
          </pc:picChg>
          <pc:picChg chg="del">
            <ac:chgData name="LEVER Steven" userId="145c1310-78e0-4db2-831e-c364d1d3267c" providerId="ADAL" clId="{80EDFD2B-958D-491A-ADE0-CB57D828D6FE}" dt="2023-06-04T10:39:27.009" v="6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80EDFD2B-958D-491A-ADE0-CB57D828D6FE}" dt="2023-06-04T10:39:43.530" v="11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80EDFD2B-958D-491A-ADE0-CB57D828D6FE}" dt="2023-06-04T10:39:43.530" v="11"/>
            <ac:picMkLst>
              <pc:docMk/>
              <pc:sldMasterMk cId="2651415450" sldId="2147483648"/>
              <pc:sldLayoutMk cId="82903360" sldId="2147483650"/>
              <ac:picMk id="4" creationId="{737EF409-E844-1E16-88A2-E007F6D059B7}"/>
            </ac:picMkLst>
          </pc:picChg>
          <pc:picChg chg="del">
            <ac:chgData name="LEVER Steven" userId="145c1310-78e0-4db2-831e-c364d1d3267c" providerId="ADAL" clId="{80EDFD2B-958D-491A-ADE0-CB57D828D6FE}" dt="2023-06-04T10:39:42.891" v="10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0EDFD2B-958D-491A-ADE0-CB57D828D6FE}" dt="2023-06-04T10:39:49.406" v="13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80EDFD2B-958D-491A-ADE0-CB57D828D6FE}" dt="2023-06-04T10:39:48.489" v="12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80EDFD2B-958D-491A-ADE0-CB57D828D6FE}" dt="2023-06-04T10:39:49.406" v="13"/>
            <ac:picMkLst>
              <pc:docMk/>
              <pc:sldMasterMk cId="2651415450" sldId="2147483648"/>
              <pc:sldLayoutMk cId="3056172196" sldId="2147483662"/>
              <ac:picMk id="6" creationId="{27658970-E479-6031-A4A5-53AA7C30F982}"/>
            </ac:picMkLst>
          </pc:picChg>
        </pc:sldLayoutChg>
        <pc:sldLayoutChg chg="addSp delSp modSp mod">
          <pc:chgData name="LEVER Steven" userId="145c1310-78e0-4db2-831e-c364d1d3267c" providerId="ADAL" clId="{80EDFD2B-958D-491A-ADE0-CB57D828D6FE}" dt="2023-06-04T10:39:38.951" v="9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80EDFD2B-958D-491A-ADE0-CB57D828D6FE}" dt="2023-06-04T10:39:38.346" v="8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80EDFD2B-958D-491A-ADE0-CB57D828D6FE}" dt="2023-06-04T10:39:38.951" v="9"/>
            <ac:picMkLst>
              <pc:docMk/>
              <pc:sldMasterMk cId="2651415450" sldId="2147483648"/>
              <pc:sldLayoutMk cId="615880730" sldId="2147483665"/>
              <ac:picMk id="5" creationId="{3A7D791C-0371-0E0D-9056-71A149CFFF59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pt"/>
              <a:t>Student’s Pack</a:t>
            </a:r>
            <a:endParaRPr lang="en-GB" dirty="0"/>
          </a:p>
        </p:txBody>
      </p:sp>
      <p:pic>
        <p:nvPicPr>
          <p:cNvPr id="2" name="Picture 1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B38CBEF6-BEE4-6148-5A0E-82C754A87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6062986"/>
            <a:ext cx="1784040" cy="6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3A7D791C-0371-0E0D-9056-71A149CFFF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2" y="6334607"/>
            <a:ext cx="987418" cy="3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737EF409-E844-1E16-88A2-E007F6D059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2" y="6334607"/>
            <a:ext cx="987418" cy="3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rectangular sign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27658970-E479-6031-A4A5-53AA7C30F9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42" y="6334607"/>
            <a:ext cx="987418" cy="3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t"/>
              <a:t>Click to edit Master text styles</a:t>
            </a:r>
          </a:p>
          <a:p>
            <a:pPr lvl="1" rtl="0"/>
            <a:r>
              <a:rPr lang="pt"/>
              <a:t>Second level</a:t>
            </a:r>
          </a:p>
          <a:p>
            <a:pPr lvl="2" rtl="0"/>
            <a:r>
              <a:rPr lang="pt"/>
              <a:t>Third level</a:t>
            </a:r>
          </a:p>
          <a:p>
            <a:pPr lvl="3" rtl="0"/>
            <a:r>
              <a:rPr lang="pt"/>
              <a:t>Fourth level</a:t>
            </a:r>
          </a:p>
          <a:p>
            <a:pPr lvl="4" rtl="0"/>
            <a:r>
              <a:rPr lang="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874" y="915007"/>
            <a:ext cx="3160251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pt" sz="1900" dirty="0"/>
              <a:t>Unidade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pt-BR" sz="1900" dirty="0"/>
              <a:t>A Iniciativa de Cidadania Europeia </a:t>
            </a:r>
            <a:endParaRPr lang="en-GB" sz="1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13AF5A-0AE4-9D5D-1B83-9A556A864CE8}"/>
              </a:ext>
            </a:extLst>
          </p:cNvPr>
          <p:cNvSpPr txBox="1">
            <a:spLocks/>
          </p:cNvSpPr>
          <p:nvPr/>
        </p:nvSpPr>
        <p:spPr>
          <a:xfrm>
            <a:off x="3568702" y="2114550"/>
            <a:ext cx="5054598" cy="36893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200"/>
              <a:t>A DEMOCRACIA EM AÇÃO NA UE</a:t>
            </a:r>
            <a:br>
              <a:rPr lang="en-US" sz="2800" b="0"/>
            </a:br>
            <a:r>
              <a:rPr lang="pt-BR" sz="2800" b="0" spc="-40"/>
              <a:t>Dê a sua opinião com a Iniciativa de Cidadania Europeia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PT2W">
            <a:hlinkClick r:id="" action="ppaction://media"/>
            <a:extLst>
              <a:ext uri="{FF2B5EF4-FFF2-40B4-BE49-F238E27FC236}">
                <a16:creationId xmlns:a16="http://schemas.microsoft.com/office/drawing/2014/main" id="{CA26EB5B-1595-582F-12F3-00989CEEE9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10056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809"/>
            <a:ext cx="5683060" cy="5076000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Encontra mais seis pessoas de seis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países da UE para formarem uma equipa contigo.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Define os teus objetivos e pede à Comissão Europeia para registar a</a:t>
            </a: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iniciativa.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Publicação da iniciativa no sítio Web.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Recolhe </a:t>
            </a:r>
            <a:r>
              <a:rPr lang="p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um</a:t>
            </a: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milhão de assinaturas de, pelo menos, sete países da UE dentro de 12 meses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(em linha ou em papel).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Obtém as declarações de apoio verificadas.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As fases de uma ICE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279810"/>
            <a:ext cx="4464317" cy="5076000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Submete a tua iniciativa à </a:t>
            </a:r>
            <a:r>
              <a:rPr lang="p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Comissão Europeia</a:t>
            </a: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Reunião com a </a:t>
            </a:r>
            <a:r>
              <a:rPr lang="p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Comissão Europeia</a:t>
            </a: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Audiência pública no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Parlamento Europeu.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Resposta da Comissão Europeia.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Acompanhamento pela Comissão das ações propostas</a:t>
            </a:r>
            <a:r>
              <a:rPr lang="pt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se for caso disso</a:t>
            </a:r>
            <a:r>
              <a:rPr lang="pt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4C6DFBF5-F959-49ED-97F3-C6E0A0B02968}" label="Port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Agricultura e direitos dos animais 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Ambiente e clima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Segurança alimentar 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Cuidados de saúde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Proteção do consumidor 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 e meios de comunicação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Domínios de intervenção da UE (uma seleção)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88000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Educação, juventude e desporto 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Energia 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Não descriminação </a:t>
            </a:r>
          </a:p>
          <a:p>
            <a:pPr rtl="0"/>
            <a:r>
              <a:rPr lang="pt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Ajuda humanitária 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Transportes.</a:t>
            </a:r>
          </a:p>
          <a:p>
            <a:pPr rtl="0"/>
            <a:r>
              <a:rPr lang="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"/>
              <a:t>Avançar com a campanha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O que farias para encontrar parceiros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p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em mais seis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p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países da UE?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Como é que angariarias fundos para a tua campanha?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Como «venderias» a tua ideia para obter assinaturas?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t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Como atrairias a atenção dos meios de comunicação?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C6A1AD-8121-4D73-8CA0-826321E9504F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234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Wingdings</vt:lpstr>
      <vt:lpstr>Open Sans</vt:lpstr>
      <vt:lpstr>Arial</vt:lpstr>
      <vt:lpstr>Calibri</vt:lpstr>
      <vt:lpstr>Office Theme</vt:lpstr>
      <vt:lpstr>PowerPoint Presentation</vt:lpstr>
      <vt:lpstr>PowerPoint Presentation</vt:lpstr>
      <vt:lpstr>As fases de uma ICE</vt:lpstr>
      <vt:lpstr>PowerPoint Presentation</vt:lpstr>
      <vt:lpstr>Domínios de intervenção da UE (uma seleção)</vt:lpstr>
      <vt:lpstr>Avançar com a campanha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2023-06-04T10:44:31Z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