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5F8667-47AA-47E8-89DF-2809ADFAE835}" v="6" dt="2023-05-25T09:18:03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LEVER Steven" userId="145c1310-78e0-4db2-831e-c364d1d3267c" providerId="ADAL" clId="{D65F8667-47AA-47E8-89DF-2809ADFAE835}"/>
    <pc:docChg chg="custSel modSld modMainMaster">
      <pc:chgData name="LEVER Steven" userId="145c1310-78e0-4db2-831e-c364d1d3267c" providerId="ADAL" clId="{D65F8667-47AA-47E8-89DF-2809ADFAE835}" dt="2023-05-25T09:20:26.701" v="67" actId="14100"/>
      <pc:docMkLst>
        <pc:docMk/>
      </pc:docMkLst>
      <pc:sldChg chg="modSp mod">
        <pc:chgData name="LEVER Steven" userId="145c1310-78e0-4db2-831e-c364d1d3267c" providerId="ADAL" clId="{D65F8667-47AA-47E8-89DF-2809ADFAE835}" dt="2023-05-25T09:15:31.872" v="43" actId="1036"/>
        <pc:sldMkLst>
          <pc:docMk/>
          <pc:sldMk cId="440021409" sldId="256"/>
        </pc:sldMkLst>
        <pc:spChg chg="mod">
          <ac:chgData name="LEVER Steven" userId="145c1310-78e0-4db2-831e-c364d1d3267c" providerId="ADAL" clId="{D65F8667-47AA-47E8-89DF-2809ADFAE835}" dt="2023-05-25T09:15:31.872" v="43" actId="103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D65F8667-47AA-47E8-89DF-2809ADFAE835}" dt="2023-05-25T09:15:06.007" v="28" actId="1035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D65F8667-47AA-47E8-89DF-2809ADFAE835}" dt="2023-05-25T09:18:14.407" v="62" actId="1036"/>
        <pc:sldMkLst>
          <pc:docMk/>
          <pc:sldMk cId="658683441" sldId="257"/>
        </pc:sldMkLst>
        <pc:spChg chg="add del mod">
          <ac:chgData name="LEVER Steven" userId="145c1310-78e0-4db2-831e-c364d1d3267c" providerId="ADAL" clId="{D65F8667-47AA-47E8-89DF-2809ADFAE835}" dt="2023-05-25T09:18:03.755" v="54"/>
          <ac:spMkLst>
            <pc:docMk/>
            <pc:sldMk cId="658683441" sldId="257"/>
            <ac:spMk id="10" creationId="{B2A552D3-EC34-6B31-CD20-317A026001F1}"/>
          </ac:spMkLst>
        </pc:spChg>
        <pc:picChg chg="del">
          <ac:chgData name="LEVER Steven" userId="145c1310-78e0-4db2-831e-c364d1d3267c" providerId="ADAL" clId="{D65F8667-47AA-47E8-89DF-2809ADFAE835}" dt="2023-05-25T09:17:58.495" v="53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D65F8667-47AA-47E8-89DF-2809ADFAE835}" dt="2023-05-25T09:18:14.407" v="62" actId="1036"/>
          <ac:picMkLst>
            <pc:docMk/>
            <pc:sldMk cId="658683441" sldId="257"/>
            <ac:picMk id="11" creationId="{A9CE071C-1721-5317-E5B2-01FDB005D0B6}"/>
          </ac:picMkLst>
        </pc:picChg>
      </pc:sldChg>
      <pc:sldChg chg="modSp mod">
        <pc:chgData name="LEVER Steven" userId="145c1310-78e0-4db2-831e-c364d1d3267c" providerId="ADAL" clId="{D65F8667-47AA-47E8-89DF-2809ADFAE835}" dt="2023-05-25T09:18:30.965" v="64" actId="14100"/>
        <pc:sldMkLst>
          <pc:docMk/>
          <pc:sldMk cId="2106731027" sldId="258"/>
        </pc:sldMkLst>
        <pc:spChg chg="mod">
          <ac:chgData name="LEVER Steven" userId="145c1310-78e0-4db2-831e-c364d1d3267c" providerId="ADAL" clId="{D65F8667-47AA-47E8-89DF-2809ADFAE835}" dt="2023-05-25T09:18:25.523" v="63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D65F8667-47AA-47E8-89DF-2809ADFAE835}" dt="2023-05-25T09:18:30.965" v="64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D65F8667-47AA-47E8-89DF-2809ADFAE835}" dt="2023-05-25T09:20:26.701" v="67" actId="14100"/>
        <pc:sldMkLst>
          <pc:docMk/>
          <pc:sldMk cId="3554430487" sldId="265"/>
        </pc:sldMkLst>
        <pc:spChg chg="mod">
          <ac:chgData name="LEVER Steven" userId="145c1310-78e0-4db2-831e-c364d1d3267c" providerId="ADAL" clId="{D65F8667-47AA-47E8-89DF-2809ADFAE835}" dt="2023-05-25T09:20:19.583" v="66" actId="14100"/>
          <ac:spMkLst>
            <pc:docMk/>
            <pc:sldMk cId="3554430487" sldId="265"/>
            <ac:spMk id="3" creationId="{9F93505A-05D0-F71C-553E-185E277B27B9}"/>
          </ac:spMkLst>
        </pc:spChg>
        <pc:spChg chg="mod">
          <ac:chgData name="LEVER Steven" userId="145c1310-78e0-4db2-831e-c364d1d3267c" providerId="ADAL" clId="{D65F8667-47AA-47E8-89DF-2809ADFAE835}" dt="2023-05-25T09:20:26.701" v="67" actId="14100"/>
          <ac:spMkLst>
            <pc:docMk/>
            <pc:sldMk cId="3554430487" sldId="265"/>
            <ac:spMk id="8" creationId="{34A50E14-67F9-6EE4-62F9-C31AA8A0C519}"/>
          </ac:spMkLst>
        </pc:spChg>
      </pc:sldChg>
      <pc:sldChg chg="modSp mod modMedia">
        <pc:chgData name="LEVER Steven" userId="145c1310-78e0-4db2-831e-c364d1d3267c" providerId="ADAL" clId="{D65F8667-47AA-47E8-89DF-2809ADFAE835}" dt="2023-05-25T09:20:07.569" v="65" actId="27784"/>
        <pc:sldMkLst>
          <pc:docMk/>
          <pc:sldMk cId="227728400" sldId="266"/>
        </pc:sldMkLst>
        <pc:picChg chg="mod">
          <ac:chgData name="LEVER Steven" userId="145c1310-78e0-4db2-831e-c364d1d3267c" providerId="ADAL" clId="{D65F8667-47AA-47E8-89DF-2809ADFAE835}" dt="2023-05-25T09:20:07.569" v="65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D65F8667-47AA-47E8-89DF-2809ADFAE835}" dt="2023-05-25T09:17:37.687" v="5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65F8667-47AA-47E8-89DF-2809ADFAE835}" dt="2023-05-25T09:16:46.063" v="4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D65F8667-47AA-47E8-89DF-2809ADFAE835}" dt="2023-05-25T09:16:46.063" v="45"/>
            <ac:picMkLst>
              <pc:docMk/>
              <pc:sldMasterMk cId="2651415450" sldId="2147483648"/>
              <pc:sldLayoutMk cId="3594087079" sldId="2147483649"/>
              <ac:picMk id="2" creationId="{81E9D418-353D-CC6E-72A6-12727F0A1427}"/>
            </ac:picMkLst>
          </pc:picChg>
          <pc:picChg chg="del">
            <ac:chgData name="LEVER Steven" userId="145c1310-78e0-4db2-831e-c364d1d3267c" providerId="ADAL" clId="{D65F8667-47AA-47E8-89DF-2809ADFAE835}" dt="2023-05-25T09:16:43.694" v="44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D65F8667-47AA-47E8-89DF-2809ADFAE835}" dt="2023-05-25T09:17:29.487" v="50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D65F8667-47AA-47E8-89DF-2809ADFAE835}" dt="2023-05-25T09:17:29.487" v="50"/>
            <ac:picMkLst>
              <pc:docMk/>
              <pc:sldMasterMk cId="2651415450" sldId="2147483648"/>
              <pc:sldLayoutMk cId="82903360" sldId="2147483650"/>
              <ac:picMk id="4" creationId="{7FBCE7B1-A8F6-259A-7FC3-8CD3F256F9EB}"/>
            </ac:picMkLst>
          </pc:picChg>
          <pc:picChg chg="del">
            <ac:chgData name="LEVER Steven" userId="145c1310-78e0-4db2-831e-c364d1d3267c" providerId="ADAL" clId="{D65F8667-47AA-47E8-89DF-2809ADFAE835}" dt="2023-05-25T09:17:28.451" v="49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65F8667-47AA-47E8-89DF-2809ADFAE835}" dt="2023-05-25T09:17:37.687" v="52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D65F8667-47AA-47E8-89DF-2809ADFAE835}" dt="2023-05-25T09:17:36.885" v="51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D65F8667-47AA-47E8-89DF-2809ADFAE835}" dt="2023-05-25T09:17:37.687" v="52"/>
            <ac:picMkLst>
              <pc:docMk/>
              <pc:sldMasterMk cId="2651415450" sldId="2147483648"/>
              <pc:sldLayoutMk cId="3056172196" sldId="2147483662"/>
              <ac:picMk id="6" creationId="{D43DAE33-ACB7-682E-2683-E60A3402B352}"/>
            </ac:picMkLst>
          </pc:picChg>
        </pc:sldLayoutChg>
        <pc:sldLayoutChg chg="addSp delSp modSp mod">
          <pc:chgData name="LEVER Steven" userId="145c1310-78e0-4db2-831e-c364d1d3267c" providerId="ADAL" clId="{D65F8667-47AA-47E8-89DF-2809ADFAE835}" dt="2023-05-25T09:17:09.132" v="48"/>
          <pc:sldLayoutMkLst>
            <pc:docMk/>
            <pc:sldMasterMk cId="2651415450" sldId="2147483648"/>
            <pc:sldLayoutMk cId="615880730" sldId="2147483665"/>
          </pc:sldLayoutMkLst>
          <pc:spChg chg="del">
            <ac:chgData name="LEVER Steven" userId="145c1310-78e0-4db2-831e-c364d1d3267c" providerId="ADAL" clId="{D65F8667-47AA-47E8-89DF-2809ADFAE835}" dt="2023-05-25T09:16:54.223" v="46" actId="478"/>
            <ac:spMkLst>
              <pc:docMk/>
              <pc:sldMasterMk cId="2651415450" sldId="2147483648"/>
              <pc:sldLayoutMk cId="615880730" sldId="2147483665"/>
              <ac:spMk id="3" creationId="{D82FB230-E87E-2134-706D-CFEC72C8F04A}"/>
            </ac:spMkLst>
          </pc:spChg>
          <pc:picChg chg="del">
            <ac:chgData name="LEVER Steven" userId="145c1310-78e0-4db2-831e-c364d1d3267c" providerId="ADAL" clId="{D65F8667-47AA-47E8-89DF-2809ADFAE835}" dt="2023-05-25T09:17:05.044" v="47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D65F8667-47AA-47E8-89DF-2809ADFAE835}" dt="2023-05-25T09:17:09.132" v="48"/>
            <ac:picMkLst>
              <pc:docMk/>
              <pc:sldMasterMk cId="2651415450" sldId="2147483648"/>
              <pc:sldLayoutMk cId="615880730" sldId="2147483665"/>
              <ac:picMk id="5" creationId="{54CBF1A6-9AAF-A88E-663E-E6EADBBFEAFE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ro"/>
              <a:t>Student’s Pack</a:t>
            </a:r>
            <a:endParaRPr lang="en-GB" dirty="0"/>
          </a:p>
        </p:txBody>
      </p:sp>
      <p:pic>
        <p:nvPicPr>
          <p:cNvPr id="2" name="Picture 1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81E9D418-353D-CC6E-72A6-12727F0A1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59858"/>
            <a:ext cx="2028716" cy="67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54CBF1A6-9AAF-A88E-663E-E6EADBBFEA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0617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7FBCE7B1-A8F6-259A-7FC3-8CD3F256F9E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0617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D43DAE33-ACB7-682E-2683-E60A3402B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0617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760807"/>
            <a:ext cx="5054598" cy="3860802"/>
          </a:xfrm>
        </p:spPr>
        <p:txBody>
          <a:bodyPr rtlCol="0"/>
          <a:lstStyle/>
          <a:p>
            <a:pPr rtl="0"/>
            <a:r>
              <a:rPr lang="ro" sz="4200" dirty="0"/>
              <a:t>DEMOCRAȚIA UE</a:t>
            </a:r>
            <a:br>
              <a:rPr lang="en-US" sz="4200" dirty="0"/>
            </a:br>
            <a:r>
              <a:rPr lang="ro" sz="4200" dirty="0"/>
              <a:t>ÎN ACȚIUNE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Exprimă-ți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părerea</a:t>
            </a:r>
            <a:r>
              <a:rPr lang="en-GB" sz="2800" b="0" spc="-40" dirty="0"/>
              <a:t> cu </a:t>
            </a:r>
            <a:r>
              <a:rPr lang="en-GB" sz="2800" b="0" spc="-40" dirty="0" err="1"/>
              <a:t>inițiativa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cetățenească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europeană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476" y="972437"/>
            <a:ext cx="2010631" cy="1297791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ro" sz="1900" dirty="0"/>
              <a:t>Unitatea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ro" sz="1900" dirty="0"/>
              <a:t>Inițiativa cetățenească europeană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RO2W">
            <a:hlinkClick r:id="" action="ppaction://media"/>
            <a:extLst>
              <a:ext uri="{FF2B5EF4-FFF2-40B4-BE49-F238E27FC236}">
                <a16:creationId xmlns:a16="http://schemas.microsoft.com/office/drawing/2014/main" id="{A9CE071C-1721-5317-E5B2-01FDB005D0B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1" y="689237"/>
            <a:ext cx="9186018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6"/>
            <a:ext cx="5683060" cy="4784421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Găsiți alte șase persoane din alte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șase țări ale UE care să formeze o echipă cu dvs.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ro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Definiți-vă obiectivele și solicitați Comisiei Europene să înregistreze</a:t>
            </a: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inițiativa.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Inițiativa este publicată pe site-ul web.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Strângeți </a:t>
            </a:r>
            <a:r>
              <a:rPr lang="ro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milion de semnături din cel puțin 7 țări ale UE în decurs de 12 luni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sau pe hârtie).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ro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Trimiteți declarațiile de susținere pentru a fi verificate.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"/>
              <a:t>Etapele unei ICE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7"/>
            <a:ext cx="4464317" cy="4784419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Transmiteți inițiativa </a:t>
            </a:r>
            <a:r>
              <a:rPr lang="ro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Comisiei Europene</a:t>
            </a: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Întâlnire cu </a:t>
            </a:r>
            <a:r>
              <a:rPr lang="ro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Comisia Europeană</a:t>
            </a: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Audiere publică în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Parlamentul European.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Răspunsul Comisiei Europene.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Măsuri luate de Comisie cu privire la acțiunile propuse</a:t>
            </a:r>
            <a:r>
              <a:rPr lang="ro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după caz</a:t>
            </a:r>
            <a:r>
              <a:rPr lang="ro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C8C5BBA4-C942-47EB-A0D4-E9AE089F59EE}" label="Romanian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923804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Agricultură și drepturile animalelor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Mediu și climă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Siguranța alimentelor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Sănătate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Protecția consumatorilor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Cultură și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"/>
              <a:t>Domeniile de acțiune ale UE (selecție)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910518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Educație, tineret și sport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Energie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Nediscriminare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Ajutor umanitar 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</a:t>
            </a:r>
          </a:p>
          <a:p>
            <a:pPr rtl="0"/>
            <a:r>
              <a:rPr lang="r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"/>
              <a:t>Asigurarea progresului campaniei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Cum ați proceda ca să găsiți parteneri în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alte 6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țări ale UE?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Cum ați strânge fonduri pentru campania dvs.?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Cum v-ați „vinde” ideea pentru a obține semnături?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o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Cum ați atrage atenția mass-mediei?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FEE546-78CF-48AA-8074-86A483C63E02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207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Open Sans</vt:lpstr>
      <vt:lpstr>Wingdings</vt:lpstr>
      <vt:lpstr>Office Theme</vt:lpstr>
      <vt:lpstr>DEMOCRAȚIA UE ÎN ACȚIUNE  Exprimă-ți părerea cu inițiativa cetățenească europeană</vt:lpstr>
      <vt:lpstr>PowerPoint Presentation</vt:lpstr>
      <vt:lpstr>Etapele unei ICE</vt:lpstr>
      <vt:lpstr>PowerPoint Presentation</vt:lpstr>
      <vt:lpstr>Domeniile de acțiune ale UE (selecție)</vt:lpstr>
      <vt:lpstr>Asigurarea progresului campaniei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2023-05-25T09:20:27Z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