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0451BB-FC93-41F0-A62B-081F19FF523C}" v="7" dt="2023-06-04T11:20:52.8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93" autoAdjust="0"/>
  </p:normalViewPr>
  <p:slideViewPr>
    <p:cSldViewPr snapToGrid="0">
      <p:cViewPr varScale="1">
        <p:scale>
          <a:sx n="105" d="100"/>
          <a:sy n="105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  <pc:docChgLst>
    <pc:chgData name="LEVER Steven" userId="145c1310-78e0-4db2-831e-c364d1d3267c" providerId="ADAL" clId="{9B0451BB-FC93-41F0-A62B-081F19FF523C}"/>
    <pc:docChg chg="custSel modSld modMainMaster">
      <pc:chgData name="LEVER Steven" userId="145c1310-78e0-4db2-831e-c364d1d3267c" providerId="ADAL" clId="{9B0451BB-FC93-41F0-A62B-081F19FF523C}" dt="2023-06-04T11:23:13.203" v="58" actId="255"/>
      <pc:docMkLst>
        <pc:docMk/>
      </pc:docMkLst>
      <pc:sldChg chg="addSp delSp modSp mod">
        <pc:chgData name="LEVER Steven" userId="145c1310-78e0-4db2-831e-c364d1d3267c" providerId="ADAL" clId="{9B0451BB-FC93-41F0-A62B-081F19FF523C}" dt="2023-06-04T11:19:41.846" v="5"/>
        <pc:sldMkLst>
          <pc:docMk/>
          <pc:sldMk cId="440021409" sldId="256"/>
        </pc:sldMkLst>
        <pc:spChg chg="mod">
          <ac:chgData name="LEVER Steven" userId="145c1310-78e0-4db2-831e-c364d1d3267c" providerId="ADAL" clId="{9B0451BB-FC93-41F0-A62B-081F19FF523C}" dt="2023-06-04T11:19:10.307" v="2" actId="1076"/>
          <ac:spMkLst>
            <pc:docMk/>
            <pc:sldMk cId="440021409" sldId="256"/>
            <ac:spMk id="3" creationId="{8BA24656-68AB-EE3D-FE7C-DC78E74EAD7E}"/>
          </ac:spMkLst>
        </pc:spChg>
        <pc:spChg chg="add del mod">
          <ac:chgData name="LEVER Steven" userId="145c1310-78e0-4db2-831e-c364d1d3267c" providerId="ADAL" clId="{9B0451BB-FC93-41F0-A62B-081F19FF523C}" dt="2023-06-04T11:19:40.220" v="4" actId="478"/>
          <ac:spMkLst>
            <pc:docMk/>
            <pc:sldMk cId="440021409" sldId="256"/>
            <ac:spMk id="4" creationId="{F6A42DF4-0997-DDDD-C3ED-C8CA2468A0C2}"/>
          </ac:spMkLst>
        </pc:spChg>
        <pc:spChg chg="add mod">
          <ac:chgData name="LEVER Steven" userId="145c1310-78e0-4db2-831e-c364d1d3267c" providerId="ADAL" clId="{9B0451BB-FC93-41F0-A62B-081F19FF523C}" dt="2023-06-04T11:19:41.846" v="5"/>
          <ac:spMkLst>
            <pc:docMk/>
            <pc:sldMk cId="440021409" sldId="256"/>
            <ac:spMk id="5" creationId="{0493C091-354E-5872-AF28-7A9A1270D05B}"/>
          </ac:spMkLst>
        </pc:spChg>
        <pc:spChg chg="del">
          <ac:chgData name="LEVER Steven" userId="145c1310-78e0-4db2-831e-c364d1d3267c" providerId="ADAL" clId="{9B0451BB-FC93-41F0-A62B-081F19FF523C}" dt="2023-06-04T11:19:36.139" v="3" actId="478"/>
          <ac:spMkLst>
            <pc:docMk/>
            <pc:sldMk cId="440021409" sldId="256"/>
            <ac:spMk id="7" creationId="{FD4B36BF-0D36-9965-E9AE-55673F40A45E}"/>
          </ac:spMkLst>
        </pc:spChg>
      </pc:sldChg>
      <pc:sldChg chg="addSp delSp modSp mod delAnim modAnim">
        <pc:chgData name="LEVER Steven" userId="145c1310-78e0-4db2-831e-c364d1d3267c" providerId="ADAL" clId="{9B0451BB-FC93-41F0-A62B-081F19FF523C}" dt="2023-06-04T11:21:02.420" v="44" actId="1036"/>
        <pc:sldMkLst>
          <pc:docMk/>
          <pc:sldMk cId="658683441" sldId="257"/>
        </pc:sldMkLst>
        <pc:spChg chg="add del mod">
          <ac:chgData name="LEVER Steven" userId="145c1310-78e0-4db2-831e-c364d1d3267c" providerId="ADAL" clId="{9B0451BB-FC93-41F0-A62B-081F19FF523C}" dt="2023-06-04T11:20:52.849" v="15"/>
          <ac:spMkLst>
            <pc:docMk/>
            <pc:sldMk cId="658683441" sldId="257"/>
            <ac:spMk id="10" creationId="{E62D257A-0AD8-B4E4-6F2F-BB0349F6328E}"/>
          </ac:spMkLst>
        </pc:spChg>
        <pc:picChg chg="del">
          <ac:chgData name="LEVER Steven" userId="145c1310-78e0-4db2-831e-c364d1d3267c" providerId="ADAL" clId="{9B0451BB-FC93-41F0-A62B-081F19FF523C}" dt="2023-06-04T11:20:48.123" v="14" actId="478"/>
          <ac:picMkLst>
            <pc:docMk/>
            <pc:sldMk cId="658683441" sldId="257"/>
            <ac:picMk id="6" creationId="{318FB4FA-AEF6-BF41-402F-3DF035E94CED}"/>
          </ac:picMkLst>
        </pc:picChg>
        <pc:picChg chg="add mod">
          <ac:chgData name="LEVER Steven" userId="145c1310-78e0-4db2-831e-c364d1d3267c" providerId="ADAL" clId="{9B0451BB-FC93-41F0-A62B-081F19FF523C}" dt="2023-06-04T11:21:02.420" v="44" actId="1036"/>
          <ac:picMkLst>
            <pc:docMk/>
            <pc:sldMk cId="658683441" sldId="257"/>
            <ac:picMk id="11" creationId="{FA2E918B-BE69-167D-F848-70933BEE1933}"/>
          </ac:picMkLst>
        </pc:picChg>
      </pc:sldChg>
      <pc:sldChg chg="modSp mod">
        <pc:chgData name="LEVER Steven" userId="145c1310-78e0-4db2-831e-c364d1d3267c" providerId="ADAL" clId="{9B0451BB-FC93-41F0-A62B-081F19FF523C}" dt="2023-06-04T11:22:47.252" v="57" actId="14100"/>
        <pc:sldMkLst>
          <pc:docMk/>
          <pc:sldMk cId="3554430487" sldId="265"/>
        </pc:sldMkLst>
        <pc:spChg chg="mod">
          <ac:chgData name="LEVER Steven" userId="145c1310-78e0-4db2-831e-c364d1d3267c" providerId="ADAL" clId="{9B0451BB-FC93-41F0-A62B-081F19FF523C}" dt="2023-06-04T11:22:40.730" v="51" actId="14100"/>
          <ac:spMkLst>
            <pc:docMk/>
            <pc:sldMk cId="3554430487" sldId="265"/>
            <ac:spMk id="3" creationId="{9F93505A-05D0-F71C-553E-185E277B27B9}"/>
          </ac:spMkLst>
        </pc:spChg>
        <pc:spChg chg="mod">
          <ac:chgData name="LEVER Steven" userId="145c1310-78e0-4db2-831e-c364d1d3267c" providerId="ADAL" clId="{9B0451BB-FC93-41F0-A62B-081F19FF523C}" dt="2023-06-04T11:22:47.252" v="57" actId="14100"/>
          <ac:spMkLst>
            <pc:docMk/>
            <pc:sldMk cId="3554430487" sldId="265"/>
            <ac:spMk id="8" creationId="{34A50E14-67F9-6EE4-62F9-C31AA8A0C519}"/>
          </ac:spMkLst>
        </pc:spChg>
      </pc:sldChg>
      <pc:sldChg chg="modSp mod modMedia">
        <pc:chgData name="LEVER Steven" userId="145c1310-78e0-4db2-831e-c364d1d3267c" providerId="ADAL" clId="{9B0451BB-FC93-41F0-A62B-081F19FF523C}" dt="2023-06-04T11:22:25.544" v="45" actId="27784"/>
        <pc:sldMkLst>
          <pc:docMk/>
          <pc:sldMk cId="227728400" sldId="266"/>
        </pc:sldMkLst>
        <pc:picChg chg="mod">
          <ac:chgData name="LEVER Steven" userId="145c1310-78e0-4db2-831e-c364d1d3267c" providerId="ADAL" clId="{9B0451BB-FC93-41F0-A62B-081F19FF523C}" dt="2023-06-04T11:22:25.544" v="45" actId="27784"/>
          <ac:picMkLst>
            <pc:docMk/>
            <pc:sldMk cId="227728400" sldId="266"/>
            <ac:picMk id="4" creationId="{3D12306B-0D01-3D10-E7E5-4CCB8901E116}"/>
          </ac:picMkLst>
        </pc:picChg>
      </pc:sldChg>
      <pc:sldChg chg="modSp mod">
        <pc:chgData name="LEVER Steven" userId="145c1310-78e0-4db2-831e-c364d1d3267c" providerId="ADAL" clId="{9B0451BB-FC93-41F0-A62B-081F19FF523C}" dt="2023-06-04T11:23:13.203" v="58" actId="255"/>
        <pc:sldMkLst>
          <pc:docMk/>
          <pc:sldMk cId="2120102736" sldId="267"/>
        </pc:sldMkLst>
        <pc:spChg chg="mod">
          <ac:chgData name="LEVER Steven" userId="145c1310-78e0-4db2-831e-c364d1d3267c" providerId="ADAL" clId="{9B0451BB-FC93-41F0-A62B-081F19FF523C}" dt="2023-06-04T11:23:13.203" v="58" actId="255"/>
          <ac:spMkLst>
            <pc:docMk/>
            <pc:sldMk cId="2120102736" sldId="267"/>
            <ac:spMk id="14" creationId="{93201974-4E7E-2E26-B361-CDBF83912054}"/>
          </ac:spMkLst>
        </pc:spChg>
      </pc:sldChg>
      <pc:sldMasterChg chg="modSldLayout">
        <pc:chgData name="LEVER Steven" userId="145c1310-78e0-4db2-831e-c364d1d3267c" providerId="ADAL" clId="{9B0451BB-FC93-41F0-A62B-081F19FF523C}" dt="2023-06-04T11:20:34.827" v="13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9B0451BB-FC93-41F0-A62B-081F19FF523C}" dt="2023-06-04T11:20:06.213" v="7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9B0451BB-FC93-41F0-A62B-081F19FF523C}" dt="2023-06-04T11:20:06.213" v="7"/>
            <ac:picMkLst>
              <pc:docMk/>
              <pc:sldMasterMk cId="2651415450" sldId="2147483648"/>
              <pc:sldLayoutMk cId="3594087079" sldId="2147483649"/>
              <ac:picMk id="2" creationId="{02C7218B-3C6B-DE95-3EF9-9EC82A4CEA78}"/>
            </ac:picMkLst>
          </pc:picChg>
          <pc:picChg chg="del">
            <ac:chgData name="LEVER Steven" userId="145c1310-78e0-4db2-831e-c364d1d3267c" providerId="ADAL" clId="{9B0451BB-FC93-41F0-A62B-081F19FF523C}" dt="2023-06-04T11:19:58.762" v="6" actId="478"/>
            <ac:picMkLst>
              <pc:docMk/>
              <pc:sldMasterMk cId="2651415450" sldId="2147483648"/>
              <pc:sldLayoutMk cId="3594087079" sldId="2147483649"/>
              <ac:picMk id="9" creationId="{72B5C9EB-D3B8-6911-483E-E77A7DEDF15F}"/>
            </ac:picMkLst>
          </pc:picChg>
        </pc:sldLayoutChg>
        <pc:sldLayoutChg chg="addSp delSp modSp mod">
          <pc:chgData name="LEVER Steven" userId="145c1310-78e0-4db2-831e-c364d1d3267c" providerId="ADAL" clId="{9B0451BB-FC93-41F0-A62B-081F19FF523C}" dt="2023-06-04T11:20:30.752" v="11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9B0451BB-FC93-41F0-A62B-081F19FF523C}" dt="2023-06-04T11:20:30.752" v="11"/>
            <ac:picMkLst>
              <pc:docMk/>
              <pc:sldMasterMk cId="2651415450" sldId="2147483648"/>
              <pc:sldLayoutMk cId="82903360" sldId="2147483650"/>
              <ac:picMk id="4" creationId="{01D8BB3B-B419-074E-41B8-860BFA38DCAE}"/>
            </ac:picMkLst>
          </pc:picChg>
          <pc:picChg chg="del">
            <ac:chgData name="LEVER Steven" userId="145c1310-78e0-4db2-831e-c364d1d3267c" providerId="ADAL" clId="{9B0451BB-FC93-41F0-A62B-081F19FF523C}" dt="2023-06-04T11:20:30.015" v="10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9B0451BB-FC93-41F0-A62B-081F19FF523C}" dt="2023-06-04T11:20:34.827" v="13"/>
          <pc:sldLayoutMkLst>
            <pc:docMk/>
            <pc:sldMasterMk cId="2651415450" sldId="2147483648"/>
            <pc:sldLayoutMk cId="3056172196" sldId="2147483662"/>
          </pc:sldLayoutMkLst>
          <pc:picChg chg="del">
            <ac:chgData name="LEVER Steven" userId="145c1310-78e0-4db2-831e-c364d1d3267c" providerId="ADAL" clId="{9B0451BB-FC93-41F0-A62B-081F19FF523C}" dt="2023-06-04T11:20:34.190" v="12" actId="478"/>
            <ac:picMkLst>
              <pc:docMk/>
              <pc:sldMasterMk cId="2651415450" sldId="2147483648"/>
              <pc:sldLayoutMk cId="3056172196" sldId="2147483662"/>
              <ac:picMk id="5" creationId="{68636859-B913-9B57-36D2-712136C1FD1E}"/>
            </ac:picMkLst>
          </pc:picChg>
          <pc:picChg chg="add mod">
            <ac:chgData name="LEVER Steven" userId="145c1310-78e0-4db2-831e-c364d1d3267c" providerId="ADAL" clId="{9B0451BB-FC93-41F0-A62B-081F19FF523C}" dt="2023-06-04T11:20:34.827" v="13"/>
            <ac:picMkLst>
              <pc:docMk/>
              <pc:sldMasterMk cId="2651415450" sldId="2147483648"/>
              <pc:sldLayoutMk cId="3056172196" sldId="2147483662"/>
              <ac:picMk id="6" creationId="{8034C411-9346-C175-CADA-B6C11E2D08D6}"/>
            </ac:picMkLst>
          </pc:picChg>
        </pc:sldLayoutChg>
        <pc:sldLayoutChg chg="addSp delSp modSp mod">
          <pc:chgData name="LEVER Steven" userId="145c1310-78e0-4db2-831e-c364d1d3267c" providerId="ADAL" clId="{9B0451BB-FC93-41F0-A62B-081F19FF523C}" dt="2023-06-04T11:20:24.965" v="9"/>
          <pc:sldLayoutMkLst>
            <pc:docMk/>
            <pc:sldMasterMk cId="2651415450" sldId="2147483648"/>
            <pc:sldLayoutMk cId="615880730" sldId="2147483665"/>
          </pc:sldLayoutMkLst>
          <pc:picChg chg="del">
            <ac:chgData name="LEVER Steven" userId="145c1310-78e0-4db2-831e-c364d1d3267c" providerId="ADAL" clId="{9B0451BB-FC93-41F0-A62B-081F19FF523C}" dt="2023-06-04T11:20:24.378" v="8" actId="478"/>
            <ac:picMkLst>
              <pc:docMk/>
              <pc:sldMasterMk cId="2651415450" sldId="2147483648"/>
              <pc:sldLayoutMk cId="615880730" sldId="2147483665"/>
              <ac:picMk id="4" creationId="{0D5C8068-E505-F12C-2136-C361371BF285}"/>
            </ac:picMkLst>
          </pc:picChg>
          <pc:picChg chg="add mod">
            <ac:chgData name="LEVER Steven" userId="145c1310-78e0-4db2-831e-c364d1d3267c" providerId="ADAL" clId="{9B0451BB-FC93-41F0-A62B-081F19FF523C}" dt="2023-06-04T11:20:24.965" v="9"/>
            <ac:picMkLst>
              <pc:docMk/>
              <pc:sldMasterMk cId="2651415450" sldId="2147483648"/>
              <pc:sldLayoutMk cId="615880730" sldId="2147483665"/>
              <ac:picMk id="5" creationId="{35078D90-FE55-960E-855E-7D4229023E21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sk"/>
              <a:t>Student’s Pack</a:t>
            </a:r>
            <a:endParaRPr lang="en-GB" dirty="0"/>
          </a:p>
        </p:txBody>
      </p:sp>
      <p:pic>
        <p:nvPicPr>
          <p:cNvPr id="2" name="Picture 1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02C7218B-3C6B-DE95-3EF9-9EC82A4CEA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5962960"/>
            <a:ext cx="1676994" cy="67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D82FB230-E87E-2134-706D-CFEC72C8F04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35078D90-FE55-960E-855E-7D4229023E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68" y="6332524"/>
            <a:ext cx="888411" cy="35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01D8BB3B-B419-074E-41B8-860BFA38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68" y="6332524"/>
            <a:ext cx="888411" cy="35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sk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6" name="Picture 5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8034C411-9346-C175-CADA-B6C11E2D08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68" y="6332524"/>
            <a:ext cx="888411" cy="35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1906" y="946247"/>
            <a:ext cx="2648187" cy="1005403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sk" sz="1900" dirty="0"/>
              <a:t>3. lekcia</a:t>
            </a:r>
          </a:p>
          <a:p>
            <a:pPr marL="0" indent="0" algn="ctr" rtl="0">
              <a:spcBef>
                <a:spcPts val="1000"/>
              </a:spcBef>
              <a:buNone/>
            </a:pPr>
            <a:r>
              <a:rPr lang="en-GB" sz="1900" dirty="0" err="1"/>
              <a:t>Európska</a:t>
            </a:r>
            <a:r>
              <a:rPr lang="en-GB" sz="1900" dirty="0"/>
              <a:t> </a:t>
            </a:r>
            <a:r>
              <a:rPr lang="en-GB" sz="1900" dirty="0" err="1"/>
              <a:t>iniciatíva</a:t>
            </a:r>
            <a:r>
              <a:rPr lang="en-GB" sz="1900" dirty="0"/>
              <a:t> </a:t>
            </a:r>
            <a:r>
              <a:rPr lang="en-GB" sz="1900" dirty="0" err="1"/>
              <a:t>občanov</a:t>
            </a:r>
            <a:endParaRPr lang="en-GB" sz="19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93C091-354E-5872-AF28-7A9A1270D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7791" y="2260024"/>
            <a:ext cx="5516418" cy="3689352"/>
          </a:xfrm>
        </p:spPr>
        <p:txBody>
          <a:bodyPr rtlCol="0"/>
          <a:lstStyle/>
          <a:p>
            <a:pPr rtl="0"/>
            <a:r>
              <a:rPr lang="sk" sz="3200" dirty="0"/>
              <a:t>DEMOKRACIA EÚ</a:t>
            </a:r>
            <a:br>
              <a:rPr lang="en-US" sz="3200" dirty="0"/>
            </a:br>
            <a:r>
              <a:rPr lang="sk" sz="3200" dirty="0"/>
              <a:t>V </a:t>
            </a:r>
            <a:r>
              <a:rPr lang="en-GB" sz="3200" dirty="0" err="1"/>
              <a:t>PRAXI</a:t>
            </a:r>
            <a:r>
              <a:rPr lang="en-GB" sz="3200" dirty="0"/>
              <a:t> </a:t>
            </a:r>
            <a:br>
              <a:rPr lang="en-US" sz="3200" dirty="0"/>
            </a:br>
            <a:br>
              <a:rPr lang="en-US" sz="3200" b="0" dirty="0"/>
            </a:br>
            <a:r>
              <a:rPr lang="en-GB" sz="3200" b="0" spc="-40" dirty="0" err="1"/>
              <a:t>Vyjadrite</a:t>
            </a:r>
            <a:r>
              <a:rPr lang="en-GB" sz="3200" b="0" spc="-40" dirty="0"/>
              <a:t> </a:t>
            </a:r>
            <a:r>
              <a:rPr lang="en-GB" sz="3200" b="0" spc="-40" dirty="0" err="1"/>
              <a:t>svoj</a:t>
            </a:r>
            <a:r>
              <a:rPr lang="en-GB" sz="3200" b="0" spc="-40" dirty="0"/>
              <a:t> </a:t>
            </a:r>
            <a:r>
              <a:rPr lang="en-GB" sz="3200" b="0" spc="-40" dirty="0" err="1"/>
              <a:t>názor</a:t>
            </a:r>
            <a:r>
              <a:rPr lang="en-GB" sz="3200" b="0" spc="-40" dirty="0"/>
              <a:t> s </a:t>
            </a:r>
            <a:r>
              <a:rPr lang="en-GB" sz="3200" b="0" spc="-40" dirty="0" err="1"/>
              <a:t>európskou</a:t>
            </a:r>
            <a:r>
              <a:rPr lang="en-GB" sz="3200" b="0" spc="-40" dirty="0"/>
              <a:t> </a:t>
            </a:r>
            <a:r>
              <a:rPr lang="en-GB" sz="3200" b="0" spc="-40" dirty="0" err="1"/>
              <a:t>iniciatívou</a:t>
            </a:r>
            <a:r>
              <a:rPr lang="en-GB" sz="3200" b="0" spc="-40" dirty="0"/>
              <a:t> </a:t>
            </a:r>
            <a:r>
              <a:rPr lang="en-GB" sz="3200" b="0" spc="-40" dirty="0" err="1"/>
              <a:t>občanov</a:t>
            </a:r>
            <a:endParaRPr lang="en-GB" sz="3200" b="0" dirty="0"/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SK2W">
            <a:hlinkClick r:id="" action="ppaction://media"/>
            <a:extLst>
              <a:ext uri="{FF2B5EF4-FFF2-40B4-BE49-F238E27FC236}">
                <a16:creationId xmlns:a16="http://schemas.microsoft.com/office/drawing/2014/main" id="{FA2E918B-BE69-167D-F848-70933BEE19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09232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5683060" cy="4695602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sk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Nájdite ďalších šesť ľudí z iných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sk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šiestich krajín EÚ, ktorí s vami vytvoria tím.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sk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Definujte si cieľ a požiadajte Európsku komisiu o registráciu </a:t>
            </a:r>
            <a:r>
              <a:rPr lang="sk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iniciatívy.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sk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Iniciatívu publikujte na webovej lokalite.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sk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Vyzbierajte </a:t>
            </a:r>
            <a:r>
              <a:rPr lang="sk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1</a:t>
            </a:r>
            <a:r>
              <a:rPr lang="sk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milión podpisov z aspoň 7 krajín EÚ do 12 mesiacov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k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(online alebo na papieri).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sk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Získajte overené vyjadrenia podpory.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"/>
              <a:t>Štádiá EIO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749403" y="1343818"/>
            <a:ext cx="4464317" cy="4695602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sk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Odovzdajte svoju iniciatívu </a:t>
            </a:r>
            <a:r>
              <a:rPr lang="sk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Európskej komisii</a:t>
            </a:r>
            <a:r>
              <a:rPr lang="sk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sk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Stretnutie s </a:t>
            </a:r>
            <a:r>
              <a:rPr lang="sk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Európskou komisiou</a:t>
            </a:r>
            <a:r>
              <a:rPr lang="sk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sk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Verejné rokovanie v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sk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Európskom parlamente.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sk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Reakcia Európskej komisie.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sk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Ak je to potrebné</a:t>
            </a:r>
            <a:r>
              <a:rPr lang="sk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, Komisia položí ďalšie otázky o navrhovanom akte.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F31FBB7C-AED9-4675-B4EA-5DF61E151C96}" label="Slovak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613026"/>
            <a:ext cx="4627979" cy="2988000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sk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Poľnohospodárstvo a práva zvierat </a:t>
            </a:r>
          </a:p>
          <a:p>
            <a:pPr rtl="0"/>
            <a:r>
              <a:rPr lang="sk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Prostredie a klíma</a:t>
            </a:r>
          </a:p>
          <a:p>
            <a:pPr rtl="0"/>
            <a:r>
              <a:rPr lang="sk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Bezpečnosť potravín </a:t>
            </a:r>
          </a:p>
          <a:p>
            <a:pPr rtl="0"/>
            <a:r>
              <a:rPr lang="sk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Zdravotná starostlivosť</a:t>
            </a:r>
          </a:p>
          <a:p>
            <a:pPr rtl="0"/>
            <a:r>
              <a:rPr lang="sk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Ochrana spotrebiteľa </a:t>
            </a:r>
          </a:p>
          <a:p>
            <a:pPr rtl="0"/>
            <a:r>
              <a:rPr lang="sk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Kultúra a médiá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"/>
              <a:t>Oblasti činnosti EÚ (výber)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626313"/>
            <a:ext cx="4299113" cy="2988000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sk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Vzdelávanie, mládež a športy </a:t>
            </a:r>
          </a:p>
          <a:p>
            <a:pPr rtl="0"/>
            <a:r>
              <a:rPr lang="sk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Energetika </a:t>
            </a:r>
          </a:p>
          <a:p>
            <a:pPr rtl="0"/>
            <a:r>
              <a:rPr lang="sk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Nulová diskriminácia </a:t>
            </a:r>
          </a:p>
          <a:p>
            <a:pPr rtl="0"/>
            <a:r>
              <a:rPr lang="sk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Humanitárna pomoc </a:t>
            </a:r>
          </a:p>
          <a:p>
            <a:pPr rtl="0"/>
            <a:r>
              <a:rPr lang="sk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Preprava.</a:t>
            </a:r>
          </a:p>
          <a:p>
            <a:pPr rtl="0"/>
            <a:r>
              <a:rPr lang="sk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Atď.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"/>
              <a:t>Kampaň sa posúva ďalej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sk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Ako by ste si našli partnerov v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sk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6 ďalších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sk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krajinách EÚ?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sk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Ako by ste získali financovanie na svoju kampaň?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sk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Ako by ste „predali“ svoju kampaň pri získavaní podpisov?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sk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Ako by ste prilákali pozornosť médií?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E726B1-E231-460E-9972-F211CD1EE7E8}"/>
</file>

<file path=customXml/itemProps2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201</Words>
  <Application>Microsoft Office PowerPoint</Application>
  <PresentationFormat>Widescreen</PresentationFormat>
  <Paragraphs>36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Open Sans</vt:lpstr>
      <vt:lpstr>Wingdings</vt:lpstr>
      <vt:lpstr>Arial</vt:lpstr>
      <vt:lpstr>Calibri</vt:lpstr>
      <vt:lpstr>Office Theme</vt:lpstr>
      <vt:lpstr>DEMOKRACIA EÚ V PRAXI   Vyjadrite svoj názor s európskou iniciatívou občanov</vt:lpstr>
      <vt:lpstr>PowerPoint Presentation</vt:lpstr>
      <vt:lpstr>Štádiá EIO</vt:lpstr>
      <vt:lpstr>PowerPoint Presentation</vt:lpstr>
      <vt:lpstr>Oblasti činnosti EÚ (výber)</vt:lpstr>
      <vt:lpstr>Kampaň sa posúva ďalej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36</cp:revision>
  <dcterms:created xsi:type="dcterms:W3CDTF">2023-03-30T13:25:28Z</dcterms:created>
  <dcterms:modified xsi:type="dcterms:W3CDTF">2023-06-04T11:23:22Z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