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C1636-4044-4E9B-81CD-7C4BC0EDE4E9}" v="7" dt="2023-06-04T12:07:26.9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  <pc:docChgLst>
    <pc:chgData name="LEVER Steven" userId="145c1310-78e0-4db2-831e-c364d1d3267c" providerId="ADAL" clId="{739C1636-4044-4E9B-81CD-7C4BC0EDE4E9}"/>
    <pc:docChg chg="custSel modSld modMainMaster">
      <pc:chgData name="LEVER Steven" userId="145c1310-78e0-4db2-831e-c364d1d3267c" providerId="ADAL" clId="{739C1636-4044-4E9B-81CD-7C4BC0EDE4E9}" dt="2023-06-04T12:08:55.698" v="35" actId="27784"/>
      <pc:docMkLst>
        <pc:docMk/>
      </pc:docMkLst>
      <pc:sldChg chg="addSp delSp modSp mod">
        <pc:chgData name="LEVER Steven" userId="145c1310-78e0-4db2-831e-c364d1d3267c" providerId="ADAL" clId="{739C1636-4044-4E9B-81CD-7C4BC0EDE4E9}" dt="2023-06-04T12:06:12.491" v="2"/>
        <pc:sldMkLst>
          <pc:docMk/>
          <pc:sldMk cId="440021409" sldId="256"/>
        </pc:sldMkLst>
        <pc:spChg chg="add del mod">
          <ac:chgData name="LEVER Steven" userId="145c1310-78e0-4db2-831e-c364d1d3267c" providerId="ADAL" clId="{739C1636-4044-4E9B-81CD-7C4BC0EDE4E9}" dt="2023-06-04T12:06:11.082" v="1" actId="478"/>
          <ac:spMkLst>
            <pc:docMk/>
            <pc:sldMk cId="440021409" sldId="256"/>
            <ac:spMk id="4" creationId="{20746E2B-35F3-07C6-5CC7-5990C5ABABC3}"/>
          </ac:spMkLst>
        </pc:spChg>
        <pc:spChg chg="add mod">
          <ac:chgData name="LEVER Steven" userId="145c1310-78e0-4db2-831e-c364d1d3267c" providerId="ADAL" clId="{739C1636-4044-4E9B-81CD-7C4BC0EDE4E9}" dt="2023-06-04T12:06:12.491" v="2"/>
          <ac:spMkLst>
            <pc:docMk/>
            <pc:sldMk cId="440021409" sldId="256"/>
            <ac:spMk id="5" creationId="{06AA2EBC-DA5B-2757-4F09-16C58C223C33}"/>
          </ac:spMkLst>
        </pc:spChg>
        <pc:spChg chg="del">
          <ac:chgData name="LEVER Steven" userId="145c1310-78e0-4db2-831e-c364d1d3267c" providerId="ADAL" clId="{739C1636-4044-4E9B-81CD-7C4BC0EDE4E9}" dt="2023-06-04T12:06:09.879" v="0" actId="478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739C1636-4044-4E9B-81CD-7C4BC0EDE4E9}" dt="2023-06-04T12:07:37.857" v="34" actId="1035"/>
        <pc:sldMkLst>
          <pc:docMk/>
          <pc:sldMk cId="658683441" sldId="257"/>
        </pc:sldMkLst>
        <pc:spChg chg="add del mod">
          <ac:chgData name="LEVER Steven" userId="145c1310-78e0-4db2-831e-c364d1d3267c" providerId="ADAL" clId="{739C1636-4044-4E9B-81CD-7C4BC0EDE4E9}" dt="2023-06-04T12:07:26.960" v="12"/>
          <ac:spMkLst>
            <pc:docMk/>
            <pc:sldMk cId="658683441" sldId="257"/>
            <ac:spMk id="10" creationId="{A921CF4F-5DD7-8452-E794-CEF8528BE8D0}"/>
          </ac:spMkLst>
        </pc:spChg>
        <pc:picChg chg="del">
          <ac:chgData name="LEVER Steven" userId="145c1310-78e0-4db2-831e-c364d1d3267c" providerId="ADAL" clId="{739C1636-4044-4E9B-81CD-7C4BC0EDE4E9}" dt="2023-06-04T12:07:10.392" v="11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739C1636-4044-4E9B-81CD-7C4BC0EDE4E9}" dt="2023-06-04T12:07:37.857" v="34" actId="1035"/>
          <ac:picMkLst>
            <pc:docMk/>
            <pc:sldMk cId="658683441" sldId="257"/>
            <ac:picMk id="11" creationId="{C61FB314-AA33-04E2-B33A-CAE67F8A75BC}"/>
          </ac:picMkLst>
        </pc:picChg>
      </pc:sldChg>
      <pc:sldChg chg="modSp mod modMedia">
        <pc:chgData name="LEVER Steven" userId="145c1310-78e0-4db2-831e-c364d1d3267c" providerId="ADAL" clId="{739C1636-4044-4E9B-81CD-7C4BC0EDE4E9}" dt="2023-06-04T12:08:55.698" v="35" actId="27784"/>
        <pc:sldMkLst>
          <pc:docMk/>
          <pc:sldMk cId="227728400" sldId="266"/>
        </pc:sldMkLst>
        <pc:picChg chg="mod">
          <ac:chgData name="LEVER Steven" userId="145c1310-78e0-4db2-831e-c364d1d3267c" providerId="ADAL" clId="{739C1636-4044-4E9B-81CD-7C4BC0EDE4E9}" dt="2023-06-04T12:08:55.698" v="35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739C1636-4044-4E9B-81CD-7C4BC0EDE4E9}" dt="2023-06-04T12:06:58.498" v="10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739C1636-4044-4E9B-81CD-7C4BC0EDE4E9}" dt="2023-06-04T12:06:33.951" v="4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739C1636-4044-4E9B-81CD-7C4BC0EDE4E9}" dt="2023-06-04T12:06:33.951" v="4"/>
            <ac:picMkLst>
              <pc:docMk/>
              <pc:sldMasterMk cId="2651415450" sldId="2147483648"/>
              <pc:sldLayoutMk cId="3594087079" sldId="2147483649"/>
              <ac:picMk id="2" creationId="{81377B2B-E813-BC38-0068-F522D553F44C}"/>
            </ac:picMkLst>
          </pc:picChg>
          <pc:picChg chg="del">
            <ac:chgData name="LEVER Steven" userId="145c1310-78e0-4db2-831e-c364d1d3267c" providerId="ADAL" clId="{739C1636-4044-4E9B-81CD-7C4BC0EDE4E9}" dt="2023-06-04T12:06:33.279" v="3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739C1636-4044-4E9B-81CD-7C4BC0EDE4E9}" dt="2023-06-04T12:06:54.071" v="8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739C1636-4044-4E9B-81CD-7C4BC0EDE4E9}" dt="2023-06-04T12:06:54.071" v="8"/>
            <ac:picMkLst>
              <pc:docMk/>
              <pc:sldMasterMk cId="2651415450" sldId="2147483648"/>
              <pc:sldLayoutMk cId="82903360" sldId="2147483650"/>
              <ac:picMk id="4" creationId="{0802F601-9EE3-25D7-C381-1065BACC730F}"/>
            </ac:picMkLst>
          </pc:picChg>
          <pc:picChg chg="del">
            <ac:chgData name="LEVER Steven" userId="145c1310-78e0-4db2-831e-c364d1d3267c" providerId="ADAL" clId="{739C1636-4044-4E9B-81CD-7C4BC0EDE4E9}" dt="2023-06-04T12:06:53.291" v="7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739C1636-4044-4E9B-81CD-7C4BC0EDE4E9}" dt="2023-06-04T12:06:58.498" v="10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739C1636-4044-4E9B-81CD-7C4BC0EDE4E9}" dt="2023-06-04T12:06:57.775" v="9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739C1636-4044-4E9B-81CD-7C4BC0EDE4E9}" dt="2023-06-04T12:06:58.498" v="10"/>
            <ac:picMkLst>
              <pc:docMk/>
              <pc:sldMasterMk cId="2651415450" sldId="2147483648"/>
              <pc:sldLayoutMk cId="3056172196" sldId="2147483662"/>
              <ac:picMk id="6" creationId="{DA059F50-44E3-E88B-B4D5-8AC2E944BCD7}"/>
            </ac:picMkLst>
          </pc:picChg>
        </pc:sldLayoutChg>
        <pc:sldLayoutChg chg="addSp delSp modSp mod">
          <pc:chgData name="LEVER Steven" userId="145c1310-78e0-4db2-831e-c364d1d3267c" providerId="ADAL" clId="{739C1636-4044-4E9B-81CD-7C4BC0EDE4E9}" dt="2023-06-04T12:06:48.082" v="6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739C1636-4044-4E9B-81CD-7C4BC0EDE4E9}" dt="2023-06-04T12:06:47.312" v="5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739C1636-4044-4E9B-81CD-7C4BC0EDE4E9}" dt="2023-06-04T12:06:48.082" v="6"/>
            <ac:picMkLst>
              <pc:docMk/>
              <pc:sldMasterMk cId="2651415450" sldId="2147483648"/>
              <pc:sldLayoutMk cId="615880730" sldId="2147483665"/>
              <ac:picMk id="5" creationId="{8A2F2965-01D8-7988-15F4-054539EFF56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sl"/>
              <a:t>Student’s Pack</a:t>
            </a:r>
            <a:endParaRPr lang="en-GB" dirty="0"/>
          </a:p>
        </p:txBody>
      </p:sp>
      <p:pic>
        <p:nvPicPr>
          <p:cNvPr id="2" name="Picture 1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81377B2B-E813-BC38-0068-F522D553F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71" y="5981390"/>
            <a:ext cx="1984665" cy="6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8A2F2965-01D8-7988-15F4-054539EFF5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0802F601-9EE3-25D7-C381-1065BACC73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s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A059F50-44E3-E88B-B4D5-8AC2E944BC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88" y="6335082"/>
            <a:ext cx="1033842" cy="3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l"/>
              <a:t>Click to edit Master text styles</a:t>
            </a:r>
          </a:p>
          <a:p>
            <a:pPr lvl="1" rtl="0"/>
            <a:r>
              <a:rPr lang="sl"/>
              <a:t>Second level</a:t>
            </a:r>
          </a:p>
          <a:p>
            <a:pPr lvl="2" rtl="0"/>
            <a:r>
              <a:rPr lang="sl"/>
              <a:t>Third level</a:t>
            </a:r>
          </a:p>
          <a:p>
            <a:pPr lvl="3" rtl="0"/>
            <a:r>
              <a:rPr lang="sl"/>
              <a:t>Fourth level</a:t>
            </a:r>
          </a:p>
          <a:p>
            <a:pPr lvl="4" rtl="0"/>
            <a:r>
              <a:rPr lang="s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684" y="1097776"/>
            <a:ext cx="2010631" cy="713016"/>
          </a:xfrm>
        </p:spPr>
        <p:txBody>
          <a:bodyPr rtlCol="0">
            <a:spAutoFit/>
          </a:bodyPr>
          <a:lstStyle/>
          <a:p>
            <a:pPr marL="0" indent="0" algn="ctr" rtl="0">
              <a:buNone/>
            </a:pPr>
            <a:r>
              <a:rPr lang="sl" sz="1900"/>
              <a:t>3. SKLOP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sl" sz="1900"/>
              <a:t>Evropska državljanska pobuda</a:t>
            </a:r>
            <a:endParaRPr lang="en-GB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AA2EBC-DA5B-2757-4F09-16C58C223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645" y="2322370"/>
            <a:ext cx="4726709" cy="3689352"/>
          </a:xfrm>
        </p:spPr>
        <p:txBody>
          <a:bodyPr rtlCol="0"/>
          <a:lstStyle/>
          <a:p>
            <a:pPr rtl="0"/>
            <a:r>
              <a:rPr lang="en-GB" sz="4200" dirty="0" err="1"/>
              <a:t>DEMOKRACIJA</a:t>
            </a:r>
            <a:r>
              <a:rPr lang="en-GB" sz="4200" dirty="0"/>
              <a:t> EU V </a:t>
            </a:r>
            <a:r>
              <a:rPr lang="en-GB" sz="4200" dirty="0" err="1"/>
              <a:t>PRAKSI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Povejte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mnenje</a:t>
            </a:r>
            <a:r>
              <a:rPr lang="en-GB" sz="2800" b="0" spc="-40" dirty="0"/>
              <a:t> z </a:t>
            </a:r>
            <a:r>
              <a:rPr lang="en-GB" sz="2800" b="0" spc="-40" dirty="0" err="1"/>
              <a:t>evropsko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državljansko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pobudo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SL2W">
            <a:hlinkClick r:id="" action="ppaction://media"/>
            <a:extLst>
              <a:ext uri="{FF2B5EF4-FFF2-40B4-BE49-F238E27FC236}">
                <a16:creationId xmlns:a16="http://schemas.microsoft.com/office/drawing/2014/main" id="{C61FB314-AA33-04E2-B33A-CAE67F8A75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0912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Poiščite še šest ljudi iz drugih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šestih držav članic EU, s katerimi boste oblikovali ekipo.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Opredelite svoje cilje in Evropsko komisijo prosite, naj prijavi </a:t>
            </a: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pobudo.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Pobudo objavijo na spletni strani.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 12 mesecih zberite </a:t>
            </a:r>
            <a:r>
              <a:rPr lang="s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milijon podpisov iz najmanj 7 držav članic EU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(prek spleta ali v papirni obliki).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Poskrbite, da preverijo izjave o podpori.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"/>
              <a:t>Faze evropske državljanske pobude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Svojo pobudo predložite </a:t>
            </a:r>
            <a:r>
              <a:rPr lang="s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Evropski komisiji</a:t>
            </a: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Srečanje z </a:t>
            </a:r>
            <a:r>
              <a:rPr lang="s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Evropsko komisijo</a:t>
            </a: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Javna obravnava v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Evropskem parlamentu.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Odgovor Evropske komisije.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Odziv Komisije glede predlaganih ukrepov</a:t>
            </a:r>
            <a:r>
              <a:rPr lang="s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če obstajajo</a:t>
            </a:r>
            <a:r>
              <a:rPr lang="s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C9FC5A0-2442-45DE-A11B-6A38A86F7F82}" label="Slovenia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Kmetijstvo in pravice živali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Okolje in podnebje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Varnost hrane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Zdravstvo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Varstvo potrošnikov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Kultura in mediji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"/>
              <a:t>Področja ukrepanja EU (izbor)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Izobraževanje, mladina in šport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Energija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Nediskriminacija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Humanitarna pomoč 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Promet.</a:t>
            </a:r>
          </a:p>
          <a:p>
            <a:pPr rtl="0"/>
            <a:r>
              <a:rPr lang="s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Itn.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"/>
              <a:t>Napredovanje kampanje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Kaj bi storili, da poiščete partnerje v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drugih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državah članicah?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Kako bi zbrali sredstva za svojo kampanjo?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Kako bi »prodali« svojo zamisel, da bi dobili podpise?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Kako bi vzbudili medijsko pozornost?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8FFD41-700B-4FF6-98D5-03011D1D6165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202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Wingdings</vt:lpstr>
      <vt:lpstr>Arial</vt:lpstr>
      <vt:lpstr>Calibri</vt:lpstr>
      <vt:lpstr>Office Theme</vt:lpstr>
      <vt:lpstr>DEMOKRACIJA EU V PRAKSI  Povejte svoje mnenje z evropsko državljansko pobudo</vt:lpstr>
      <vt:lpstr>PowerPoint Presentation</vt:lpstr>
      <vt:lpstr>Faze evropske državljanske pobude</vt:lpstr>
      <vt:lpstr>PowerPoint Presentation</vt:lpstr>
      <vt:lpstr>Področja ukrepanja EU (izbor)</vt:lpstr>
      <vt:lpstr>Napredovanje kampanje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2023-06-04T12:09:06Z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