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1.xml" ContentType="application/vnd.openxmlformats-officedocument.themeOverride+xml"/>
  <Override PartName="/ppt/notesSlides/notesSlide32.xml" ContentType="application/vnd.openxmlformats-officedocument.presentationml.notesSlide+xml"/>
  <Override PartName="/ppt/theme/themeOverride2.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4"/>
    <p:sldMasterId id="2147483648" r:id="rId5"/>
    <p:sldMasterId id="2147483678" r:id="rId6"/>
    <p:sldMasterId id="2147483692" r:id="rId7"/>
  </p:sldMasterIdLst>
  <p:notesMasterIdLst>
    <p:notesMasterId r:id="rId66"/>
  </p:notesMasterIdLst>
  <p:handoutMasterIdLst>
    <p:handoutMasterId r:id="rId67"/>
  </p:handoutMasterIdLst>
  <p:sldIdLst>
    <p:sldId id="258" r:id="rId8"/>
    <p:sldId id="266" r:id="rId9"/>
    <p:sldId id="275" r:id="rId10"/>
    <p:sldId id="267" r:id="rId11"/>
    <p:sldId id="268" r:id="rId12"/>
    <p:sldId id="273" r:id="rId13"/>
    <p:sldId id="260" r:id="rId14"/>
    <p:sldId id="279" r:id="rId15"/>
    <p:sldId id="277" r:id="rId16"/>
    <p:sldId id="278" r:id="rId17"/>
    <p:sldId id="281" r:id="rId18"/>
    <p:sldId id="280" r:id="rId19"/>
    <p:sldId id="282" r:id="rId20"/>
    <p:sldId id="285" r:id="rId21"/>
    <p:sldId id="287" r:id="rId22"/>
    <p:sldId id="272" r:id="rId23"/>
    <p:sldId id="284" r:id="rId24"/>
    <p:sldId id="283" r:id="rId25"/>
    <p:sldId id="269" r:id="rId26"/>
    <p:sldId id="276" r:id="rId27"/>
    <p:sldId id="325" r:id="rId28"/>
    <p:sldId id="326" r:id="rId29"/>
    <p:sldId id="327" r:id="rId30"/>
    <p:sldId id="328" r:id="rId31"/>
    <p:sldId id="329" r:id="rId32"/>
    <p:sldId id="330" r:id="rId33"/>
    <p:sldId id="331" r:id="rId34"/>
    <p:sldId id="332" r:id="rId35"/>
    <p:sldId id="333" r:id="rId36"/>
    <p:sldId id="334" r:id="rId37"/>
    <p:sldId id="335" r:id="rId38"/>
    <p:sldId id="337" r:id="rId39"/>
    <p:sldId id="299" r:id="rId40"/>
    <p:sldId id="300" r:id="rId41"/>
    <p:sldId id="301" r:id="rId42"/>
    <p:sldId id="303" r:id="rId43"/>
    <p:sldId id="304" r:id="rId44"/>
    <p:sldId id="302" r:id="rId45"/>
    <p:sldId id="318" r:id="rId46"/>
    <p:sldId id="319" r:id="rId47"/>
    <p:sldId id="320" r:id="rId48"/>
    <p:sldId id="321" r:id="rId49"/>
    <p:sldId id="322" r:id="rId50"/>
    <p:sldId id="323" r:id="rId51"/>
    <p:sldId id="289" r:id="rId52"/>
    <p:sldId id="290" r:id="rId53"/>
    <p:sldId id="291" r:id="rId54"/>
    <p:sldId id="292" r:id="rId55"/>
    <p:sldId id="270" r:id="rId56"/>
    <p:sldId id="293" r:id="rId57"/>
    <p:sldId id="294" r:id="rId58"/>
    <p:sldId id="295" r:id="rId59"/>
    <p:sldId id="297" r:id="rId60"/>
    <p:sldId id="296" r:id="rId61"/>
    <p:sldId id="298" r:id="rId62"/>
    <p:sldId id="288" r:id="rId63"/>
    <p:sldId id="264" r:id="rId64"/>
    <p:sldId id="263" r:id="rId65"/>
  </p:sldIdLst>
  <p:sldSz cx="12192000" cy="6858000"/>
  <p:notesSz cx="6669088" cy="9926638"/>
  <p:defaultTextStyle>
    <a:defPPr>
      <a:defRPr lang="en-BE"/>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6244">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C6DEAE4-2D48-4F28-9ABF-3A68F9CCC40F}" name="WALENTYNOWICZ Barbara (SG)" initials="W(" userId="S::barbara.walentynowicz@ec.europa.eu::33be5bb4-a751-4861-bb35-010616a8492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066E65-C960-43C8-AA64-DA565BCA7592}" v="50" dt="2022-04-26T08:24:49.022"/>
    <p1510:client id="{1427EA27-47FE-4B81-97AD-8B46DCECD7AF}" v="9" dt="2022-04-26T08:29:24.429"/>
    <p1510:client id="{189D40D7-65B9-452B-825D-7B93349CA246}" v="1" dt="2022-05-02T15:04:40.500"/>
    <p1510:client id="{236320AB-4315-495F-B1A6-BAF447826250}" v="3" dt="2022-04-26T09:49:13.874"/>
    <p1510:client id="{2F4FF430-FF4B-401B-BB10-09CDB52F0EB1}" v="27" dt="2022-04-25T15:48:54.881"/>
    <p1510:client id="{331CA5A3-BA96-4DEA-832C-EDC925E5E5A6}" v="285" dt="2022-05-03T09:41:12.502"/>
    <p1510:client id="{4F3BEA6E-4507-418B-9896-D42462B0015F}" v="647" dt="2022-05-03T09:08:02.054"/>
    <p1510:client id="{545FFA65-B73B-4A0A-8209-3D99715F2497}" v="949" dt="2022-05-02T14:08:56.555"/>
    <p1510:client id="{82910495-48C0-4596-ADD1-D9A63C0D3D38}" v="13" dt="2022-05-02T15:11:45.642"/>
    <p1510:client id="{9B140FA4-3FEF-F41F-8F59-32EE146C2879}" v="129" dt="2022-04-27T15:28:28.909"/>
    <p1510:client id="{ADAE3170-5659-129E-9609-74FFAF569D8A}" v="2" dt="2022-04-27T13:31:24.992"/>
    <p1510:client id="{DE73D5DC-8C6E-4F9F-A3C4-B45C132658CF}" v="30" dt="2022-04-25T15:41:26.170"/>
    <p1510:client id="{E691FAE5-13B0-F8A1-D1D3-0782A1D7A206}" v="18" dt="2022-04-27T17:28:08.1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623" autoAdjust="0"/>
  </p:normalViewPr>
  <p:slideViewPr>
    <p:cSldViewPr snapToGrid="0">
      <p:cViewPr varScale="1">
        <p:scale>
          <a:sx n="63" d="100"/>
          <a:sy n="63" d="100"/>
        </p:scale>
        <p:origin x="780" y="52"/>
      </p:cViewPr>
      <p:guideLst>
        <p:guide orient="horz" pos="2160"/>
        <p:guide pos="624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notesMaster" Target="notesMasters/notesMaster1.xml"/><Relationship Id="rId7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handoutMaster" Target="handoutMasters/handout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NCH Marina (SG-EXT)" userId="S::marina.lynch@ext.ec.europa.eu::76333180-ac7f-480b-a665-d4d401b506dc" providerId="AD" clId="Web-{331CA5A3-BA96-4DEA-832C-EDC925E5E5A6}"/>
    <pc:docChg chg="modSld sldOrd">
      <pc:chgData name="LYNCH Marina (SG-EXT)" userId="S::marina.lynch@ext.ec.europa.eu::76333180-ac7f-480b-a665-d4d401b506dc" providerId="AD" clId="Web-{331CA5A3-BA96-4DEA-832C-EDC925E5E5A6}" dt="2022-05-03T09:41:12.502" v="289" actId="20577"/>
      <pc:docMkLst>
        <pc:docMk/>
      </pc:docMkLst>
      <pc:sldChg chg="ord">
        <pc:chgData name="LYNCH Marina (SG-EXT)" userId="S::marina.lynch@ext.ec.europa.eu::76333180-ac7f-480b-a665-d4d401b506dc" providerId="AD" clId="Web-{331CA5A3-BA96-4DEA-832C-EDC925E5E5A6}" dt="2022-05-03T09:19:04.490" v="50"/>
        <pc:sldMkLst>
          <pc:docMk/>
          <pc:sldMk cId="0" sldId="260"/>
        </pc:sldMkLst>
      </pc:sldChg>
      <pc:sldChg chg="modNotes">
        <pc:chgData name="LYNCH Marina (SG-EXT)" userId="S::marina.lynch@ext.ec.europa.eu::76333180-ac7f-480b-a665-d4d401b506dc" providerId="AD" clId="Web-{331CA5A3-BA96-4DEA-832C-EDC925E5E5A6}" dt="2022-05-03T09:26:59.048" v="114"/>
        <pc:sldMkLst>
          <pc:docMk/>
          <pc:sldMk cId="612069996" sldId="264"/>
        </pc:sldMkLst>
      </pc:sldChg>
      <pc:sldChg chg="modSp ord">
        <pc:chgData name="LYNCH Marina (SG-EXT)" userId="S::marina.lynch@ext.ec.europa.eu::76333180-ac7f-480b-a665-d4d401b506dc" providerId="AD" clId="Web-{331CA5A3-BA96-4DEA-832C-EDC925E5E5A6}" dt="2022-05-03T09:24:54.822" v="75" actId="14100"/>
        <pc:sldMkLst>
          <pc:docMk/>
          <pc:sldMk cId="1313481448" sldId="272"/>
        </pc:sldMkLst>
        <pc:spChg chg="mod">
          <ac:chgData name="LYNCH Marina (SG-EXT)" userId="S::marina.lynch@ext.ec.europa.eu::76333180-ac7f-480b-a665-d4d401b506dc" providerId="AD" clId="Web-{331CA5A3-BA96-4DEA-832C-EDC925E5E5A6}" dt="2022-05-03T09:20:58.246" v="62" actId="1076"/>
          <ac:spMkLst>
            <pc:docMk/>
            <pc:sldMk cId="1313481448" sldId="272"/>
            <ac:spMk id="4" creationId="{EC0E9D23-E11C-AC3E-A707-1D050FB61E50}"/>
          </ac:spMkLst>
        </pc:spChg>
        <pc:spChg chg="mod">
          <ac:chgData name="LYNCH Marina (SG-EXT)" userId="S::marina.lynch@ext.ec.europa.eu::76333180-ac7f-480b-a665-d4d401b506dc" providerId="AD" clId="Web-{331CA5A3-BA96-4DEA-832C-EDC925E5E5A6}" dt="2022-05-03T09:24:54.822" v="75" actId="14100"/>
          <ac:spMkLst>
            <pc:docMk/>
            <pc:sldMk cId="1313481448" sldId="272"/>
            <ac:spMk id="5" creationId="{FA6CBE25-3007-760C-8500-4B8D110E6E23}"/>
          </ac:spMkLst>
        </pc:spChg>
      </pc:sldChg>
      <pc:sldChg chg="addSp delSp modSp delCm">
        <pc:chgData name="LYNCH Marina (SG-EXT)" userId="S::marina.lynch@ext.ec.europa.eu::76333180-ac7f-480b-a665-d4d401b506dc" providerId="AD" clId="Web-{331CA5A3-BA96-4DEA-832C-EDC925E5E5A6}" dt="2022-05-03T09:12:43.078" v="15" actId="14100"/>
        <pc:sldMkLst>
          <pc:docMk/>
          <pc:sldMk cId="1116143477" sldId="273"/>
        </pc:sldMkLst>
        <pc:spChg chg="add del mod">
          <ac:chgData name="LYNCH Marina (SG-EXT)" userId="S::marina.lynch@ext.ec.europa.eu::76333180-ac7f-480b-a665-d4d401b506dc" providerId="AD" clId="Web-{331CA5A3-BA96-4DEA-832C-EDC925E5E5A6}" dt="2022-05-03T09:12:43.078" v="15" actId="14100"/>
          <ac:spMkLst>
            <pc:docMk/>
            <pc:sldMk cId="1116143477" sldId="273"/>
            <ac:spMk id="3" creationId="{00000000-0000-0000-0000-000000000000}"/>
          </ac:spMkLst>
        </pc:spChg>
        <pc:spChg chg="add del mod">
          <ac:chgData name="LYNCH Marina (SG-EXT)" userId="S::marina.lynch@ext.ec.europa.eu::76333180-ac7f-480b-a665-d4d401b506dc" providerId="AD" clId="Web-{331CA5A3-BA96-4DEA-832C-EDC925E5E5A6}" dt="2022-05-03T09:12:07.029" v="1"/>
          <ac:spMkLst>
            <pc:docMk/>
            <pc:sldMk cId="1116143477" sldId="273"/>
            <ac:spMk id="5" creationId="{39ED1BF7-8FE7-5508-633C-7EE707B2216B}"/>
          </ac:spMkLst>
        </pc:spChg>
      </pc:sldChg>
      <pc:sldChg chg="modSp">
        <pc:chgData name="LYNCH Marina (SG-EXT)" userId="S::marina.lynch@ext.ec.europa.eu::76333180-ac7f-480b-a665-d4d401b506dc" providerId="AD" clId="Web-{331CA5A3-BA96-4DEA-832C-EDC925E5E5A6}" dt="2022-05-03T09:33:51.477" v="216" actId="20577"/>
        <pc:sldMkLst>
          <pc:docMk/>
          <pc:sldMk cId="2896485436" sldId="278"/>
        </pc:sldMkLst>
        <pc:spChg chg="mod">
          <ac:chgData name="LYNCH Marina (SG-EXT)" userId="S::marina.lynch@ext.ec.europa.eu::76333180-ac7f-480b-a665-d4d401b506dc" providerId="AD" clId="Web-{331CA5A3-BA96-4DEA-832C-EDC925E5E5A6}" dt="2022-05-03T09:33:51.477" v="216" actId="20577"/>
          <ac:spMkLst>
            <pc:docMk/>
            <pc:sldMk cId="2896485436" sldId="278"/>
            <ac:spMk id="3" creationId="{00000000-0000-0000-0000-000000000000}"/>
          </ac:spMkLst>
        </pc:spChg>
      </pc:sldChg>
      <pc:sldChg chg="modSp">
        <pc:chgData name="LYNCH Marina (SG-EXT)" userId="S::marina.lynch@ext.ec.europa.eu::76333180-ac7f-480b-a665-d4d401b506dc" providerId="AD" clId="Web-{331CA5A3-BA96-4DEA-832C-EDC925E5E5A6}" dt="2022-05-03T09:40:10.045" v="287" actId="20577"/>
        <pc:sldMkLst>
          <pc:docMk/>
          <pc:sldMk cId="2259807336" sldId="280"/>
        </pc:sldMkLst>
        <pc:spChg chg="mod">
          <ac:chgData name="LYNCH Marina (SG-EXT)" userId="S::marina.lynch@ext.ec.europa.eu::76333180-ac7f-480b-a665-d4d401b506dc" providerId="AD" clId="Web-{331CA5A3-BA96-4DEA-832C-EDC925E5E5A6}" dt="2022-05-03T09:40:10.045" v="287" actId="20577"/>
          <ac:spMkLst>
            <pc:docMk/>
            <pc:sldMk cId="2259807336" sldId="280"/>
            <ac:spMk id="3" creationId="{00000000-0000-0000-0000-000000000000}"/>
          </ac:spMkLst>
        </pc:spChg>
      </pc:sldChg>
      <pc:sldChg chg="modSp">
        <pc:chgData name="LYNCH Marina (SG-EXT)" userId="S::marina.lynch@ext.ec.europa.eu::76333180-ac7f-480b-a665-d4d401b506dc" providerId="AD" clId="Web-{331CA5A3-BA96-4DEA-832C-EDC925E5E5A6}" dt="2022-05-03T09:39:36.387" v="285" actId="14100"/>
        <pc:sldMkLst>
          <pc:docMk/>
          <pc:sldMk cId="2351620378" sldId="281"/>
        </pc:sldMkLst>
        <pc:spChg chg="mod">
          <ac:chgData name="LYNCH Marina (SG-EXT)" userId="S::marina.lynch@ext.ec.europa.eu::76333180-ac7f-480b-a665-d4d401b506dc" providerId="AD" clId="Web-{331CA5A3-BA96-4DEA-832C-EDC925E5E5A6}" dt="2022-05-03T09:39:36.387" v="285" actId="14100"/>
          <ac:spMkLst>
            <pc:docMk/>
            <pc:sldMk cId="2351620378" sldId="281"/>
            <ac:spMk id="3" creationId="{00000000-0000-0000-0000-000000000000}"/>
          </ac:spMkLst>
        </pc:spChg>
      </pc:sldChg>
      <pc:sldChg chg="modSp">
        <pc:chgData name="LYNCH Marina (SG-EXT)" userId="S::marina.lynch@ext.ec.europa.eu::76333180-ac7f-480b-a665-d4d401b506dc" providerId="AD" clId="Web-{331CA5A3-BA96-4DEA-832C-EDC925E5E5A6}" dt="2022-05-03T09:38:08.507" v="280" actId="1076"/>
        <pc:sldMkLst>
          <pc:docMk/>
          <pc:sldMk cId="3363981222" sldId="282"/>
        </pc:sldMkLst>
        <pc:spChg chg="mod">
          <ac:chgData name="LYNCH Marina (SG-EXT)" userId="S::marina.lynch@ext.ec.europa.eu::76333180-ac7f-480b-a665-d4d401b506dc" providerId="AD" clId="Web-{331CA5A3-BA96-4DEA-832C-EDC925E5E5A6}" dt="2022-05-03T09:38:02.444" v="278" actId="20577"/>
          <ac:spMkLst>
            <pc:docMk/>
            <pc:sldMk cId="3363981222" sldId="282"/>
            <ac:spMk id="2" creationId="{00000000-0000-0000-0000-000000000000}"/>
          </ac:spMkLst>
        </pc:spChg>
        <pc:spChg chg="mod">
          <ac:chgData name="LYNCH Marina (SG-EXT)" userId="S::marina.lynch@ext.ec.europa.eu::76333180-ac7f-480b-a665-d4d401b506dc" providerId="AD" clId="Web-{331CA5A3-BA96-4DEA-832C-EDC925E5E5A6}" dt="2022-05-03T09:38:08.507" v="280" actId="1076"/>
          <ac:spMkLst>
            <pc:docMk/>
            <pc:sldMk cId="3363981222" sldId="282"/>
            <ac:spMk id="3" creationId="{00000000-0000-0000-0000-000000000000}"/>
          </ac:spMkLst>
        </pc:spChg>
        <pc:picChg chg="mod">
          <ac:chgData name="LYNCH Marina (SG-EXT)" userId="S::marina.lynch@ext.ec.europa.eu::76333180-ac7f-480b-a665-d4d401b506dc" providerId="AD" clId="Web-{331CA5A3-BA96-4DEA-832C-EDC925E5E5A6}" dt="2022-05-03T09:38:03.788" v="279" actId="1076"/>
          <ac:picMkLst>
            <pc:docMk/>
            <pc:sldMk cId="3363981222" sldId="282"/>
            <ac:picMk id="4" creationId="{020CCD1E-FC7B-4195-8E86-90A3D2952613}"/>
          </ac:picMkLst>
        </pc:picChg>
      </pc:sldChg>
      <pc:sldChg chg="ord">
        <pc:chgData name="LYNCH Marina (SG-EXT)" userId="S::marina.lynch@ext.ec.europa.eu::76333180-ac7f-480b-a665-d4d401b506dc" providerId="AD" clId="Web-{331CA5A3-BA96-4DEA-832C-EDC925E5E5A6}" dt="2022-05-03T09:22:38.236" v="64"/>
        <pc:sldMkLst>
          <pc:docMk/>
          <pc:sldMk cId="1531258467" sldId="284"/>
        </pc:sldMkLst>
      </pc:sldChg>
      <pc:sldChg chg="modSp">
        <pc:chgData name="LYNCH Marina (SG-EXT)" userId="S::marina.lynch@ext.ec.europa.eu::76333180-ac7f-480b-a665-d4d401b506dc" providerId="AD" clId="Web-{331CA5A3-BA96-4DEA-832C-EDC925E5E5A6}" dt="2022-05-03T09:38:47.588" v="281" actId="20577"/>
        <pc:sldMkLst>
          <pc:docMk/>
          <pc:sldMk cId="2680623701" sldId="285"/>
        </pc:sldMkLst>
        <pc:spChg chg="mod">
          <ac:chgData name="LYNCH Marina (SG-EXT)" userId="S::marina.lynch@ext.ec.europa.eu::76333180-ac7f-480b-a665-d4d401b506dc" providerId="AD" clId="Web-{331CA5A3-BA96-4DEA-832C-EDC925E5E5A6}" dt="2022-05-03T09:38:47.588" v="281" actId="20577"/>
          <ac:spMkLst>
            <pc:docMk/>
            <pc:sldMk cId="2680623701" sldId="285"/>
            <ac:spMk id="3" creationId="{7D9EC6AE-DEEB-FC52-3088-45A0B3DEAC3B}"/>
          </ac:spMkLst>
        </pc:spChg>
      </pc:sldChg>
      <pc:sldChg chg="ord">
        <pc:chgData name="LYNCH Marina (SG-EXT)" userId="S::marina.lynch@ext.ec.europa.eu::76333180-ac7f-480b-a665-d4d401b506dc" providerId="AD" clId="Web-{331CA5A3-BA96-4DEA-832C-EDC925E5E5A6}" dt="2022-05-03T09:25:28.277" v="76"/>
        <pc:sldMkLst>
          <pc:docMk/>
          <pc:sldMk cId="1228773670" sldId="289"/>
        </pc:sldMkLst>
      </pc:sldChg>
      <pc:sldChg chg="modSp">
        <pc:chgData name="LYNCH Marina (SG-EXT)" userId="S::marina.lynch@ext.ec.europa.eu::76333180-ac7f-480b-a665-d4d401b506dc" providerId="AD" clId="Web-{331CA5A3-BA96-4DEA-832C-EDC925E5E5A6}" dt="2022-05-03T09:41:12.502" v="289" actId="20577"/>
        <pc:sldMkLst>
          <pc:docMk/>
          <pc:sldMk cId="3666927486" sldId="302"/>
        </pc:sldMkLst>
        <pc:spChg chg="mod">
          <ac:chgData name="LYNCH Marina (SG-EXT)" userId="S::marina.lynch@ext.ec.europa.eu::76333180-ac7f-480b-a665-d4d401b506dc" providerId="AD" clId="Web-{331CA5A3-BA96-4DEA-832C-EDC925E5E5A6}" dt="2022-05-03T09:41:12.502" v="289" actId="20577"/>
          <ac:spMkLst>
            <pc:docMk/>
            <pc:sldMk cId="3666927486" sldId="302"/>
            <ac:spMk id="2" creationId="{5EC422B2-7D6A-7FE8-962B-46B995FD2CFD}"/>
          </ac:spMkLst>
        </pc:spChg>
      </pc:sldChg>
      <pc:sldChg chg="modSp">
        <pc:chgData name="LYNCH Marina (SG-EXT)" userId="S::marina.lynch@ext.ec.europa.eu::76333180-ac7f-480b-a665-d4d401b506dc" providerId="AD" clId="Web-{331CA5A3-BA96-4DEA-832C-EDC925E5E5A6}" dt="2022-05-03T09:14:38.991" v="48" actId="20577"/>
        <pc:sldMkLst>
          <pc:docMk/>
          <pc:sldMk cId="3402159548" sldId="304"/>
        </pc:sldMkLst>
        <pc:spChg chg="mod">
          <ac:chgData name="LYNCH Marina (SG-EXT)" userId="S::marina.lynch@ext.ec.europa.eu::76333180-ac7f-480b-a665-d4d401b506dc" providerId="AD" clId="Web-{331CA5A3-BA96-4DEA-832C-EDC925E5E5A6}" dt="2022-05-03T09:14:38.991" v="48" actId="20577"/>
          <ac:spMkLst>
            <pc:docMk/>
            <pc:sldMk cId="3402159548" sldId="304"/>
            <ac:spMk id="2" creationId="{5EC422B2-7D6A-7FE8-962B-46B995FD2CFD}"/>
          </ac:spMkLst>
        </pc:spChg>
      </pc:sldChg>
    </pc:docChg>
  </pc:docChgLst>
  <pc:docChgLst>
    <pc:chgData name="WALENTYNOWICZ Barbara (SG)" userId="S::barbara.walentynowicz@ec.europa.eu::33be5bb4-a751-4861-bb35-010616a84925" providerId="AD" clId="Web-{ADAE3170-5659-129E-9609-74FFAF569D8A}"/>
    <pc:docChg chg="mod">
      <pc:chgData name="WALENTYNOWICZ Barbara (SG)" userId="S::barbara.walentynowicz@ec.europa.eu::33be5bb4-a751-4861-bb35-010616a84925" providerId="AD" clId="Web-{ADAE3170-5659-129E-9609-74FFAF569D8A}" dt="2022-04-27T13:31:24.992" v="1"/>
      <pc:docMkLst>
        <pc:docMk/>
      </pc:docMkLst>
      <pc:sldChg chg="addCm">
        <pc:chgData name="WALENTYNOWICZ Barbara (SG)" userId="S::barbara.walentynowicz@ec.europa.eu::33be5bb4-a751-4861-bb35-010616a84925" providerId="AD" clId="Web-{ADAE3170-5659-129E-9609-74FFAF569D8A}" dt="2022-04-27T13:31:24.992" v="1"/>
        <pc:sldMkLst>
          <pc:docMk/>
          <pc:sldMk cId="3113983829" sldId="268"/>
        </pc:sldMkLst>
      </pc:sldChg>
    </pc:docChg>
  </pc:docChgLst>
  <pc:docChgLst>
    <pc:chgData name="LYNCH Marina (SG-EXT)" userId="S::marina.lynch@ext.ec.europa.eu::76333180-ac7f-480b-a665-d4d401b506dc" providerId="AD" clId="Web-{236320AB-4315-495F-B1A6-BAF447826250}"/>
    <pc:docChg chg="modSld">
      <pc:chgData name="LYNCH Marina (SG-EXT)" userId="S::marina.lynch@ext.ec.europa.eu::76333180-ac7f-480b-a665-d4d401b506dc" providerId="AD" clId="Web-{236320AB-4315-495F-B1A6-BAF447826250}" dt="2022-04-26T09:49:12.045" v="1" actId="20577"/>
      <pc:docMkLst>
        <pc:docMk/>
      </pc:docMkLst>
      <pc:sldChg chg="modSp">
        <pc:chgData name="LYNCH Marina (SG-EXT)" userId="S::marina.lynch@ext.ec.europa.eu::76333180-ac7f-480b-a665-d4d401b506dc" providerId="AD" clId="Web-{236320AB-4315-495F-B1A6-BAF447826250}" dt="2022-04-26T09:49:12.045" v="1" actId="20577"/>
        <pc:sldMkLst>
          <pc:docMk/>
          <pc:sldMk cId="1804536747" sldId="263"/>
        </pc:sldMkLst>
        <pc:spChg chg="mod">
          <ac:chgData name="LYNCH Marina (SG-EXT)" userId="S::marina.lynch@ext.ec.europa.eu::76333180-ac7f-480b-a665-d4d401b506dc" providerId="AD" clId="Web-{236320AB-4315-495F-B1A6-BAF447826250}" dt="2022-04-26T09:49:12.045" v="1" actId="20577"/>
          <ac:spMkLst>
            <pc:docMk/>
            <pc:sldMk cId="1804536747" sldId="263"/>
            <ac:spMk id="7" creationId="{374FBF92-E41D-FDF5-BE5E-2679CB3F3A9F}"/>
          </ac:spMkLst>
        </pc:spChg>
      </pc:sldChg>
    </pc:docChg>
  </pc:docChgLst>
  <pc:docChgLst>
    <pc:chgData name="MUNGIU PATRASCU Adriana-Nicoleta (SG)" userId="S::adriana-nicoleta.mungiu-patrascu@ec.europa.eu::5379f007-3537-4f8f-8e60-732e024de8d4" providerId="AD" clId="Web-{189D40D7-65B9-452B-825D-7B93349CA246}"/>
    <pc:docChg chg="modSld">
      <pc:chgData name="MUNGIU PATRASCU Adriana-Nicoleta (SG)" userId="S::adriana-nicoleta.mungiu-patrascu@ec.europa.eu::5379f007-3537-4f8f-8e60-732e024de8d4" providerId="AD" clId="Web-{189D40D7-65B9-452B-825D-7B93349CA246}" dt="2022-05-02T15:04:40.500" v="0" actId="14100"/>
      <pc:docMkLst>
        <pc:docMk/>
      </pc:docMkLst>
      <pc:sldChg chg="modSp">
        <pc:chgData name="MUNGIU PATRASCU Adriana-Nicoleta (SG)" userId="S::adriana-nicoleta.mungiu-patrascu@ec.europa.eu::5379f007-3537-4f8f-8e60-732e024de8d4" providerId="AD" clId="Web-{189D40D7-65B9-452B-825D-7B93349CA246}" dt="2022-05-02T15:04:40.500" v="0" actId="14100"/>
        <pc:sldMkLst>
          <pc:docMk/>
          <pc:sldMk cId="545173194" sldId="267"/>
        </pc:sldMkLst>
        <pc:spChg chg="mod">
          <ac:chgData name="MUNGIU PATRASCU Adriana-Nicoleta (SG)" userId="S::adriana-nicoleta.mungiu-patrascu@ec.europa.eu::5379f007-3537-4f8f-8e60-732e024de8d4" providerId="AD" clId="Web-{189D40D7-65B9-452B-825D-7B93349CA246}" dt="2022-05-02T15:04:40.500" v="0" actId="14100"/>
          <ac:spMkLst>
            <pc:docMk/>
            <pc:sldMk cId="545173194" sldId="267"/>
            <ac:spMk id="4" creationId="{00000000-0000-0000-0000-000000000000}"/>
          </ac:spMkLst>
        </pc:spChg>
      </pc:sldChg>
    </pc:docChg>
  </pc:docChgLst>
  <pc:docChgLst>
    <pc:chgData name="LYNCH Marina (SG-EXT)" userId="S::marina.lynch@ext.ec.europa.eu::76333180-ac7f-480b-a665-d4d401b506dc" providerId="AD" clId="Web-{82910495-48C0-4596-ADD1-D9A63C0D3D38}"/>
    <pc:docChg chg="modSld">
      <pc:chgData name="LYNCH Marina (SG-EXT)" userId="S::marina.lynch@ext.ec.europa.eu::76333180-ac7f-480b-a665-d4d401b506dc" providerId="AD" clId="Web-{82910495-48C0-4596-ADD1-D9A63C0D3D38}" dt="2022-05-02T15:11:45.642" v="12" actId="1076"/>
      <pc:docMkLst>
        <pc:docMk/>
      </pc:docMkLst>
      <pc:sldChg chg="modSp">
        <pc:chgData name="LYNCH Marina (SG-EXT)" userId="S::marina.lynch@ext.ec.europa.eu::76333180-ac7f-480b-a665-d4d401b506dc" providerId="AD" clId="Web-{82910495-48C0-4596-ADD1-D9A63C0D3D38}" dt="2022-05-02T15:10:19.546" v="0"/>
        <pc:sldMkLst>
          <pc:docMk/>
          <pc:sldMk cId="3113983829" sldId="268"/>
        </pc:sldMkLst>
        <pc:spChg chg="mod">
          <ac:chgData name="LYNCH Marina (SG-EXT)" userId="S::marina.lynch@ext.ec.europa.eu::76333180-ac7f-480b-a665-d4d401b506dc" providerId="AD" clId="Web-{82910495-48C0-4596-ADD1-D9A63C0D3D38}" dt="2022-05-02T15:10:19.546" v="0"/>
          <ac:spMkLst>
            <pc:docMk/>
            <pc:sldMk cId="3113983829" sldId="268"/>
            <ac:spMk id="4" creationId="{00000000-0000-0000-0000-000000000000}"/>
          </ac:spMkLst>
        </pc:spChg>
      </pc:sldChg>
      <pc:sldChg chg="modSp">
        <pc:chgData name="LYNCH Marina (SG-EXT)" userId="S::marina.lynch@ext.ec.europa.eu::76333180-ac7f-480b-a665-d4d401b506dc" providerId="AD" clId="Web-{82910495-48C0-4596-ADD1-D9A63C0D3D38}" dt="2022-05-02T15:11:45.642" v="12" actId="1076"/>
        <pc:sldMkLst>
          <pc:docMk/>
          <pc:sldMk cId="2680623701" sldId="285"/>
        </pc:sldMkLst>
        <pc:spChg chg="mod">
          <ac:chgData name="LYNCH Marina (SG-EXT)" userId="S::marina.lynch@ext.ec.europa.eu::76333180-ac7f-480b-a665-d4d401b506dc" providerId="AD" clId="Web-{82910495-48C0-4596-ADD1-D9A63C0D3D38}" dt="2022-05-02T15:11:42.408" v="10" actId="20577"/>
          <ac:spMkLst>
            <pc:docMk/>
            <pc:sldMk cId="2680623701" sldId="285"/>
            <ac:spMk id="8" creationId="{C3C282B1-BE72-5920-DF21-1B3994ED3DAE}"/>
          </ac:spMkLst>
        </pc:spChg>
        <pc:picChg chg="mod">
          <ac:chgData name="LYNCH Marina (SG-EXT)" userId="S::marina.lynch@ext.ec.europa.eu::76333180-ac7f-480b-a665-d4d401b506dc" providerId="AD" clId="Web-{82910495-48C0-4596-ADD1-D9A63C0D3D38}" dt="2022-05-02T15:11:45.642" v="12" actId="1076"/>
          <ac:picMkLst>
            <pc:docMk/>
            <pc:sldMk cId="2680623701" sldId="285"/>
            <ac:picMk id="10" creationId="{CE29AC65-B477-BA43-89C6-ADB635809A29}"/>
          </ac:picMkLst>
        </pc:picChg>
      </pc:sldChg>
    </pc:docChg>
  </pc:docChgLst>
  <pc:docChgLst>
    <pc:chgData name="LYNCH Marina (SG-EXT)" userId="S::marina.lynch@ext.ec.europa.eu::76333180-ac7f-480b-a665-d4d401b506dc" providerId="AD" clId="Web-{DE73D5DC-8C6E-4F9F-A3C4-B45C132658CF}"/>
    <pc:docChg chg="modSld">
      <pc:chgData name="LYNCH Marina (SG-EXT)" userId="S::marina.lynch@ext.ec.europa.eu::76333180-ac7f-480b-a665-d4d401b506dc" providerId="AD" clId="Web-{DE73D5DC-8C6E-4F9F-A3C4-B45C132658CF}" dt="2022-04-25T15:41:26.170" v="29" actId="20577"/>
      <pc:docMkLst>
        <pc:docMk/>
      </pc:docMkLst>
      <pc:sldChg chg="modSp">
        <pc:chgData name="LYNCH Marina (SG-EXT)" userId="S::marina.lynch@ext.ec.europa.eu::76333180-ac7f-480b-a665-d4d401b506dc" providerId="AD" clId="Web-{DE73D5DC-8C6E-4F9F-A3C4-B45C132658CF}" dt="2022-04-25T15:41:26.170" v="29" actId="20577"/>
        <pc:sldMkLst>
          <pc:docMk/>
          <pc:sldMk cId="612069996" sldId="264"/>
        </pc:sldMkLst>
        <pc:spChg chg="mod">
          <ac:chgData name="LYNCH Marina (SG-EXT)" userId="S::marina.lynch@ext.ec.europa.eu::76333180-ac7f-480b-a665-d4d401b506dc" providerId="AD" clId="Web-{DE73D5DC-8C6E-4F9F-A3C4-B45C132658CF}" dt="2022-04-25T15:41:26.170" v="29" actId="20577"/>
          <ac:spMkLst>
            <pc:docMk/>
            <pc:sldMk cId="612069996" sldId="264"/>
            <ac:spMk id="3" creationId="{C6F98DE1-021B-50D4-1326-D75A7388A114}"/>
          </ac:spMkLst>
        </pc:spChg>
      </pc:sldChg>
    </pc:docChg>
  </pc:docChgLst>
  <pc:docChgLst>
    <pc:chgData name="LYNCH Marina (SG-EXT)" userId="S::marina.lynch@ext.ec.europa.eu::76333180-ac7f-480b-a665-d4d401b506dc" providerId="AD" clId="Web-{2F4FF430-FF4B-401B-BB10-09CDB52F0EB1}"/>
    <pc:docChg chg="modSld">
      <pc:chgData name="LYNCH Marina (SG-EXT)" userId="S::marina.lynch@ext.ec.europa.eu::76333180-ac7f-480b-a665-d4d401b506dc" providerId="AD" clId="Web-{2F4FF430-FF4B-401B-BB10-09CDB52F0EB1}" dt="2022-04-25T15:48:52.084" v="24" actId="20577"/>
      <pc:docMkLst>
        <pc:docMk/>
      </pc:docMkLst>
      <pc:sldChg chg="modSp">
        <pc:chgData name="LYNCH Marina (SG-EXT)" userId="S::marina.lynch@ext.ec.europa.eu::76333180-ac7f-480b-a665-d4d401b506dc" providerId="AD" clId="Web-{2F4FF430-FF4B-401B-BB10-09CDB52F0EB1}" dt="2022-04-25T15:48:52.084" v="24" actId="20577"/>
        <pc:sldMkLst>
          <pc:docMk/>
          <pc:sldMk cId="3113983829" sldId="268"/>
        </pc:sldMkLst>
        <pc:spChg chg="mod">
          <ac:chgData name="LYNCH Marina (SG-EXT)" userId="S::marina.lynch@ext.ec.europa.eu::76333180-ac7f-480b-a665-d4d401b506dc" providerId="AD" clId="Web-{2F4FF430-FF4B-401B-BB10-09CDB52F0EB1}" dt="2022-04-25T15:48:52.084" v="24" actId="20577"/>
          <ac:spMkLst>
            <pc:docMk/>
            <pc:sldMk cId="3113983829" sldId="268"/>
            <ac:spMk id="4" creationId="{00000000-0000-0000-0000-000000000000}"/>
          </ac:spMkLst>
        </pc:spChg>
      </pc:sldChg>
    </pc:docChg>
  </pc:docChgLst>
  <pc:docChgLst>
    <pc:chgData name="LYNCH Marina (SG-EXT)" userId="S::marina.lynch@ext.ec.europa.eu::76333180-ac7f-480b-a665-d4d401b506dc" providerId="AD" clId="Web-{545FFA65-B73B-4A0A-8209-3D99715F2497}"/>
    <pc:docChg chg="addSld delSld modSld sldOrd">
      <pc:chgData name="LYNCH Marina (SG-EXT)" userId="S::marina.lynch@ext.ec.europa.eu::76333180-ac7f-480b-a665-d4d401b506dc" providerId="AD" clId="Web-{545FFA65-B73B-4A0A-8209-3D99715F2497}" dt="2022-05-02T14:08:56.555" v="882" actId="20577"/>
      <pc:docMkLst>
        <pc:docMk/>
      </pc:docMkLst>
      <pc:sldChg chg="modSp modNotes">
        <pc:chgData name="LYNCH Marina (SG-EXT)" userId="S::marina.lynch@ext.ec.europa.eu::76333180-ac7f-480b-a665-d4d401b506dc" providerId="AD" clId="Web-{545FFA65-B73B-4A0A-8209-3D99715F2497}" dt="2022-05-02T12:31:34.558" v="49" actId="20577"/>
        <pc:sldMkLst>
          <pc:docMk/>
          <pc:sldMk cId="0" sldId="260"/>
        </pc:sldMkLst>
        <pc:spChg chg="mod">
          <ac:chgData name="LYNCH Marina (SG-EXT)" userId="S::marina.lynch@ext.ec.europa.eu::76333180-ac7f-480b-a665-d4d401b506dc" providerId="AD" clId="Web-{545FFA65-B73B-4A0A-8209-3D99715F2497}" dt="2022-05-02T12:31:34.558" v="49" actId="20577"/>
          <ac:spMkLst>
            <pc:docMk/>
            <pc:sldMk cId="0" sldId="260"/>
            <ac:spMk id="5" creationId="{FA6CBE25-3007-760C-8500-4B8D110E6E23}"/>
          </ac:spMkLst>
        </pc:spChg>
      </pc:sldChg>
      <pc:sldChg chg="addSp modSp mod setBg">
        <pc:chgData name="LYNCH Marina (SG-EXT)" userId="S::marina.lynch@ext.ec.europa.eu::76333180-ac7f-480b-a665-d4d401b506dc" providerId="AD" clId="Web-{545FFA65-B73B-4A0A-8209-3D99715F2497}" dt="2022-05-02T12:22:16.527" v="24" actId="20577"/>
        <pc:sldMkLst>
          <pc:docMk/>
          <pc:sldMk cId="545173194" sldId="267"/>
        </pc:sldMkLst>
        <pc:spChg chg="mod">
          <ac:chgData name="LYNCH Marina (SG-EXT)" userId="S::marina.lynch@ext.ec.europa.eu::76333180-ac7f-480b-a665-d4d401b506dc" providerId="AD" clId="Web-{545FFA65-B73B-4A0A-8209-3D99715F2497}" dt="2022-05-02T12:22:16.527" v="24" actId="20577"/>
          <ac:spMkLst>
            <pc:docMk/>
            <pc:sldMk cId="545173194" sldId="267"/>
            <ac:spMk id="4" creationId="{00000000-0000-0000-0000-000000000000}"/>
          </ac:spMkLst>
        </pc:spChg>
        <pc:picChg chg="add mod">
          <ac:chgData name="LYNCH Marina (SG-EXT)" userId="S::marina.lynch@ext.ec.europa.eu::76333180-ac7f-480b-a665-d4d401b506dc" providerId="AD" clId="Web-{545FFA65-B73B-4A0A-8209-3D99715F2497}" dt="2022-05-02T12:21:25.229" v="14" actId="1076"/>
          <ac:picMkLst>
            <pc:docMk/>
            <pc:sldMk cId="545173194" sldId="267"/>
            <ac:picMk id="2" creationId="{5ED8DC3C-84C4-6DE5-BC0D-2130A8C78930}"/>
          </ac:picMkLst>
        </pc:picChg>
      </pc:sldChg>
      <pc:sldChg chg="modSp delCm modCm">
        <pc:chgData name="LYNCH Marina (SG-EXT)" userId="S::marina.lynch@ext.ec.europa.eu::76333180-ac7f-480b-a665-d4d401b506dc" providerId="AD" clId="Web-{545FFA65-B73B-4A0A-8209-3D99715F2497}" dt="2022-05-02T12:25:11.548" v="31"/>
        <pc:sldMkLst>
          <pc:docMk/>
          <pc:sldMk cId="3113983829" sldId="268"/>
        </pc:sldMkLst>
        <pc:spChg chg="mod">
          <ac:chgData name="LYNCH Marina (SG-EXT)" userId="S::marina.lynch@ext.ec.europa.eu::76333180-ac7f-480b-a665-d4d401b506dc" providerId="AD" clId="Web-{545FFA65-B73B-4A0A-8209-3D99715F2497}" dt="2022-05-02T12:25:11.282" v="30" actId="20577"/>
          <ac:spMkLst>
            <pc:docMk/>
            <pc:sldMk cId="3113983829" sldId="268"/>
            <ac:spMk id="4" creationId="{00000000-0000-0000-0000-000000000000}"/>
          </ac:spMkLst>
        </pc:spChg>
      </pc:sldChg>
      <pc:sldChg chg="addSp modSp ord">
        <pc:chgData name="LYNCH Marina (SG-EXT)" userId="S::marina.lynch@ext.ec.europa.eu::76333180-ac7f-480b-a665-d4d401b506dc" providerId="AD" clId="Web-{545FFA65-B73B-4A0A-8209-3D99715F2497}" dt="2022-05-02T13:57:48.478" v="671"/>
        <pc:sldMkLst>
          <pc:docMk/>
          <pc:sldMk cId="618400550" sldId="270"/>
        </pc:sldMkLst>
        <pc:spChg chg="mod">
          <ac:chgData name="LYNCH Marina (SG-EXT)" userId="S::marina.lynch@ext.ec.europa.eu::76333180-ac7f-480b-a665-d4d401b506dc" providerId="AD" clId="Web-{545FFA65-B73B-4A0A-8209-3D99715F2497}" dt="2022-05-02T13:55:30.006" v="640" actId="20577"/>
          <ac:spMkLst>
            <pc:docMk/>
            <pc:sldMk cId="618400550" sldId="270"/>
            <ac:spMk id="4" creationId="{00000000-0000-0000-0000-000000000000}"/>
          </ac:spMkLst>
        </pc:spChg>
        <pc:spChg chg="add">
          <ac:chgData name="LYNCH Marina (SG-EXT)" userId="S::marina.lynch@ext.ec.europa.eu::76333180-ac7f-480b-a665-d4d401b506dc" providerId="AD" clId="Web-{545FFA65-B73B-4A0A-8209-3D99715F2497}" dt="2022-05-02T13:57:48.478" v="671"/>
          <ac:spMkLst>
            <pc:docMk/>
            <pc:sldMk cId="618400550" sldId="270"/>
            <ac:spMk id="6" creationId="{4E4AACB8-D14B-ACB5-B776-180942F20543}"/>
          </ac:spMkLst>
        </pc:spChg>
        <pc:picChg chg="add mod">
          <ac:chgData name="LYNCH Marina (SG-EXT)" userId="S::marina.lynch@ext.ec.europa.eu::76333180-ac7f-480b-a665-d4d401b506dc" providerId="AD" clId="Web-{545FFA65-B73B-4A0A-8209-3D99715F2497}" dt="2022-05-02T13:53:32.347" v="624" actId="1076"/>
          <ac:picMkLst>
            <pc:docMk/>
            <pc:sldMk cId="618400550" sldId="270"/>
            <ac:picMk id="2" creationId="{DF74EFAB-2B60-663A-0538-6EE9560D0C98}"/>
          </ac:picMkLst>
        </pc:picChg>
        <pc:picChg chg="add mod">
          <ac:chgData name="LYNCH Marina (SG-EXT)" userId="S::marina.lynch@ext.ec.europa.eu::76333180-ac7f-480b-a665-d4d401b506dc" providerId="AD" clId="Web-{545FFA65-B73B-4A0A-8209-3D99715F2497}" dt="2022-05-02T13:54:28.067" v="626" actId="1076"/>
          <ac:picMkLst>
            <pc:docMk/>
            <pc:sldMk cId="618400550" sldId="270"/>
            <ac:picMk id="3" creationId="{230BA212-783B-7378-858E-3D6F9CFCD4AC}"/>
          </ac:picMkLst>
        </pc:picChg>
      </pc:sldChg>
      <pc:sldChg chg="del">
        <pc:chgData name="LYNCH Marina (SG-EXT)" userId="S::marina.lynch@ext.ec.europa.eu::76333180-ac7f-480b-a665-d4d401b506dc" providerId="AD" clId="Web-{545FFA65-B73B-4A0A-8209-3D99715F2497}" dt="2022-05-02T13:04:40.549" v="347"/>
        <pc:sldMkLst>
          <pc:docMk/>
          <pc:sldMk cId="1410726350" sldId="271"/>
        </pc:sldMkLst>
      </pc:sldChg>
      <pc:sldChg chg="modSp">
        <pc:chgData name="LYNCH Marina (SG-EXT)" userId="S::marina.lynch@ext.ec.europa.eu::76333180-ac7f-480b-a665-d4d401b506dc" providerId="AD" clId="Web-{545FFA65-B73B-4A0A-8209-3D99715F2497}" dt="2022-05-02T12:19:49.258" v="10" actId="20577"/>
        <pc:sldMkLst>
          <pc:docMk/>
          <pc:sldMk cId="1045750917" sldId="275"/>
        </pc:sldMkLst>
        <pc:spChg chg="mod">
          <ac:chgData name="LYNCH Marina (SG-EXT)" userId="S::marina.lynch@ext.ec.europa.eu::76333180-ac7f-480b-a665-d4d401b506dc" providerId="AD" clId="Web-{545FFA65-B73B-4A0A-8209-3D99715F2497}" dt="2022-05-02T12:19:49.258" v="10" actId="20577"/>
          <ac:spMkLst>
            <pc:docMk/>
            <pc:sldMk cId="1045750917" sldId="275"/>
            <ac:spMk id="8" creationId="{00000000-0000-0000-0000-000000000000}"/>
          </ac:spMkLst>
        </pc:spChg>
      </pc:sldChg>
      <pc:sldChg chg="addSp delSp modSp">
        <pc:chgData name="LYNCH Marina (SG-EXT)" userId="S::marina.lynch@ext.ec.europa.eu::76333180-ac7f-480b-a665-d4d401b506dc" providerId="AD" clId="Web-{545FFA65-B73B-4A0A-8209-3D99715F2497}" dt="2022-05-02T13:11:50.263" v="387"/>
        <pc:sldMkLst>
          <pc:docMk/>
          <pc:sldMk cId="3585034918" sldId="276"/>
        </pc:sldMkLst>
        <pc:spChg chg="mod">
          <ac:chgData name="LYNCH Marina (SG-EXT)" userId="S::marina.lynch@ext.ec.europa.eu::76333180-ac7f-480b-a665-d4d401b506dc" providerId="AD" clId="Web-{545FFA65-B73B-4A0A-8209-3D99715F2497}" dt="2022-05-02T13:04:06.173" v="344" actId="14100"/>
          <ac:spMkLst>
            <pc:docMk/>
            <pc:sldMk cId="3585034918" sldId="276"/>
            <ac:spMk id="2" creationId="{00000000-0000-0000-0000-000000000000}"/>
          </ac:spMkLst>
        </pc:spChg>
        <pc:spChg chg="mod">
          <ac:chgData name="LYNCH Marina (SG-EXT)" userId="S::marina.lynch@ext.ec.europa.eu::76333180-ac7f-480b-a665-d4d401b506dc" providerId="AD" clId="Web-{545FFA65-B73B-4A0A-8209-3D99715F2497}" dt="2022-05-02T13:03:48.547" v="342" actId="20577"/>
          <ac:spMkLst>
            <pc:docMk/>
            <pc:sldMk cId="3585034918" sldId="276"/>
            <ac:spMk id="3" creationId="{00000000-0000-0000-0000-000000000000}"/>
          </ac:spMkLst>
        </pc:spChg>
        <pc:picChg chg="add del mod">
          <ac:chgData name="LYNCH Marina (SG-EXT)" userId="S::marina.lynch@ext.ec.europa.eu::76333180-ac7f-480b-a665-d4d401b506dc" providerId="AD" clId="Web-{545FFA65-B73B-4A0A-8209-3D99715F2497}" dt="2022-05-02T13:11:50.263" v="387"/>
          <ac:picMkLst>
            <pc:docMk/>
            <pc:sldMk cId="3585034918" sldId="276"/>
            <ac:picMk id="4" creationId="{ADF63E20-47E6-97F9-B320-6451521E0CD5}"/>
          </ac:picMkLst>
        </pc:picChg>
      </pc:sldChg>
      <pc:sldChg chg="addSp modSp">
        <pc:chgData name="LYNCH Marina (SG-EXT)" userId="S::marina.lynch@ext.ec.europa.eu::76333180-ac7f-480b-a665-d4d401b506dc" providerId="AD" clId="Web-{545FFA65-B73B-4A0A-8209-3D99715F2497}" dt="2022-05-02T12:33:42.030" v="65" actId="1076"/>
        <pc:sldMkLst>
          <pc:docMk/>
          <pc:sldMk cId="2934139272" sldId="277"/>
        </pc:sldMkLst>
        <pc:spChg chg="mod">
          <ac:chgData name="LYNCH Marina (SG-EXT)" userId="S::marina.lynch@ext.ec.europa.eu::76333180-ac7f-480b-a665-d4d401b506dc" providerId="AD" clId="Web-{545FFA65-B73B-4A0A-8209-3D99715F2497}" dt="2022-05-02T12:33:42.030" v="65" actId="1076"/>
          <ac:spMkLst>
            <pc:docMk/>
            <pc:sldMk cId="2934139272" sldId="277"/>
            <ac:spMk id="4" creationId="{00000000-0000-0000-0000-000000000000}"/>
          </ac:spMkLst>
        </pc:spChg>
        <pc:picChg chg="add mod">
          <ac:chgData name="LYNCH Marina (SG-EXT)" userId="S::marina.lynch@ext.ec.europa.eu::76333180-ac7f-480b-a665-d4d401b506dc" providerId="AD" clId="Web-{545FFA65-B73B-4A0A-8209-3D99715F2497}" dt="2022-05-02T12:33:21.764" v="61" actId="1076"/>
          <ac:picMkLst>
            <pc:docMk/>
            <pc:sldMk cId="2934139272" sldId="277"/>
            <ac:picMk id="2" creationId="{5C41228A-0D43-673A-4D2A-BF6289BBB4DF}"/>
          </ac:picMkLst>
        </pc:picChg>
      </pc:sldChg>
      <pc:sldChg chg="addSp modSp">
        <pc:chgData name="LYNCH Marina (SG-EXT)" userId="S::marina.lynch@ext.ec.europa.eu::76333180-ac7f-480b-a665-d4d401b506dc" providerId="AD" clId="Web-{545FFA65-B73B-4A0A-8209-3D99715F2497}" dt="2022-05-02T12:37:59.740" v="107" actId="14100"/>
        <pc:sldMkLst>
          <pc:docMk/>
          <pc:sldMk cId="2896485436" sldId="278"/>
        </pc:sldMkLst>
        <pc:spChg chg="mod">
          <ac:chgData name="LYNCH Marina (SG-EXT)" userId="S::marina.lynch@ext.ec.europa.eu::76333180-ac7f-480b-a665-d4d401b506dc" providerId="AD" clId="Web-{545FFA65-B73B-4A0A-8209-3D99715F2497}" dt="2022-05-02T12:37:59.740" v="107" actId="14100"/>
          <ac:spMkLst>
            <pc:docMk/>
            <pc:sldMk cId="2896485436" sldId="278"/>
            <ac:spMk id="2" creationId="{00000000-0000-0000-0000-000000000000}"/>
          </ac:spMkLst>
        </pc:spChg>
        <pc:picChg chg="add mod">
          <ac:chgData name="LYNCH Marina (SG-EXT)" userId="S::marina.lynch@ext.ec.europa.eu::76333180-ac7f-480b-a665-d4d401b506dc" providerId="AD" clId="Web-{545FFA65-B73B-4A0A-8209-3D99715F2497}" dt="2022-05-02T12:34:41.360" v="73" actId="1076"/>
          <ac:picMkLst>
            <pc:docMk/>
            <pc:sldMk cId="2896485436" sldId="278"/>
            <ac:picMk id="4" creationId="{163A3DCF-2057-208C-1731-D2DAD955CB9D}"/>
          </ac:picMkLst>
        </pc:picChg>
        <pc:picChg chg="add mod">
          <ac:chgData name="LYNCH Marina (SG-EXT)" userId="S::marina.lynch@ext.ec.europa.eu::76333180-ac7f-480b-a665-d4d401b506dc" providerId="AD" clId="Web-{545FFA65-B73B-4A0A-8209-3D99715F2497}" dt="2022-05-02T12:34:52.579" v="76" actId="14100"/>
          <ac:picMkLst>
            <pc:docMk/>
            <pc:sldMk cId="2896485436" sldId="278"/>
            <ac:picMk id="5" creationId="{0C8E8063-A3B0-14F0-99AA-1D89DB273839}"/>
          </ac:picMkLst>
        </pc:picChg>
      </pc:sldChg>
      <pc:sldChg chg="modSp">
        <pc:chgData name="LYNCH Marina (SG-EXT)" userId="S::marina.lynch@ext.ec.europa.eu::76333180-ac7f-480b-a665-d4d401b506dc" providerId="AD" clId="Web-{545FFA65-B73B-4A0A-8209-3D99715F2497}" dt="2022-05-02T12:32:18.200" v="56" actId="1076"/>
        <pc:sldMkLst>
          <pc:docMk/>
          <pc:sldMk cId="556095347" sldId="279"/>
        </pc:sldMkLst>
        <pc:spChg chg="mod">
          <ac:chgData name="LYNCH Marina (SG-EXT)" userId="S::marina.lynch@ext.ec.europa.eu::76333180-ac7f-480b-a665-d4d401b506dc" providerId="AD" clId="Web-{545FFA65-B73B-4A0A-8209-3D99715F2497}" dt="2022-05-02T12:32:18.200" v="56" actId="1076"/>
          <ac:spMkLst>
            <pc:docMk/>
            <pc:sldMk cId="556095347" sldId="279"/>
            <ac:spMk id="2" creationId="{00000000-0000-0000-0000-000000000000}"/>
          </ac:spMkLst>
        </pc:spChg>
      </pc:sldChg>
      <pc:sldChg chg="addSp modSp">
        <pc:chgData name="LYNCH Marina (SG-EXT)" userId="S::marina.lynch@ext.ec.europa.eu::76333180-ac7f-480b-a665-d4d401b506dc" providerId="AD" clId="Web-{545FFA65-B73B-4A0A-8209-3D99715F2497}" dt="2022-05-02T12:36:56.535" v="101" actId="1076"/>
        <pc:sldMkLst>
          <pc:docMk/>
          <pc:sldMk cId="2259807336" sldId="280"/>
        </pc:sldMkLst>
        <pc:spChg chg="mod">
          <ac:chgData name="LYNCH Marina (SG-EXT)" userId="S::marina.lynch@ext.ec.europa.eu::76333180-ac7f-480b-a665-d4d401b506dc" providerId="AD" clId="Web-{545FFA65-B73B-4A0A-8209-3D99715F2497}" dt="2022-05-02T12:36:20.066" v="89" actId="14100"/>
          <ac:spMkLst>
            <pc:docMk/>
            <pc:sldMk cId="2259807336" sldId="280"/>
            <ac:spMk id="2" creationId="{00000000-0000-0000-0000-000000000000}"/>
          </ac:spMkLst>
        </pc:spChg>
        <pc:picChg chg="add mod">
          <ac:chgData name="LYNCH Marina (SG-EXT)" userId="S::marina.lynch@ext.ec.europa.eu::76333180-ac7f-480b-a665-d4d401b506dc" providerId="AD" clId="Web-{545FFA65-B73B-4A0A-8209-3D99715F2497}" dt="2022-05-02T12:36:56.535" v="101" actId="1076"/>
          <ac:picMkLst>
            <pc:docMk/>
            <pc:sldMk cId="2259807336" sldId="280"/>
            <ac:picMk id="4" creationId="{7F899FEB-A8A6-28A5-BE92-F0A8E3BD11AB}"/>
          </ac:picMkLst>
        </pc:picChg>
        <pc:picChg chg="add mod">
          <ac:chgData name="LYNCH Marina (SG-EXT)" userId="S::marina.lynch@ext.ec.europa.eu::76333180-ac7f-480b-a665-d4d401b506dc" providerId="AD" clId="Web-{545FFA65-B73B-4A0A-8209-3D99715F2497}" dt="2022-05-02T12:36:53.223" v="100" actId="1076"/>
          <ac:picMkLst>
            <pc:docMk/>
            <pc:sldMk cId="2259807336" sldId="280"/>
            <ac:picMk id="5" creationId="{F2E756E7-AC15-4211-ACF1-E1615F1ADACB}"/>
          </ac:picMkLst>
        </pc:picChg>
      </pc:sldChg>
      <pc:sldChg chg="addSp modSp">
        <pc:chgData name="LYNCH Marina (SG-EXT)" userId="S::marina.lynch@ext.ec.europa.eu::76333180-ac7f-480b-a665-d4d401b506dc" providerId="AD" clId="Web-{545FFA65-B73B-4A0A-8209-3D99715F2497}" dt="2022-05-02T12:36:02.924" v="87" actId="14100"/>
        <pc:sldMkLst>
          <pc:docMk/>
          <pc:sldMk cId="2351620378" sldId="281"/>
        </pc:sldMkLst>
        <pc:spChg chg="mod">
          <ac:chgData name="LYNCH Marina (SG-EXT)" userId="S::marina.lynch@ext.ec.europa.eu::76333180-ac7f-480b-a665-d4d401b506dc" providerId="AD" clId="Web-{545FFA65-B73B-4A0A-8209-3D99715F2497}" dt="2022-05-02T12:36:02.924" v="87" actId="14100"/>
          <ac:spMkLst>
            <pc:docMk/>
            <pc:sldMk cId="2351620378" sldId="281"/>
            <ac:spMk id="2" creationId="{00000000-0000-0000-0000-000000000000}"/>
          </ac:spMkLst>
        </pc:spChg>
        <pc:picChg chg="add mod">
          <ac:chgData name="LYNCH Marina (SG-EXT)" userId="S::marina.lynch@ext.ec.europa.eu::76333180-ac7f-480b-a665-d4d401b506dc" providerId="AD" clId="Web-{545FFA65-B73B-4A0A-8209-3D99715F2497}" dt="2022-05-02T12:35:56.190" v="86" actId="1076"/>
          <ac:picMkLst>
            <pc:docMk/>
            <pc:sldMk cId="2351620378" sldId="281"/>
            <ac:picMk id="4" creationId="{DB1B7DD3-C2BC-52FD-31B5-97F1CDD9C06E}"/>
          </ac:picMkLst>
        </pc:picChg>
      </pc:sldChg>
      <pc:sldChg chg="addSp modSp">
        <pc:chgData name="LYNCH Marina (SG-EXT)" userId="S::marina.lynch@ext.ec.europa.eu::76333180-ac7f-480b-a665-d4d401b506dc" providerId="AD" clId="Web-{545FFA65-B73B-4A0A-8209-3D99715F2497}" dt="2022-05-02T12:37:43.115" v="106" actId="1076"/>
        <pc:sldMkLst>
          <pc:docMk/>
          <pc:sldMk cId="3363981222" sldId="282"/>
        </pc:sldMkLst>
        <pc:spChg chg="mod">
          <ac:chgData name="LYNCH Marina (SG-EXT)" userId="S::marina.lynch@ext.ec.europa.eu::76333180-ac7f-480b-a665-d4d401b506dc" providerId="AD" clId="Web-{545FFA65-B73B-4A0A-8209-3D99715F2497}" dt="2022-05-02T12:37:10.176" v="103" actId="14100"/>
          <ac:spMkLst>
            <pc:docMk/>
            <pc:sldMk cId="3363981222" sldId="282"/>
            <ac:spMk id="2" creationId="{00000000-0000-0000-0000-000000000000}"/>
          </ac:spMkLst>
        </pc:spChg>
        <pc:picChg chg="add mod">
          <ac:chgData name="LYNCH Marina (SG-EXT)" userId="S::marina.lynch@ext.ec.europa.eu::76333180-ac7f-480b-a665-d4d401b506dc" providerId="AD" clId="Web-{545FFA65-B73B-4A0A-8209-3D99715F2497}" dt="2022-05-02T12:37:43.115" v="106" actId="1076"/>
          <ac:picMkLst>
            <pc:docMk/>
            <pc:sldMk cId="3363981222" sldId="282"/>
            <ac:picMk id="4" creationId="{020CCD1E-FC7B-4195-8E86-90A3D2952613}"/>
          </ac:picMkLst>
        </pc:picChg>
      </pc:sldChg>
      <pc:sldChg chg="addSp delSp modSp delCm">
        <pc:chgData name="LYNCH Marina (SG-EXT)" userId="S::marina.lynch@ext.ec.europa.eu::76333180-ac7f-480b-a665-d4d401b506dc" providerId="AD" clId="Web-{545FFA65-B73B-4A0A-8209-3D99715F2497}" dt="2022-05-02T13:07:37.460" v="385" actId="14100"/>
        <pc:sldMkLst>
          <pc:docMk/>
          <pc:sldMk cId="1531258467" sldId="284"/>
        </pc:sldMkLst>
        <pc:spChg chg="mod">
          <ac:chgData name="LYNCH Marina (SG-EXT)" userId="S::marina.lynch@ext.ec.europa.eu::76333180-ac7f-480b-a665-d4d401b506dc" providerId="AD" clId="Web-{545FFA65-B73B-4A0A-8209-3D99715F2497}" dt="2022-05-02T12:54:39.658" v="304" actId="14100"/>
          <ac:spMkLst>
            <pc:docMk/>
            <pc:sldMk cId="1531258467" sldId="284"/>
            <ac:spMk id="2" creationId="{E816BB82-F2E2-F02C-5446-D9674A29985B}"/>
          </ac:spMkLst>
        </pc:spChg>
        <pc:spChg chg="del mod">
          <ac:chgData name="LYNCH Marina (SG-EXT)" userId="S::marina.lynch@ext.ec.europa.eu::76333180-ac7f-480b-a665-d4d401b506dc" providerId="AD" clId="Web-{545FFA65-B73B-4A0A-8209-3D99715F2497}" dt="2022-05-02T12:52:24.779" v="298"/>
          <ac:spMkLst>
            <pc:docMk/>
            <pc:sldMk cId="1531258467" sldId="284"/>
            <ac:spMk id="3" creationId="{7D9EC6AE-DEEB-FC52-3088-45A0B3DEAC3B}"/>
          </ac:spMkLst>
        </pc:spChg>
        <pc:spChg chg="add mod">
          <ac:chgData name="LYNCH Marina (SG-EXT)" userId="S::marina.lynch@ext.ec.europa.eu::76333180-ac7f-480b-a665-d4d401b506dc" providerId="AD" clId="Web-{545FFA65-B73B-4A0A-8209-3D99715F2497}" dt="2022-05-02T13:07:37.460" v="385" actId="14100"/>
          <ac:spMkLst>
            <pc:docMk/>
            <pc:sldMk cId="1531258467" sldId="284"/>
            <ac:spMk id="7" creationId="{86EDA6E8-DD19-9FB5-0219-CA0FDE996F7B}"/>
          </ac:spMkLst>
        </pc:spChg>
        <pc:picChg chg="add mod">
          <ac:chgData name="LYNCH Marina (SG-EXT)" userId="S::marina.lynch@ext.ec.europa.eu::76333180-ac7f-480b-a665-d4d401b506dc" providerId="AD" clId="Web-{545FFA65-B73B-4A0A-8209-3D99715F2497}" dt="2022-05-02T13:05:21.128" v="356" actId="1076"/>
          <ac:picMkLst>
            <pc:docMk/>
            <pc:sldMk cId="1531258467" sldId="284"/>
            <ac:picMk id="4" creationId="{FCD50010-131F-FCE3-1C99-7442CA204B18}"/>
          </ac:picMkLst>
        </pc:picChg>
        <pc:picChg chg="add del mod">
          <ac:chgData name="LYNCH Marina (SG-EXT)" userId="S::marina.lynch@ext.ec.europa.eu::76333180-ac7f-480b-a665-d4d401b506dc" providerId="AD" clId="Web-{545FFA65-B73B-4A0A-8209-3D99715F2497}" dt="2022-05-02T12:51:47.559" v="289"/>
          <ac:picMkLst>
            <pc:docMk/>
            <pc:sldMk cId="1531258467" sldId="284"/>
            <ac:picMk id="5" creationId="{21ED3811-49E3-0752-B217-A6DCD8C24F5A}"/>
          </ac:picMkLst>
        </pc:picChg>
        <pc:picChg chg="add mod">
          <ac:chgData name="LYNCH Marina (SG-EXT)" userId="S::marina.lynch@ext.ec.europa.eu::76333180-ac7f-480b-a665-d4d401b506dc" providerId="AD" clId="Web-{545FFA65-B73B-4A0A-8209-3D99715F2497}" dt="2022-05-02T13:05:24.269" v="357" actId="1076"/>
          <ac:picMkLst>
            <pc:docMk/>
            <pc:sldMk cId="1531258467" sldId="284"/>
            <ac:picMk id="6" creationId="{35AB8170-1AF4-0483-51E2-056716BAEEFD}"/>
          </ac:picMkLst>
        </pc:picChg>
      </pc:sldChg>
      <pc:sldChg chg="addSp modSp add ord replId">
        <pc:chgData name="LYNCH Marina (SG-EXT)" userId="S::marina.lynch@ext.ec.europa.eu::76333180-ac7f-480b-a665-d4d401b506dc" providerId="AD" clId="Web-{545FFA65-B73B-4A0A-8209-3D99715F2497}" dt="2022-05-02T13:02:26.139" v="332"/>
        <pc:sldMkLst>
          <pc:docMk/>
          <pc:sldMk cId="2680623701" sldId="285"/>
        </pc:sldMkLst>
        <pc:spChg chg="mod">
          <ac:chgData name="LYNCH Marina (SG-EXT)" userId="S::marina.lynch@ext.ec.europa.eu::76333180-ac7f-480b-a665-d4d401b506dc" providerId="AD" clId="Web-{545FFA65-B73B-4A0A-8209-3D99715F2497}" dt="2022-05-02T12:41:10.933" v="131" actId="20577"/>
          <ac:spMkLst>
            <pc:docMk/>
            <pc:sldMk cId="2680623701" sldId="285"/>
            <ac:spMk id="2" creationId="{E816BB82-F2E2-F02C-5446-D9674A29985B}"/>
          </ac:spMkLst>
        </pc:spChg>
        <pc:spChg chg="mod">
          <ac:chgData name="LYNCH Marina (SG-EXT)" userId="S::marina.lynch@ext.ec.europa.eu::76333180-ac7f-480b-a665-d4d401b506dc" providerId="AD" clId="Web-{545FFA65-B73B-4A0A-8209-3D99715F2497}" dt="2022-05-02T12:44:46.782" v="200" actId="1076"/>
          <ac:spMkLst>
            <pc:docMk/>
            <pc:sldMk cId="2680623701" sldId="285"/>
            <ac:spMk id="3" creationId="{7D9EC6AE-DEEB-FC52-3088-45A0B3DEAC3B}"/>
          </ac:spMkLst>
        </pc:spChg>
        <pc:spChg chg="add mod">
          <ac:chgData name="LYNCH Marina (SG-EXT)" userId="S::marina.lynch@ext.ec.europa.eu::76333180-ac7f-480b-a665-d4d401b506dc" providerId="AD" clId="Web-{545FFA65-B73B-4A0A-8209-3D99715F2497}" dt="2022-05-02T12:50:07.525" v="268" actId="1076"/>
          <ac:spMkLst>
            <pc:docMk/>
            <pc:sldMk cId="2680623701" sldId="285"/>
            <ac:spMk id="6" creationId="{A3F05E7C-2814-9AB1-6769-F0C9DF773008}"/>
          </ac:spMkLst>
        </pc:spChg>
        <pc:spChg chg="add mod">
          <ac:chgData name="LYNCH Marina (SG-EXT)" userId="S::marina.lynch@ext.ec.europa.eu::76333180-ac7f-480b-a665-d4d401b506dc" providerId="AD" clId="Web-{545FFA65-B73B-4A0A-8209-3D99715F2497}" dt="2022-05-02T12:50:25.791" v="270" actId="1076"/>
          <ac:spMkLst>
            <pc:docMk/>
            <pc:sldMk cId="2680623701" sldId="285"/>
            <ac:spMk id="8" creationId="{C3C282B1-BE72-5920-DF21-1B3994ED3DAE}"/>
          </ac:spMkLst>
        </pc:spChg>
        <pc:spChg chg="add mod">
          <ac:chgData name="LYNCH Marina (SG-EXT)" userId="S::marina.lynch@ext.ec.europa.eu::76333180-ac7f-480b-a665-d4d401b506dc" providerId="AD" clId="Web-{545FFA65-B73B-4A0A-8209-3D99715F2497}" dt="2022-05-02T12:49:57.494" v="266" actId="1076"/>
          <ac:spMkLst>
            <pc:docMk/>
            <pc:sldMk cId="2680623701" sldId="285"/>
            <ac:spMk id="9" creationId="{5B0FE858-BF67-C176-68D8-E6CD6A3E13ED}"/>
          </ac:spMkLst>
        </pc:spChg>
        <pc:picChg chg="add mod">
          <ac:chgData name="LYNCH Marina (SG-EXT)" userId="S::marina.lynch@ext.ec.europa.eu::76333180-ac7f-480b-a665-d4d401b506dc" providerId="AD" clId="Web-{545FFA65-B73B-4A0A-8209-3D99715F2497}" dt="2022-05-02T12:50:33.432" v="271" actId="1076"/>
          <ac:picMkLst>
            <pc:docMk/>
            <pc:sldMk cId="2680623701" sldId="285"/>
            <ac:picMk id="4" creationId="{27D7610A-82CD-A202-A73C-BF73ED24A527}"/>
          </ac:picMkLst>
        </pc:picChg>
        <pc:picChg chg="add mod">
          <ac:chgData name="LYNCH Marina (SG-EXT)" userId="S::marina.lynch@ext.ec.europa.eu::76333180-ac7f-480b-a665-d4d401b506dc" providerId="AD" clId="Web-{545FFA65-B73B-4A0A-8209-3D99715F2497}" dt="2022-05-02T12:50:11.260" v="269" actId="1076"/>
          <ac:picMkLst>
            <pc:docMk/>
            <pc:sldMk cId="2680623701" sldId="285"/>
            <ac:picMk id="7" creationId="{ADFDBFF2-4F40-9272-97DD-CEF2381FC13D}"/>
          </ac:picMkLst>
        </pc:picChg>
        <pc:picChg chg="add mod">
          <ac:chgData name="LYNCH Marina (SG-EXT)" userId="S::marina.lynch@ext.ec.europa.eu::76333180-ac7f-480b-a665-d4d401b506dc" providerId="AD" clId="Web-{545FFA65-B73B-4A0A-8209-3D99715F2497}" dt="2022-05-02T12:48:11.819" v="248" actId="1076"/>
          <ac:picMkLst>
            <pc:docMk/>
            <pc:sldMk cId="2680623701" sldId="285"/>
            <ac:picMk id="10" creationId="{CE29AC65-B477-BA43-89C6-ADB635809A29}"/>
          </ac:picMkLst>
        </pc:picChg>
        <pc:picChg chg="add mod">
          <ac:chgData name="LYNCH Marina (SG-EXT)" userId="S::marina.lynch@ext.ec.europa.eu::76333180-ac7f-480b-a665-d4d401b506dc" providerId="AD" clId="Web-{545FFA65-B73B-4A0A-8209-3D99715F2497}" dt="2022-05-02T12:50:02.775" v="267" actId="1076"/>
          <ac:picMkLst>
            <pc:docMk/>
            <pc:sldMk cId="2680623701" sldId="285"/>
            <ac:picMk id="11" creationId="{58BEE66D-7862-2320-9B9F-BEB49D74110B}"/>
          </ac:picMkLst>
        </pc:picChg>
        <pc:picChg chg="add mod">
          <ac:chgData name="LYNCH Marina (SG-EXT)" userId="S::marina.lynch@ext.ec.europa.eu::76333180-ac7f-480b-a665-d4d401b506dc" providerId="AD" clId="Web-{545FFA65-B73B-4A0A-8209-3D99715F2497}" dt="2022-05-02T13:02:26.139" v="332"/>
          <ac:picMkLst>
            <pc:docMk/>
            <pc:sldMk cId="2680623701" sldId="285"/>
            <ac:picMk id="12" creationId="{9DC9D98E-6A5F-BA22-F60D-147811089F15}"/>
          </ac:picMkLst>
        </pc:picChg>
      </pc:sldChg>
      <pc:sldChg chg="add del replId">
        <pc:chgData name="LYNCH Marina (SG-EXT)" userId="S::marina.lynch@ext.ec.europa.eu::76333180-ac7f-480b-a665-d4d401b506dc" providerId="AD" clId="Web-{545FFA65-B73B-4A0A-8209-3D99715F2497}" dt="2022-05-02T13:03:09.906" v="334"/>
        <pc:sldMkLst>
          <pc:docMk/>
          <pc:sldMk cId="3783447378" sldId="286"/>
        </pc:sldMkLst>
      </pc:sldChg>
      <pc:sldChg chg="addSp delSp modSp add replId">
        <pc:chgData name="LYNCH Marina (SG-EXT)" userId="S::marina.lynch@ext.ec.europa.eu::76333180-ac7f-480b-a665-d4d401b506dc" providerId="AD" clId="Web-{545FFA65-B73B-4A0A-8209-3D99715F2497}" dt="2022-05-02T13:46:17.916" v="535" actId="1076"/>
        <pc:sldMkLst>
          <pc:docMk/>
          <pc:sldMk cId="3305859274" sldId="287"/>
        </pc:sldMkLst>
        <pc:spChg chg="mod">
          <ac:chgData name="LYNCH Marina (SG-EXT)" userId="S::marina.lynch@ext.ec.europa.eu::76333180-ac7f-480b-a665-d4d401b506dc" providerId="AD" clId="Web-{545FFA65-B73B-4A0A-8209-3D99715F2497}" dt="2022-05-02T12:54:35.845" v="303" actId="14100"/>
          <ac:spMkLst>
            <pc:docMk/>
            <pc:sldMk cId="3305859274" sldId="287"/>
            <ac:spMk id="2" creationId="{E816BB82-F2E2-F02C-5446-D9674A29985B}"/>
          </ac:spMkLst>
        </pc:spChg>
        <pc:picChg chg="add mod">
          <ac:chgData name="LYNCH Marina (SG-EXT)" userId="S::marina.lynch@ext.ec.europa.eu::76333180-ac7f-480b-a665-d4d401b506dc" providerId="AD" clId="Web-{545FFA65-B73B-4A0A-8209-3D99715F2497}" dt="2022-05-02T13:46:17.916" v="535" actId="1076"/>
          <ac:picMkLst>
            <pc:docMk/>
            <pc:sldMk cId="3305859274" sldId="287"/>
            <ac:picMk id="3" creationId="{B6243AD9-AC96-E169-8E51-95B3FBFF8341}"/>
          </ac:picMkLst>
        </pc:picChg>
        <pc:picChg chg="add del mod">
          <ac:chgData name="LYNCH Marina (SG-EXT)" userId="S::marina.lynch@ext.ec.europa.eu::76333180-ac7f-480b-a665-d4d401b506dc" providerId="AD" clId="Web-{545FFA65-B73B-4A0A-8209-3D99715F2497}" dt="2022-05-02T12:57:26.568" v="310"/>
          <ac:picMkLst>
            <pc:docMk/>
            <pc:sldMk cId="3305859274" sldId="287"/>
            <ac:picMk id="3" creationId="{E31A8344-575F-724C-45C7-DE11D58195AF}"/>
          </ac:picMkLst>
        </pc:picChg>
        <pc:picChg chg="del">
          <ac:chgData name="LYNCH Marina (SG-EXT)" userId="S::marina.lynch@ext.ec.europa.eu::76333180-ac7f-480b-a665-d4d401b506dc" providerId="AD" clId="Web-{545FFA65-B73B-4A0A-8209-3D99715F2497}" dt="2022-05-02T12:54:43.236" v="305"/>
          <ac:picMkLst>
            <pc:docMk/>
            <pc:sldMk cId="3305859274" sldId="287"/>
            <ac:picMk id="4" creationId="{FCD50010-131F-FCE3-1C99-7442CA204B18}"/>
          </ac:picMkLst>
        </pc:picChg>
        <pc:picChg chg="add del mod">
          <ac:chgData name="LYNCH Marina (SG-EXT)" userId="S::marina.lynch@ext.ec.europa.eu::76333180-ac7f-480b-a665-d4d401b506dc" providerId="AD" clId="Web-{545FFA65-B73B-4A0A-8209-3D99715F2497}" dt="2022-05-02T13:46:04.228" v="528"/>
          <ac:picMkLst>
            <pc:docMk/>
            <pc:sldMk cId="3305859274" sldId="287"/>
            <ac:picMk id="5" creationId="{2338D501-FA8C-F186-F418-B44DC8FCE032}"/>
          </ac:picMkLst>
        </pc:picChg>
        <pc:picChg chg="del">
          <ac:chgData name="LYNCH Marina (SG-EXT)" userId="S::marina.lynch@ext.ec.europa.eu::76333180-ac7f-480b-a665-d4d401b506dc" providerId="AD" clId="Web-{545FFA65-B73B-4A0A-8209-3D99715F2497}" dt="2022-05-02T12:54:43.845" v="306"/>
          <ac:picMkLst>
            <pc:docMk/>
            <pc:sldMk cId="3305859274" sldId="287"/>
            <ac:picMk id="6" creationId="{35AB8170-1AF4-0483-51E2-056716BAEEFD}"/>
          </ac:picMkLst>
        </pc:picChg>
        <pc:picChg chg="add del mod">
          <ac:chgData name="LYNCH Marina (SG-EXT)" userId="S::marina.lynch@ext.ec.europa.eu::76333180-ac7f-480b-a665-d4d401b506dc" providerId="AD" clId="Web-{545FFA65-B73B-4A0A-8209-3D99715F2497}" dt="2022-05-02T13:46:03.900" v="527"/>
          <ac:picMkLst>
            <pc:docMk/>
            <pc:sldMk cId="3305859274" sldId="287"/>
            <ac:picMk id="7" creationId="{DED22CD6-CC68-08B0-3E3B-2DF458C14A1D}"/>
          </ac:picMkLst>
        </pc:picChg>
      </pc:sldChg>
      <pc:sldChg chg="modSp add ord replId">
        <pc:chgData name="LYNCH Marina (SG-EXT)" userId="S::marina.lynch@ext.ec.europa.eu::76333180-ac7f-480b-a665-d4d401b506dc" providerId="AD" clId="Web-{545FFA65-B73B-4A0A-8209-3D99715F2497}" dt="2022-05-02T13:04:56.674" v="355" actId="20577"/>
        <pc:sldMkLst>
          <pc:docMk/>
          <pc:sldMk cId="221737417" sldId="288"/>
        </pc:sldMkLst>
        <pc:spChg chg="mod">
          <ac:chgData name="LYNCH Marina (SG-EXT)" userId="S::marina.lynch@ext.ec.europa.eu::76333180-ac7f-480b-a665-d4d401b506dc" providerId="AD" clId="Web-{545FFA65-B73B-4A0A-8209-3D99715F2497}" dt="2022-05-02T13:04:56.674" v="355" actId="20577"/>
          <ac:spMkLst>
            <pc:docMk/>
            <pc:sldMk cId="221737417" sldId="288"/>
            <ac:spMk id="4" creationId="{00000000-0000-0000-0000-000000000000}"/>
          </ac:spMkLst>
        </pc:spChg>
      </pc:sldChg>
      <pc:sldChg chg="addSp modSp add replId">
        <pc:chgData name="LYNCH Marina (SG-EXT)" userId="S::marina.lynch@ext.ec.europa.eu::76333180-ac7f-480b-a665-d4d401b506dc" providerId="AD" clId="Web-{545FFA65-B73B-4A0A-8209-3D99715F2497}" dt="2022-05-02T13:20:53.934" v="462" actId="1076"/>
        <pc:sldMkLst>
          <pc:docMk/>
          <pc:sldMk cId="1228773670" sldId="289"/>
        </pc:sldMkLst>
        <pc:spChg chg="add mod">
          <ac:chgData name="LYNCH Marina (SG-EXT)" userId="S::marina.lynch@ext.ec.europa.eu::76333180-ac7f-480b-a665-d4d401b506dc" providerId="AD" clId="Web-{545FFA65-B73B-4A0A-8209-3D99715F2497}" dt="2022-05-02T13:20:53.934" v="462" actId="1076"/>
          <ac:spMkLst>
            <pc:docMk/>
            <pc:sldMk cId="1228773670" sldId="289"/>
            <ac:spMk id="2" creationId="{5EC422B2-7D6A-7FE8-962B-46B995FD2CFD}"/>
          </ac:spMkLst>
        </pc:spChg>
        <pc:spChg chg="mod">
          <ac:chgData name="LYNCH Marina (SG-EXT)" userId="S::marina.lynch@ext.ec.europa.eu::76333180-ac7f-480b-a665-d4d401b506dc" providerId="AD" clId="Web-{545FFA65-B73B-4A0A-8209-3D99715F2497}" dt="2022-05-02T13:20:46.168" v="461" actId="20577"/>
          <ac:spMkLst>
            <pc:docMk/>
            <pc:sldMk cId="1228773670" sldId="289"/>
            <ac:spMk id="4" creationId="{00000000-0000-0000-0000-000000000000}"/>
          </ac:spMkLst>
        </pc:spChg>
      </pc:sldChg>
      <pc:sldChg chg="modSp add ord replId">
        <pc:chgData name="LYNCH Marina (SG-EXT)" userId="S::marina.lynch@ext.ec.europa.eu::76333180-ac7f-480b-a665-d4d401b506dc" providerId="AD" clId="Web-{545FFA65-B73B-4A0A-8209-3D99715F2497}" dt="2022-05-02T13:22:08.389" v="478" actId="14100"/>
        <pc:sldMkLst>
          <pc:docMk/>
          <pc:sldMk cId="1887645737" sldId="290"/>
        </pc:sldMkLst>
        <pc:spChg chg="mod">
          <ac:chgData name="LYNCH Marina (SG-EXT)" userId="S::marina.lynch@ext.ec.europa.eu::76333180-ac7f-480b-a665-d4d401b506dc" providerId="AD" clId="Web-{545FFA65-B73B-4A0A-8209-3D99715F2497}" dt="2022-05-02T13:21:33.763" v="473" actId="20577"/>
          <ac:spMkLst>
            <pc:docMk/>
            <pc:sldMk cId="1887645737" sldId="290"/>
            <ac:spMk id="2" creationId="{00000000-0000-0000-0000-000000000000}"/>
          </ac:spMkLst>
        </pc:spChg>
        <pc:spChg chg="mod">
          <ac:chgData name="LYNCH Marina (SG-EXT)" userId="S::marina.lynch@ext.ec.europa.eu::76333180-ac7f-480b-a665-d4d401b506dc" providerId="AD" clId="Web-{545FFA65-B73B-4A0A-8209-3D99715F2497}" dt="2022-05-02T13:22:08.389" v="478" actId="14100"/>
          <ac:spMkLst>
            <pc:docMk/>
            <pc:sldMk cId="1887645737" sldId="290"/>
            <ac:spMk id="3" creationId="{00000000-0000-0000-0000-000000000000}"/>
          </ac:spMkLst>
        </pc:spChg>
      </pc:sldChg>
      <pc:sldChg chg="addSp modSp add replId">
        <pc:chgData name="LYNCH Marina (SG-EXT)" userId="S::marina.lynch@ext.ec.europa.eu::76333180-ac7f-480b-a665-d4d401b506dc" providerId="AD" clId="Web-{545FFA65-B73B-4A0A-8209-3D99715F2497}" dt="2022-05-02T13:28:09.430" v="526" actId="1076"/>
        <pc:sldMkLst>
          <pc:docMk/>
          <pc:sldMk cId="3320467915" sldId="291"/>
        </pc:sldMkLst>
        <pc:spChg chg="mod">
          <ac:chgData name="LYNCH Marina (SG-EXT)" userId="S::marina.lynch@ext.ec.europa.eu::76333180-ac7f-480b-a665-d4d401b506dc" providerId="AD" clId="Web-{545FFA65-B73B-4A0A-8209-3D99715F2497}" dt="2022-05-02T13:27:30.570" v="522" actId="1076"/>
          <ac:spMkLst>
            <pc:docMk/>
            <pc:sldMk cId="3320467915" sldId="291"/>
            <ac:spMk id="2" creationId="{00000000-0000-0000-0000-000000000000}"/>
          </ac:spMkLst>
        </pc:spChg>
        <pc:spChg chg="mod">
          <ac:chgData name="LYNCH Marina (SG-EXT)" userId="S::marina.lynch@ext.ec.europa.eu::76333180-ac7f-480b-a665-d4d401b506dc" providerId="AD" clId="Web-{545FFA65-B73B-4A0A-8209-3D99715F2497}" dt="2022-05-02T13:27:25.617" v="521" actId="1076"/>
          <ac:spMkLst>
            <pc:docMk/>
            <pc:sldMk cId="3320467915" sldId="291"/>
            <ac:spMk id="3" creationId="{00000000-0000-0000-0000-000000000000}"/>
          </ac:spMkLst>
        </pc:spChg>
        <pc:spChg chg="add mod">
          <ac:chgData name="LYNCH Marina (SG-EXT)" userId="S::marina.lynch@ext.ec.europa.eu::76333180-ac7f-480b-a665-d4d401b506dc" providerId="AD" clId="Web-{545FFA65-B73B-4A0A-8209-3D99715F2497}" dt="2022-05-02T13:28:09.430" v="526" actId="1076"/>
          <ac:spMkLst>
            <pc:docMk/>
            <pc:sldMk cId="3320467915" sldId="291"/>
            <ac:spMk id="4" creationId="{6ECC88D7-A481-2AA3-68FB-5E1864B7EDBE}"/>
          </ac:spMkLst>
        </pc:spChg>
      </pc:sldChg>
      <pc:sldChg chg="modSp add replId">
        <pc:chgData name="LYNCH Marina (SG-EXT)" userId="S::marina.lynch@ext.ec.europa.eu::76333180-ac7f-480b-a665-d4d401b506dc" providerId="AD" clId="Web-{545FFA65-B73B-4A0A-8209-3D99715F2497}" dt="2022-05-02T13:49:08.044" v="553" actId="20577"/>
        <pc:sldMkLst>
          <pc:docMk/>
          <pc:sldMk cId="2797632827" sldId="292"/>
        </pc:sldMkLst>
        <pc:spChg chg="mod">
          <ac:chgData name="LYNCH Marina (SG-EXT)" userId="S::marina.lynch@ext.ec.europa.eu::76333180-ac7f-480b-a665-d4d401b506dc" providerId="AD" clId="Web-{545FFA65-B73B-4A0A-8209-3D99715F2497}" dt="2022-05-02T13:49:08.044" v="553" actId="20577"/>
          <ac:spMkLst>
            <pc:docMk/>
            <pc:sldMk cId="2797632827" sldId="292"/>
            <ac:spMk id="4" creationId="{00000000-0000-0000-0000-000000000000}"/>
          </ac:spMkLst>
        </pc:spChg>
      </pc:sldChg>
      <pc:sldChg chg="addSp delSp modSp add replId">
        <pc:chgData name="LYNCH Marina (SG-EXT)" userId="S::marina.lynch@ext.ec.europa.eu::76333180-ac7f-480b-a665-d4d401b506dc" providerId="AD" clId="Web-{545FFA65-B73B-4A0A-8209-3D99715F2497}" dt="2022-05-02T13:59:47.761" v="705" actId="1076"/>
        <pc:sldMkLst>
          <pc:docMk/>
          <pc:sldMk cId="3611368599" sldId="293"/>
        </pc:sldMkLst>
        <pc:spChg chg="mod">
          <ac:chgData name="LYNCH Marina (SG-EXT)" userId="S::marina.lynch@ext.ec.europa.eu::76333180-ac7f-480b-a665-d4d401b506dc" providerId="AD" clId="Web-{545FFA65-B73B-4A0A-8209-3D99715F2497}" dt="2022-05-02T13:59:30.542" v="702" actId="20577"/>
          <ac:spMkLst>
            <pc:docMk/>
            <pc:sldMk cId="3611368599" sldId="293"/>
            <ac:spMk id="4" creationId="{00000000-0000-0000-0000-000000000000}"/>
          </ac:spMkLst>
        </pc:spChg>
        <pc:spChg chg="add mod">
          <ac:chgData name="LYNCH Marina (SG-EXT)" userId="S::marina.lynch@ext.ec.europa.eu::76333180-ac7f-480b-a665-d4d401b506dc" providerId="AD" clId="Web-{545FFA65-B73B-4A0A-8209-3D99715F2497}" dt="2022-05-02T13:57:35.930" v="670" actId="1076"/>
          <ac:spMkLst>
            <pc:docMk/>
            <pc:sldMk cId="3611368599" sldId="293"/>
            <ac:spMk id="5" creationId="{B8F1749C-C6A8-D80F-7DA8-7BFF337529A2}"/>
          </ac:spMkLst>
        </pc:spChg>
        <pc:picChg chg="del">
          <ac:chgData name="LYNCH Marina (SG-EXT)" userId="S::marina.lynch@ext.ec.europa.eu::76333180-ac7f-480b-a665-d4d401b506dc" providerId="AD" clId="Web-{545FFA65-B73B-4A0A-8209-3D99715F2497}" dt="2022-05-02T13:56:05.366" v="642"/>
          <ac:picMkLst>
            <pc:docMk/>
            <pc:sldMk cId="3611368599" sldId="293"/>
            <ac:picMk id="2" creationId="{DF74EFAB-2B60-663A-0538-6EE9560D0C98}"/>
          </ac:picMkLst>
        </pc:picChg>
        <pc:picChg chg="add del mod">
          <ac:chgData name="LYNCH Marina (SG-EXT)" userId="S::marina.lynch@ext.ec.europa.eu::76333180-ac7f-480b-a665-d4d401b506dc" providerId="AD" clId="Web-{545FFA65-B73B-4A0A-8209-3D99715F2497}" dt="2022-05-02T13:58:53.057" v="696"/>
          <ac:picMkLst>
            <pc:docMk/>
            <pc:sldMk cId="3611368599" sldId="293"/>
            <ac:picMk id="6" creationId="{393EA26B-9CDE-3DE7-19A7-76DBFF731FA2}"/>
          </ac:picMkLst>
        </pc:picChg>
        <pc:picChg chg="add mod">
          <ac:chgData name="LYNCH Marina (SG-EXT)" userId="S::marina.lynch@ext.ec.europa.eu::76333180-ac7f-480b-a665-d4d401b506dc" providerId="AD" clId="Web-{545FFA65-B73B-4A0A-8209-3D99715F2497}" dt="2022-05-02T13:59:47.761" v="705" actId="1076"/>
          <ac:picMkLst>
            <pc:docMk/>
            <pc:sldMk cId="3611368599" sldId="293"/>
            <ac:picMk id="7" creationId="{CB8B945F-C270-B50D-74EF-7BB86FC0D001}"/>
          </ac:picMkLst>
        </pc:picChg>
      </pc:sldChg>
      <pc:sldChg chg="addSp delSp modSp add replId">
        <pc:chgData name="LYNCH Marina (SG-EXT)" userId="S::marina.lynch@ext.ec.europa.eu::76333180-ac7f-480b-a665-d4d401b506dc" providerId="AD" clId="Web-{545FFA65-B73B-4A0A-8209-3D99715F2497}" dt="2022-05-02T14:03:47.938" v="770" actId="20577"/>
        <pc:sldMkLst>
          <pc:docMk/>
          <pc:sldMk cId="293510665" sldId="294"/>
        </pc:sldMkLst>
        <pc:spChg chg="mod">
          <ac:chgData name="LYNCH Marina (SG-EXT)" userId="S::marina.lynch@ext.ec.europa.eu::76333180-ac7f-480b-a665-d4d401b506dc" providerId="AD" clId="Web-{545FFA65-B73B-4A0A-8209-3D99715F2497}" dt="2022-05-02T14:03:47.938" v="770" actId="20577"/>
          <ac:spMkLst>
            <pc:docMk/>
            <pc:sldMk cId="293510665" sldId="294"/>
            <ac:spMk id="4" creationId="{00000000-0000-0000-0000-000000000000}"/>
          </ac:spMkLst>
        </pc:spChg>
        <pc:spChg chg="add mod">
          <ac:chgData name="LYNCH Marina (SG-EXT)" userId="S::marina.lynch@ext.ec.europa.eu::76333180-ac7f-480b-a665-d4d401b506dc" providerId="AD" clId="Web-{545FFA65-B73B-4A0A-8209-3D99715F2497}" dt="2022-05-02T14:02:55.250" v="763" actId="14100"/>
          <ac:spMkLst>
            <pc:docMk/>
            <pc:sldMk cId="293510665" sldId="294"/>
            <ac:spMk id="10" creationId="{E5A98CF7-1D21-06A5-EDD5-1F25C7CD6898}"/>
          </ac:spMkLst>
        </pc:spChg>
        <pc:picChg chg="add del mod">
          <ac:chgData name="LYNCH Marina (SG-EXT)" userId="S::marina.lynch@ext.ec.europa.eu::76333180-ac7f-480b-a665-d4d401b506dc" providerId="AD" clId="Web-{545FFA65-B73B-4A0A-8209-3D99715F2497}" dt="2022-05-02T14:03:13.547" v="765"/>
          <ac:picMkLst>
            <pc:docMk/>
            <pc:sldMk cId="293510665" sldId="294"/>
            <ac:picMk id="2" creationId="{D7DB5948-8F24-BFDF-A6B5-17F1F9BA6923}"/>
          </ac:picMkLst>
        </pc:picChg>
        <pc:picChg chg="add del mod">
          <ac:chgData name="LYNCH Marina (SG-EXT)" userId="S::marina.lynch@ext.ec.europa.eu::76333180-ac7f-480b-a665-d4d401b506dc" providerId="AD" clId="Web-{545FFA65-B73B-4A0A-8209-3D99715F2497}" dt="2022-05-02T14:01:05.013" v="717"/>
          <ac:picMkLst>
            <pc:docMk/>
            <pc:sldMk cId="293510665" sldId="294"/>
            <ac:picMk id="6" creationId="{54352759-E994-11B4-64B5-999BDB6A9616}"/>
          </ac:picMkLst>
        </pc:picChg>
        <pc:picChg chg="del">
          <ac:chgData name="LYNCH Marina (SG-EXT)" userId="S::marina.lynch@ext.ec.europa.eu::76333180-ac7f-480b-a665-d4d401b506dc" providerId="AD" clId="Web-{545FFA65-B73B-4A0A-8209-3D99715F2497}" dt="2022-05-02T14:00:28.075" v="707"/>
          <ac:picMkLst>
            <pc:docMk/>
            <pc:sldMk cId="293510665" sldId="294"/>
            <ac:picMk id="7" creationId="{CB8B945F-C270-B50D-74EF-7BB86FC0D001}"/>
          </ac:picMkLst>
        </pc:picChg>
        <pc:picChg chg="add mod">
          <ac:chgData name="LYNCH Marina (SG-EXT)" userId="S::marina.lynch@ext.ec.europa.eu::76333180-ac7f-480b-a665-d4d401b506dc" providerId="AD" clId="Web-{545FFA65-B73B-4A0A-8209-3D99715F2497}" dt="2022-05-02T14:02:10.171" v="739" actId="1076"/>
          <ac:picMkLst>
            <pc:docMk/>
            <pc:sldMk cId="293510665" sldId="294"/>
            <ac:picMk id="8" creationId="{168694A3-C890-55F8-6185-44752DB83FF5}"/>
          </ac:picMkLst>
        </pc:picChg>
        <pc:picChg chg="add mod">
          <ac:chgData name="LYNCH Marina (SG-EXT)" userId="S::marina.lynch@ext.ec.europa.eu::76333180-ac7f-480b-a665-d4d401b506dc" providerId="AD" clId="Web-{545FFA65-B73B-4A0A-8209-3D99715F2497}" dt="2022-05-02T14:03:36.032" v="769" actId="14100"/>
          <ac:picMkLst>
            <pc:docMk/>
            <pc:sldMk cId="293510665" sldId="294"/>
            <ac:picMk id="11" creationId="{F86B4954-BB39-8F77-92B6-ADE0E9D0D421}"/>
          </ac:picMkLst>
        </pc:picChg>
      </pc:sldChg>
      <pc:sldChg chg="addSp delSp modSp add replId">
        <pc:chgData name="LYNCH Marina (SG-EXT)" userId="S::marina.lynch@ext.ec.europa.eu::76333180-ac7f-480b-a665-d4d401b506dc" providerId="AD" clId="Web-{545FFA65-B73B-4A0A-8209-3D99715F2497}" dt="2022-05-02T14:04:59.221" v="786" actId="1076"/>
        <pc:sldMkLst>
          <pc:docMk/>
          <pc:sldMk cId="3141279928" sldId="295"/>
        </pc:sldMkLst>
        <pc:spChg chg="mod">
          <ac:chgData name="LYNCH Marina (SG-EXT)" userId="S::marina.lynch@ext.ec.europa.eu::76333180-ac7f-480b-a665-d4d401b506dc" providerId="AD" clId="Web-{545FFA65-B73B-4A0A-8209-3D99715F2497}" dt="2022-05-02T14:04:59.221" v="786" actId="1076"/>
          <ac:spMkLst>
            <pc:docMk/>
            <pc:sldMk cId="3141279928" sldId="295"/>
            <ac:spMk id="4" creationId="{00000000-0000-0000-0000-000000000000}"/>
          </ac:spMkLst>
        </pc:spChg>
        <pc:spChg chg="del mod">
          <ac:chgData name="LYNCH Marina (SG-EXT)" userId="S::marina.lynch@ext.ec.europa.eu::76333180-ac7f-480b-a665-d4d401b506dc" providerId="AD" clId="Web-{545FFA65-B73B-4A0A-8209-3D99715F2497}" dt="2022-05-02T14:04:46.127" v="785"/>
          <ac:spMkLst>
            <pc:docMk/>
            <pc:sldMk cId="3141279928" sldId="295"/>
            <ac:spMk id="10" creationId="{E5A98CF7-1D21-06A5-EDD5-1F25C7CD6898}"/>
          </ac:spMkLst>
        </pc:spChg>
        <pc:picChg chg="add mod">
          <ac:chgData name="LYNCH Marina (SG-EXT)" userId="S::marina.lynch@ext.ec.europa.eu::76333180-ac7f-480b-a665-d4d401b506dc" providerId="AD" clId="Web-{545FFA65-B73B-4A0A-8209-3D99715F2497}" dt="2022-05-02T14:04:09.408" v="774" actId="1076"/>
          <ac:picMkLst>
            <pc:docMk/>
            <pc:sldMk cId="3141279928" sldId="295"/>
            <ac:picMk id="2" creationId="{7E723FD2-CB2C-CF00-08EB-95E5E55EDDAA}"/>
          </ac:picMkLst>
        </pc:picChg>
        <pc:picChg chg="add mod">
          <ac:chgData name="LYNCH Marina (SG-EXT)" userId="S::marina.lynch@ext.ec.europa.eu::76333180-ac7f-480b-a665-d4d401b506dc" providerId="AD" clId="Web-{545FFA65-B73B-4A0A-8209-3D99715F2497}" dt="2022-05-02T14:04:34.861" v="783" actId="14100"/>
          <ac:picMkLst>
            <pc:docMk/>
            <pc:sldMk cId="3141279928" sldId="295"/>
            <ac:picMk id="6" creationId="{F3741B5F-4ADA-2585-1D8E-63F7C344AD9F}"/>
          </ac:picMkLst>
        </pc:picChg>
        <pc:picChg chg="del">
          <ac:chgData name="LYNCH Marina (SG-EXT)" userId="S::marina.lynch@ext.ec.europa.eu::76333180-ac7f-480b-a665-d4d401b506dc" providerId="AD" clId="Web-{545FFA65-B73B-4A0A-8209-3D99715F2497}" dt="2022-05-02T14:04:02.720" v="772"/>
          <ac:picMkLst>
            <pc:docMk/>
            <pc:sldMk cId="3141279928" sldId="295"/>
            <ac:picMk id="8" creationId="{168694A3-C890-55F8-6185-44752DB83FF5}"/>
          </ac:picMkLst>
        </pc:picChg>
        <pc:picChg chg="del">
          <ac:chgData name="LYNCH Marina (SG-EXT)" userId="S::marina.lynch@ext.ec.europa.eu::76333180-ac7f-480b-a665-d4d401b506dc" providerId="AD" clId="Web-{545FFA65-B73B-4A0A-8209-3D99715F2497}" dt="2022-05-02T14:04:27.799" v="779"/>
          <ac:picMkLst>
            <pc:docMk/>
            <pc:sldMk cId="3141279928" sldId="295"/>
            <ac:picMk id="11" creationId="{F86B4954-BB39-8F77-92B6-ADE0E9D0D421}"/>
          </ac:picMkLst>
        </pc:picChg>
      </pc:sldChg>
      <pc:sldChg chg="addSp delSp modSp add ord replId">
        <pc:chgData name="LYNCH Marina (SG-EXT)" userId="S::marina.lynch@ext.ec.europa.eu::76333180-ac7f-480b-a665-d4d401b506dc" providerId="AD" clId="Web-{545FFA65-B73B-4A0A-8209-3D99715F2497}" dt="2022-05-02T14:07:00.661" v="833" actId="14100"/>
        <pc:sldMkLst>
          <pc:docMk/>
          <pc:sldMk cId="2293739071" sldId="296"/>
        </pc:sldMkLst>
        <pc:spChg chg="mod">
          <ac:chgData name="LYNCH Marina (SG-EXT)" userId="S::marina.lynch@ext.ec.europa.eu::76333180-ac7f-480b-a665-d4d401b506dc" providerId="AD" clId="Web-{545FFA65-B73B-4A0A-8209-3D99715F2497}" dt="2022-05-02T14:06:14.707" v="807" actId="14100"/>
          <ac:spMkLst>
            <pc:docMk/>
            <pc:sldMk cId="2293739071" sldId="296"/>
            <ac:spMk id="4" creationId="{00000000-0000-0000-0000-000000000000}"/>
          </ac:spMkLst>
        </pc:spChg>
        <pc:spChg chg="mod">
          <ac:chgData name="LYNCH Marina (SG-EXT)" userId="S::marina.lynch@ext.ec.europa.eu::76333180-ac7f-480b-a665-d4d401b506dc" providerId="AD" clId="Web-{545FFA65-B73B-4A0A-8209-3D99715F2497}" dt="2022-05-02T14:06:43.567" v="828" actId="20577"/>
          <ac:spMkLst>
            <pc:docMk/>
            <pc:sldMk cId="2293739071" sldId="296"/>
            <ac:spMk id="10" creationId="{E5A98CF7-1D21-06A5-EDD5-1F25C7CD6898}"/>
          </ac:spMkLst>
        </pc:spChg>
        <pc:picChg chg="add mod">
          <ac:chgData name="LYNCH Marina (SG-EXT)" userId="S::marina.lynch@ext.ec.europa.eu::76333180-ac7f-480b-a665-d4d401b506dc" providerId="AD" clId="Web-{545FFA65-B73B-4A0A-8209-3D99715F2497}" dt="2022-05-02T14:06:26.051" v="810" actId="1076"/>
          <ac:picMkLst>
            <pc:docMk/>
            <pc:sldMk cId="2293739071" sldId="296"/>
            <ac:picMk id="2" creationId="{65FE3FCC-B149-2536-14B2-115F2115C224}"/>
          </ac:picMkLst>
        </pc:picChg>
        <pc:picChg chg="add mod">
          <ac:chgData name="LYNCH Marina (SG-EXT)" userId="S::marina.lynch@ext.ec.europa.eu::76333180-ac7f-480b-a665-d4d401b506dc" providerId="AD" clId="Web-{545FFA65-B73B-4A0A-8209-3D99715F2497}" dt="2022-05-02T14:07:00.661" v="833" actId="14100"/>
          <ac:picMkLst>
            <pc:docMk/>
            <pc:sldMk cId="2293739071" sldId="296"/>
            <ac:picMk id="6" creationId="{F2EFF848-D3DD-8A72-CAD4-2C3AB95DF28D}"/>
          </ac:picMkLst>
        </pc:picChg>
        <pc:picChg chg="del">
          <ac:chgData name="LYNCH Marina (SG-EXT)" userId="S::marina.lynch@ext.ec.europa.eu::76333180-ac7f-480b-a665-d4d401b506dc" providerId="AD" clId="Web-{545FFA65-B73B-4A0A-8209-3D99715F2497}" dt="2022-05-02T14:06:20.629" v="808"/>
          <ac:picMkLst>
            <pc:docMk/>
            <pc:sldMk cId="2293739071" sldId="296"/>
            <ac:picMk id="8" creationId="{168694A3-C890-55F8-6185-44752DB83FF5}"/>
          </ac:picMkLst>
        </pc:picChg>
        <pc:picChg chg="del">
          <ac:chgData name="LYNCH Marina (SG-EXT)" userId="S::marina.lynch@ext.ec.europa.eu::76333180-ac7f-480b-a665-d4d401b506dc" providerId="AD" clId="Web-{545FFA65-B73B-4A0A-8209-3D99715F2497}" dt="2022-05-02T14:06:44.583" v="829"/>
          <ac:picMkLst>
            <pc:docMk/>
            <pc:sldMk cId="2293739071" sldId="296"/>
            <ac:picMk id="11" creationId="{F86B4954-BB39-8F77-92B6-ADE0E9D0D421}"/>
          </ac:picMkLst>
        </pc:picChg>
      </pc:sldChg>
      <pc:sldChg chg="addSp delSp modSp add replId">
        <pc:chgData name="LYNCH Marina (SG-EXT)" userId="S::marina.lynch@ext.ec.europa.eu::76333180-ac7f-480b-a665-d4d401b506dc" providerId="AD" clId="Web-{545FFA65-B73B-4A0A-8209-3D99715F2497}" dt="2022-05-02T14:05:48.019" v="802" actId="1076"/>
        <pc:sldMkLst>
          <pc:docMk/>
          <pc:sldMk cId="3456609365" sldId="297"/>
        </pc:sldMkLst>
        <pc:spChg chg="mod">
          <ac:chgData name="LYNCH Marina (SG-EXT)" userId="S::marina.lynch@ext.ec.europa.eu::76333180-ac7f-480b-a665-d4d401b506dc" providerId="AD" clId="Web-{545FFA65-B73B-4A0A-8209-3D99715F2497}" dt="2022-05-02T14:05:40.331" v="797" actId="20577"/>
          <ac:spMkLst>
            <pc:docMk/>
            <pc:sldMk cId="3456609365" sldId="297"/>
            <ac:spMk id="4" creationId="{00000000-0000-0000-0000-000000000000}"/>
          </ac:spMkLst>
        </pc:spChg>
        <pc:picChg chg="del">
          <ac:chgData name="LYNCH Marina (SG-EXT)" userId="S::marina.lynch@ext.ec.europa.eu::76333180-ac7f-480b-a665-d4d401b506dc" providerId="AD" clId="Web-{545FFA65-B73B-4A0A-8209-3D99715F2497}" dt="2022-05-02T14:05:27.472" v="790"/>
          <ac:picMkLst>
            <pc:docMk/>
            <pc:sldMk cId="3456609365" sldId="297"/>
            <ac:picMk id="2" creationId="{7E723FD2-CB2C-CF00-08EB-95E5E55EDDAA}"/>
          </ac:picMkLst>
        </pc:picChg>
        <pc:picChg chg="del">
          <ac:chgData name="LYNCH Marina (SG-EXT)" userId="S::marina.lynch@ext.ec.europa.eu::76333180-ac7f-480b-a665-d4d401b506dc" providerId="AD" clId="Web-{545FFA65-B73B-4A0A-8209-3D99715F2497}" dt="2022-05-02T14:05:40.878" v="798"/>
          <ac:picMkLst>
            <pc:docMk/>
            <pc:sldMk cId="3456609365" sldId="297"/>
            <ac:picMk id="6" creationId="{F3741B5F-4ADA-2585-1D8E-63F7C344AD9F}"/>
          </ac:picMkLst>
        </pc:picChg>
        <pc:picChg chg="add mod">
          <ac:chgData name="LYNCH Marina (SG-EXT)" userId="S::marina.lynch@ext.ec.europa.eu::76333180-ac7f-480b-a665-d4d401b506dc" providerId="AD" clId="Web-{545FFA65-B73B-4A0A-8209-3D99715F2497}" dt="2022-05-02T14:05:30.972" v="792" actId="1076"/>
          <ac:picMkLst>
            <pc:docMk/>
            <pc:sldMk cId="3456609365" sldId="297"/>
            <ac:picMk id="7" creationId="{C60B62CD-2E23-1321-72BE-FEDB02E2B2C5}"/>
          </ac:picMkLst>
        </pc:picChg>
        <pc:picChg chg="add mod">
          <ac:chgData name="LYNCH Marina (SG-EXT)" userId="S::marina.lynch@ext.ec.europa.eu::76333180-ac7f-480b-a665-d4d401b506dc" providerId="AD" clId="Web-{545FFA65-B73B-4A0A-8209-3D99715F2497}" dt="2022-05-02T14:05:48.019" v="802" actId="1076"/>
          <ac:picMkLst>
            <pc:docMk/>
            <pc:sldMk cId="3456609365" sldId="297"/>
            <ac:picMk id="8" creationId="{F061C8C0-6E02-9FCB-08AE-2A7C42DD878B}"/>
          </ac:picMkLst>
        </pc:picChg>
      </pc:sldChg>
      <pc:sldChg chg="delSp modSp add ord replId">
        <pc:chgData name="LYNCH Marina (SG-EXT)" userId="S::marina.lynch@ext.ec.europa.eu::76333180-ac7f-480b-a665-d4d401b506dc" providerId="AD" clId="Web-{545FFA65-B73B-4A0A-8209-3D99715F2497}" dt="2022-05-02T14:08:56.555" v="882" actId="20577"/>
        <pc:sldMkLst>
          <pc:docMk/>
          <pc:sldMk cId="3657244681" sldId="298"/>
        </pc:sldMkLst>
        <pc:spChg chg="mod">
          <ac:chgData name="LYNCH Marina (SG-EXT)" userId="S::marina.lynch@ext.ec.europa.eu::76333180-ac7f-480b-a665-d4d401b506dc" providerId="AD" clId="Web-{545FFA65-B73B-4A0A-8209-3D99715F2497}" dt="2022-05-02T14:08:56.555" v="882" actId="20577"/>
          <ac:spMkLst>
            <pc:docMk/>
            <pc:sldMk cId="3657244681" sldId="298"/>
            <ac:spMk id="4" creationId="{00000000-0000-0000-0000-000000000000}"/>
          </ac:spMkLst>
        </pc:spChg>
        <pc:picChg chg="del">
          <ac:chgData name="LYNCH Marina (SG-EXT)" userId="S::marina.lynch@ext.ec.europa.eu::76333180-ac7f-480b-a665-d4d401b506dc" providerId="AD" clId="Web-{545FFA65-B73B-4A0A-8209-3D99715F2497}" dt="2022-05-02T14:08:22.663" v="871"/>
          <ac:picMkLst>
            <pc:docMk/>
            <pc:sldMk cId="3657244681" sldId="298"/>
            <ac:picMk id="7" creationId="{CB8B945F-C270-B50D-74EF-7BB86FC0D001}"/>
          </ac:picMkLst>
        </pc:picChg>
      </pc:sldChg>
    </pc:docChg>
  </pc:docChgLst>
  <pc:docChgLst>
    <pc:chgData name="WALENTYNOWICZ Barbara (SG)" userId="S::barbara.walentynowicz@ec.europa.eu::33be5bb4-a751-4861-bb35-010616a84925" providerId="AD" clId="Web-{E691FAE5-13B0-F8A1-D1D3-0782A1D7A206}"/>
    <pc:docChg chg="modSld">
      <pc:chgData name="WALENTYNOWICZ Barbara (SG)" userId="S::barbara.walentynowicz@ec.europa.eu::33be5bb4-a751-4861-bb35-010616a84925" providerId="AD" clId="Web-{E691FAE5-13B0-F8A1-D1D3-0782A1D7A206}" dt="2022-04-27T17:28:08.156" v="17"/>
      <pc:docMkLst>
        <pc:docMk/>
      </pc:docMkLst>
      <pc:sldChg chg="addCm">
        <pc:chgData name="WALENTYNOWICZ Barbara (SG)" userId="S::barbara.walentynowicz@ec.europa.eu::33be5bb4-a751-4861-bb35-010616a84925" providerId="AD" clId="Web-{E691FAE5-13B0-F8A1-D1D3-0782A1D7A206}" dt="2022-04-27T17:25:43.731" v="0"/>
        <pc:sldMkLst>
          <pc:docMk/>
          <pc:sldMk cId="1116143477" sldId="273"/>
        </pc:sldMkLst>
      </pc:sldChg>
      <pc:sldChg chg="modSp">
        <pc:chgData name="WALENTYNOWICZ Barbara (SG)" userId="S::barbara.walentynowicz@ec.europa.eu::33be5bb4-a751-4861-bb35-010616a84925" providerId="AD" clId="Web-{E691FAE5-13B0-F8A1-D1D3-0782A1D7A206}" dt="2022-04-27T17:27:02.545" v="16" actId="20577"/>
        <pc:sldMkLst>
          <pc:docMk/>
          <pc:sldMk cId="2351620378" sldId="281"/>
        </pc:sldMkLst>
        <pc:spChg chg="mod">
          <ac:chgData name="WALENTYNOWICZ Barbara (SG)" userId="S::barbara.walentynowicz@ec.europa.eu::33be5bb4-a751-4861-bb35-010616a84925" providerId="AD" clId="Web-{E691FAE5-13B0-F8A1-D1D3-0782A1D7A206}" dt="2022-04-27T17:27:02.545" v="16" actId="20577"/>
          <ac:spMkLst>
            <pc:docMk/>
            <pc:sldMk cId="2351620378" sldId="281"/>
            <ac:spMk id="3" creationId="{00000000-0000-0000-0000-000000000000}"/>
          </ac:spMkLst>
        </pc:spChg>
      </pc:sldChg>
      <pc:sldChg chg="addCm">
        <pc:chgData name="WALENTYNOWICZ Barbara (SG)" userId="S::barbara.walentynowicz@ec.europa.eu::33be5bb4-a751-4861-bb35-010616a84925" providerId="AD" clId="Web-{E691FAE5-13B0-F8A1-D1D3-0782A1D7A206}" dt="2022-04-27T17:28:08.156" v="17"/>
        <pc:sldMkLst>
          <pc:docMk/>
          <pc:sldMk cId="1531258467" sldId="284"/>
        </pc:sldMkLst>
      </pc:sldChg>
    </pc:docChg>
  </pc:docChgLst>
  <pc:docChgLst>
    <pc:chgData name="LYNCH Marina (SG-EXT)" userId="S::marina.lynch@ext.ec.europa.eu::76333180-ac7f-480b-a665-d4d401b506dc" providerId="AD" clId="Web-{4F3BEA6E-4507-418B-9896-D42462B0015F}"/>
    <pc:docChg chg="addSld modSld">
      <pc:chgData name="LYNCH Marina (SG-EXT)" userId="S::marina.lynch@ext.ec.europa.eu::76333180-ac7f-480b-a665-d4d401b506dc" providerId="AD" clId="Web-{4F3BEA6E-4507-418B-9896-D42462B0015F}" dt="2022-05-03T09:08:02.023" v="392" actId="20577"/>
      <pc:docMkLst>
        <pc:docMk/>
      </pc:docMkLst>
      <pc:sldChg chg="addSp modSp add replId">
        <pc:chgData name="LYNCH Marina (SG-EXT)" userId="S::marina.lynch@ext.ec.europa.eu::76333180-ac7f-480b-a665-d4d401b506dc" providerId="AD" clId="Web-{4F3BEA6E-4507-418B-9896-D42462B0015F}" dt="2022-05-03T08:48:17.619" v="46" actId="14100"/>
        <pc:sldMkLst>
          <pc:docMk/>
          <pc:sldMk cId="3591731320" sldId="299"/>
        </pc:sldMkLst>
        <pc:spChg chg="mod">
          <ac:chgData name="LYNCH Marina (SG-EXT)" userId="S::marina.lynch@ext.ec.europa.eu::76333180-ac7f-480b-a665-d4d401b506dc" providerId="AD" clId="Web-{4F3BEA6E-4507-418B-9896-D42462B0015F}" dt="2022-05-03T08:48:17.619" v="46" actId="14100"/>
          <ac:spMkLst>
            <pc:docMk/>
            <pc:sldMk cId="3591731320" sldId="299"/>
            <ac:spMk id="2" creationId="{5EC422B2-7D6A-7FE8-962B-46B995FD2CFD}"/>
          </ac:spMkLst>
        </pc:spChg>
        <pc:spChg chg="mod">
          <ac:chgData name="LYNCH Marina (SG-EXT)" userId="S::marina.lynch@ext.ec.europa.eu::76333180-ac7f-480b-a665-d4d401b506dc" providerId="AD" clId="Web-{4F3BEA6E-4507-418B-9896-D42462B0015F}" dt="2022-05-03T08:46:36.992" v="23" actId="20577"/>
          <ac:spMkLst>
            <pc:docMk/>
            <pc:sldMk cId="3591731320" sldId="299"/>
            <ac:spMk id="4" creationId="{00000000-0000-0000-0000-000000000000}"/>
          </ac:spMkLst>
        </pc:spChg>
        <pc:picChg chg="add mod">
          <ac:chgData name="LYNCH Marina (SG-EXT)" userId="S::marina.lynch@ext.ec.europa.eu::76333180-ac7f-480b-a665-d4d401b506dc" providerId="AD" clId="Web-{4F3BEA6E-4507-418B-9896-D42462B0015F}" dt="2022-05-03T08:47:09.727" v="26" actId="1076"/>
          <ac:picMkLst>
            <pc:docMk/>
            <pc:sldMk cId="3591731320" sldId="299"/>
            <ac:picMk id="3" creationId="{29AC6DB2-0F22-81AB-D6FA-28DBB7AEE887}"/>
          </ac:picMkLst>
        </pc:picChg>
      </pc:sldChg>
      <pc:sldChg chg="modSp add replId">
        <pc:chgData name="LYNCH Marina (SG-EXT)" userId="S::marina.lynch@ext.ec.europa.eu::76333180-ac7f-480b-a665-d4d401b506dc" providerId="AD" clId="Web-{4F3BEA6E-4507-418B-9896-D42462B0015F}" dt="2022-05-03T08:51:32.452" v="75" actId="20577"/>
        <pc:sldMkLst>
          <pc:docMk/>
          <pc:sldMk cId="2647207326" sldId="300"/>
        </pc:sldMkLst>
        <pc:spChg chg="mod">
          <ac:chgData name="LYNCH Marina (SG-EXT)" userId="S::marina.lynch@ext.ec.europa.eu::76333180-ac7f-480b-a665-d4d401b506dc" providerId="AD" clId="Web-{4F3BEA6E-4507-418B-9896-D42462B0015F}" dt="2022-05-03T08:51:32.452" v="75" actId="20577"/>
          <ac:spMkLst>
            <pc:docMk/>
            <pc:sldMk cId="2647207326" sldId="300"/>
            <ac:spMk id="2" creationId="{5EC422B2-7D6A-7FE8-962B-46B995FD2CFD}"/>
          </ac:spMkLst>
        </pc:spChg>
      </pc:sldChg>
      <pc:sldChg chg="modSp add replId">
        <pc:chgData name="LYNCH Marina (SG-EXT)" userId="S::marina.lynch@ext.ec.europa.eu::76333180-ac7f-480b-a665-d4d401b506dc" providerId="AD" clId="Web-{4F3BEA6E-4507-418B-9896-D42462B0015F}" dt="2022-05-03T08:58:48.213" v="150" actId="14100"/>
        <pc:sldMkLst>
          <pc:docMk/>
          <pc:sldMk cId="1336730803" sldId="301"/>
        </pc:sldMkLst>
        <pc:spChg chg="mod">
          <ac:chgData name="LYNCH Marina (SG-EXT)" userId="S::marina.lynch@ext.ec.europa.eu::76333180-ac7f-480b-a665-d4d401b506dc" providerId="AD" clId="Web-{4F3BEA6E-4507-418B-9896-D42462B0015F}" dt="2022-05-03T08:58:48.213" v="150" actId="14100"/>
          <ac:spMkLst>
            <pc:docMk/>
            <pc:sldMk cId="1336730803" sldId="301"/>
            <ac:spMk id="2" creationId="{5EC422B2-7D6A-7FE8-962B-46B995FD2CFD}"/>
          </ac:spMkLst>
        </pc:spChg>
      </pc:sldChg>
      <pc:sldChg chg="modSp add replId">
        <pc:chgData name="LYNCH Marina (SG-EXT)" userId="S::marina.lynch@ext.ec.europa.eu::76333180-ac7f-480b-a665-d4d401b506dc" providerId="AD" clId="Web-{4F3BEA6E-4507-418B-9896-D42462B0015F}" dt="2022-05-03T09:04:26.862" v="266" actId="1076"/>
        <pc:sldMkLst>
          <pc:docMk/>
          <pc:sldMk cId="3666927486" sldId="302"/>
        </pc:sldMkLst>
        <pc:spChg chg="mod">
          <ac:chgData name="LYNCH Marina (SG-EXT)" userId="S::marina.lynch@ext.ec.europa.eu::76333180-ac7f-480b-a665-d4d401b506dc" providerId="AD" clId="Web-{4F3BEA6E-4507-418B-9896-D42462B0015F}" dt="2022-05-03T09:04:26.862" v="266" actId="1076"/>
          <ac:spMkLst>
            <pc:docMk/>
            <pc:sldMk cId="3666927486" sldId="302"/>
            <ac:spMk id="2" creationId="{5EC422B2-7D6A-7FE8-962B-46B995FD2CFD}"/>
          </ac:spMkLst>
        </pc:spChg>
      </pc:sldChg>
      <pc:sldChg chg="modSp add replId">
        <pc:chgData name="LYNCH Marina (SG-EXT)" userId="S::marina.lynch@ext.ec.europa.eu::76333180-ac7f-480b-a665-d4d401b506dc" providerId="AD" clId="Web-{4F3BEA6E-4507-418B-9896-D42462B0015F}" dt="2022-05-03T09:01:21.076" v="194" actId="20577"/>
        <pc:sldMkLst>
          <pc:docMk/>
          <pc:sldMk cId="248264302" sldId="303"/>
        </pc:sldMkLst>
        <pc:spChg chg="mod">
          <ac:chgData name="LYNCH Marina (SG-EXT)" userId="S::marina.lynch@ext.ec.europa.eu::76333180-ac7f-480b-a665-d4d401b506dc" providerId="AD" clId="Web-{4F3BEA6E-4507-418B-9896-D42462B0015F}" dt="2022-05-03T09:01:21.076" v="194" actId="20577"/>
          <ac:spMkLst>
            <pc:docMk/>
            <pc:sldMk cId="248264302" sldId="303"/>
            <ac:spMk id="2" creationId="{5EC422B2-7D6A-7FE8-962B-46B995FD2CFD}"/>
          </ac:spMkLst>
        </pc:spChg>
      </pc:sldChg>
      <pc:sldChg chg="modSp add replId">
        <pc:chgData name="LYNCH Marina (SG-EXT)" userId="S::marina.lynch@ext.ec.europa.eu::76333180-ac7f-480b-a665-d4d401b506dc" providerId="AD" clId="Web-{4F3BEA6E-4507-418B-9896-D42462B0015F}" dt="2022-05-03T09:08:02.023" v="392" actId="20577"/>
        <pc:sldMkLst>
          <pc:docMk/>
          <pc:sldMk cId="3402159548" sldId="304"/>
        </pc:sldMkLst>
        <pc:spChg chg="mod">
          <ac:chgData name="LYNCH Marina (SG-EXT)" userId="S::marina.lynch@ext.ec.europa.eu::76333180-ac7f-480b-a665-d4d401b506dc" providerId="AD" clId="Web-{4F3BEA6E-4507-418B-9896-D42462B0015F}" dt="2022-05-03T09:08:02.023" v="392" actId="20577"/>
          <ac:spMkLst>
            <pc:docMk/>
            <pc:sldMk cId="3402159548" sldId="304"/>
            <ac:spMk id="2" creationId="{5EC422B2-7D6A-7FE8-962B-46B995FD2CFD}"/>
          </ac:spMkLst>
        </pc:spChg>
      </pc:sldChg>
    </pc:docChg>
  </pc:docChgLst>
  <pc:docChgLst>
    <pc:chgData name="MUNGIU PATRASCU Adriana-Nicoleta (SG)" userId="S::adriana-nicoleta.mungiu-patrascu@ec.europa.eu::5379f007-3537-4f8f-8e60-732e024de8d4" providerId="AD" clId="Web-{9B140FA4-3FEF-F41F-8F59-32EE146C2879}"/>
    <pc:docChg chg="addSld modSld sldOrd">
      <pc:chgData name="MUNGIU PATRASCU Adriana-Nicoleta (SG)" userId="S::adriana-nicoleta.mungiu-patrascu@ec.europa.eu::5379f007-3537-4f8f-8e60-732e024de8d4" providerId="AD" clId="Web-{9B140FA4-3FEF-F41F-8F59-32EE146C2879}" dt="2022-04-27T15:28:28.909" v="125" actId="20577"/>
      <pc:docMkLst>
        <pc:docMk/>
      </pc:docMkLst>
      <pc:sldChg chg="modSp">
        <pc:chgData name="MUNGIU PATRASCU Adriana-Nicoleta (SG)" userId="S::adriana-nicoleta.mungiu-patrascu@ec.europa.eu::5379f007-3537-4f8f-8e60-732e024de8d4" providerId="AD" clId="Web-{9B140FA4-3FEF-F41F-8F59-32EE146C2879}" dt="2022-04-27T15:08:57.946" v="26" actId="20577"/>
        <pc:sldMkLst>
          <pc:docMk/>
          <pc:sldMk cId="0" sldId="260"/>
        </pc:sldMkLst>
        <pc:spChg chg="mod">
          <ac:chgData name="MUNGIU PATRASCU Adriana-Nicoleta (SG)" userId="S::adriana-nicoleta.mungiu-patrascu@ec.europa.eu::5379f007-3537-4f8f-8e60-732e024de8d4" providerId="AD" clId="Web-{9B140FA4-3FEF-F41F-8F59-32EE146C2879}" dt="2022-04-27T15:08:41.289" v="22" actId="20577"/>
          <ac:spMkLst>
            <pc:docMk/>
            <pc:sldMk cId="0" sldId="260"/>
            <ac:spMk id="4" creationId="{EC0E9D23-E11C-AC3E-A707-1D050FB61E50}"/>
          </ac:spMkLst>
        </pc:spChg>
        <pc:spChg chg="mod">
          <ac:chgData name="MUNGIU PATRASCU Adriana-Nicoleta (SG)" userId="S::adriana-nicoleta.mungiu-patrascu@ec.europa.eu::5379f007-3537-4f8f-8e60-732e024de8d4" providerId="AD" clId="Web-{9B140FA4-3FEF-F41F-8F59-32EE146C2879}" dt="2022-04-27T15:08:57.946" v="26" actId="20577"/>
          <ac:spMkLst>
            <pc:docMk/>
            <pc:sldMk cId="0" sldId="260"/>
            <ac:spMk id="5" creationId="{FA6CBE25-3007-760C-8500-4B8D110E6E23}"/>
          </ac:spMkLst>
        </pc:spChg>
      </pc:sldChg>
      <pc:sldChg chg="modSp">
        <pc:chgData name="MUNGIU PATRASCU Adriana-Nicoleta (SG)" userId="S::adriana-nicoleta.mungiu-patrascu@ec.europa.eu::5379f007-3537-4f8f-8e60-732e024de8d4" providerId="AD" clId="Web-{9B140FA4-3FEF-F41F-8F59-32EE146C2879}" dt="2022-04-27T15:18:49.803" v="32" actId="20577"/>
        <pc:sldMkLst>
          <pc:docMk/>
          <pc:sldMk cId="3349025759" sldId="266"/>
        </pc:sldMkLst>
        <pc:spChg chg="mod">
          <ac:chgData name="MUNGIU PATRASCU Adriana-Nicoleta (SG)" userId="S::adriana-nicoleta.mungiu-patrascu@ec.europa.eu::5379f007-3537-4f8f-8e60-732e024de8d4" providerId="AD" clId="Web-{9B140FA4-3FEF-F41F-8F59-32EE146C2879}" dt="2022-04-27T15:18:49.803" v="32" actId="20577"/>
          <ac:spMkLst>
            <pc:docMk/>
            <pc:sldMk cId="3349025759" sldId="266"/>
            <ac:spMk id="8" creationId="{00000000-0000-0000-0000-000000000000}"/>
          </ac:spMkLst>
        </pc:spChg>
      </pc:sldChg>
      <pc:sldChg chg="ord">
        <pc:chgData name="MUNGIU PATRASCU Adriana-Nicoleta (SG)" userId="S::adriana-nicoleta.mungiu-patrascu@ec.europa.eu::5379f007-3537-4f8f-8e60-732e024de8d4" providerId="AD" clId="Web-{9B140FA4-3FEF-F41F-8F59-32EE146C2879}" dt="2022-04-27T15:09:55.885" v="29"/>
        <pc:sldMkLst>
          <pc:docMk/>
          <pc:sldMk cId="1313481448" sldId="272"/>
        </pc:sldMkLst>
      </pc:sldChg>
      <pc:sldChg chg="ord">
        <pc:chgData name="MUNGIU PATRASCU Adriana-Nicoleta (SG)" userId="S::adriana-nicoleta.mungiu-patrascu@ec.europa.eu::5379f007-3537-4f8f-8e60-732e024de8d4" providerId="AD" clId="Web-{9B140FA4-3FEF-F41F-8F59-32EE146C2879}" dt="2022-04-27T15:10:09.994" v="30"/>
        <pc:sldMkLst>
          <pc:docMk/>
          <pc:sldMk cId="556095347" sldId="279"/>
        </pc:sldMkLst>
      </pc:sldChg>
      <pc:sldChg chg="modSp new ord">
        <pc:chgData name="MUNGIU PATRASCU Adriana-Nicoleta (SG)" userId="S::adriana-nicoleta.mungiu-patrascu@ec.europa.eu::5379f007-3537-4f8f-8e60-732e024de8d4" providerId="AD" clId="Web-{9B140FA4-3FEF-F41F-8F59-32EE146C2879}" dt="2022-04-27T15:28:28.909" v="125" actId="20577"/>
        <pc:sldMkLst>
          <pc:docMk/>
          <pc:sldMk cId="1531258467" sldId="284"/>
        </pc:sldMkLst>
        <pc:spChg chg="mod">
          <ac:chgData name="MUNGIU PATRASCU Adriana-Nicoleta (SG)" userId="S::adriana-nicoleta.mungiu-patrascu@ec.europa.eu::5379f007-3537-4f8f-8e60-732e024de8d4" providerId="AD" clId="Web-{9B140FA4-3FEF-F41F-8F59-32EE146C2879}" dt="2022-04-27T15:27:04.735" v="44" actId="20577"/>
          <ac:spMkLst>
            <pc:docMk/>
            <pc:sldMk cId="1531258467" sldId="284"/>
            <ac:spMk id="2" creationId="{E816BB82-F2E2-F02C-5446-D9674A29985B}"/>
          </ac:spMkLst>
        </pc:spChg>
        <pc:spChg chg="mod">
          <ac:chgData name="MUNGIU PATRASCU Adriana-Nicoleta (SG)" userId="S::adriana-nicoleta.mungiu-patrascu@ec.europa.eu::5379f007-3537-4f8f-8e60-732e024de8d4" providerId="AD" clId="Web-{9B140FA4-3FEF-F41F-8F59-32EE146C2879}" dt="2022-04-27T15:28:28.909" v="125" actId="20577"/>
          <ac:spMkLst>
            <pc:docMk/>
            <pc:sldMk cId="1531258467" sldId="284"/>
            <ac:spMk id="3" creationId="{7D9EC6AE-DEEB-FC52-3088-45A0B3DEAC3B}"/>
          </ac:spMkLst>
        </pc:spChg>
      </pc:sldChg>
    </pc:docChg>
  </pc:docChgLst>
  <pc:docChgLst>
    <pc:chgData name="LYNCH Marina (SG-EXT)" userId="S::marina.lynch@ext.ec.europa.eu::76333180-ac7f-480b-a665-d4d401b506dc" providerId="AD" clId="Web-{1427EA27-47FE-4B81-97AD-8B46DCECD7AF}"/>
    <pc:docChg chg="modSld">
      <pc:chgData name="LYNCH Marina (SG-EXT)" userId="S::marina.lynch@ext.ec.europa.eu::76333180-ac7f-480b-a665-d4d401b506dc" providerId="AD" clId="Web-{1427EA27-47FE-4B81-97AD-8B46DCECD7AF}" dt="2022-04-26T08:29:24.429" v="8" actId="20577"/>
      <pc:docMkLst>
        <pc:docMk/>
      </pc:docMkLst>
      <pc:sldChg chg="modSp">
        <pc:chgData name="LYNCH Marina (SG-EXT)" userId="S::marina.lynch@ext.ec.europa.eu::76333180-ac7f-480b-a665-d4d401b506dc" providerId="AD" clId="Web-{1427EA27-47FE-4B81-97AD-8B46DCECD7AF}" dt="2022-04-26T08:29:24.429" v="8" actId="20577"/>
        <pc:sldMkLst>
          <pc:docMk/>
          <pc:sldMk cId="1116143477" sldId="273"/>
        </pc:sldMkLst>
        <pc:spChg chg="mod">
          <ac:chgData name="LYNCH Marina (SG-EXT)" userId="S::marina.lynch@ext.ec.europa.eu::76333180-ac7f-480b-a665-d4d401b506dc" providerId="AD" clId="Web-{1427EA27-47FE-4B81-97AD-8B46DCECD7AF}" dt="2022-04-26T08:29:03.600" v="0" actId="20577"/>
          <ac:spMkLst>
            <pc:docMk/>
            <pc:sldMk cId="1116143477" sldId="273"/>
            <ac:spMk id="2" creationId="{00000000-0000-0000-0000-000000000000}"/>
          </ac:spMkLst>
        </pc:spChg>
        <pc:spChg chg="mod">
          <ac:chgData name="LYNCH Marina (SG-EXT)" userId="S::marina.lynch@ext.ec.europa.eu::76333180-ac7f-480b-a665-d4d401b506dc" providerId="AD" clId="Web-{1427EA27-47FE-4B81-97AD-8B46DCECD7AF}" dt="2022-04-26T08:29:24.429" v="8" actId="20577"/>
          <ac:spMkLst>
            <pc:docMk/>
            <pc:sldMk cId="1116143477" sldId="273"/>
            <ac:spMk id="3" creationId="{00000000-0000-0000-0000-000000000000}"/>
          </ac:spMkLst>
        </pc:spChg>
      </pc:sldChg>
    </pc:docChg>
  </pc:docChgLst>
  <pc:docChgLst>
    <pc:chgData name="LYNCH Marina (SG-EXT)" userId="S::marina.lynch@ext.ec.europa.eu::76333180-ac7f-480b-a665-d4d401b506dc" providerId="AD" clId="Web-{0C066E65-C960-43C8-AA64-DA565BCA7592}"/>
    <pc:docChg chg="modSld">
      <pc:chgData name="LYNCH Marina (SG-EXT)" userId="S::marina.lynch@ext.ec.europa.eu::76333180-ac7f-480b-a665-d4d401b506dc" providerId="AD" clId="Web-{0C066E65-C960-43C8-AA64-DA565BCA7592}" dt="2022-04-26T08:24:49.022" v="49" actId="20577"/>
      <pc:docMkLst>
        <pc:docMk/>
      </pc:docMkLst>
      <pc:sldChg chg="modSp">
        <pc:chgData name="LYNCH Marina (SG-EXT)" userId="S::marina.lynch@ext.ec.europa.eu::76333180-ac7f-480b-a665-d4d401b506dc" providerId="AD" clId="Web-{0C066E65-C960-43C8-AA64-DA565BCA7592}" dt="2022-04-26T08:24:49.022" v="49" actId="20577"/>
        <pc:sldMkLst>
          <pc:docMk/>
          <pc:sldMk cId="1045750917" sldId="275"/>
        </pc:sldMkLst>
        <pc:spChg chg="mod">
          <ac:chgData name="LYNCH Marina (SG-EXT)" userId="S::marina.lynch@ext.ec.europa.eu::76333180-ac7f-480b-a665-d4d401b506dc" providerId="AD" clId="Web-{0C066E65-C960-43C8-AA64-DA565BCA7592}" dt="2022-04-26T08:24:49.022" v="49" actId="20577"/>
          <ac:spMkLst>
            <pc:docMk/>
            <pc:sldMk cId="1045750917" sldId="275"/>
            <ac:spMk id="8"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069A61-A26A-521E-28F3-51EBAF5E3987}"/>
              </a:ext>
            </a:extLst>
          </p:cNvPr>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BE"/>
          </a:p>
        </p:txBody>
      </p:sp>
      <p:sp>
        <p:nvSpPr>
          <p:cNvPr id="3" name="Date Placeholder 2">
            <a:extLst>
              <a:ext uri="{FF2B5EF4-FFF2-40B4-BE49-F238E27FC236}">
                <a16:creationId xmlns:a16="http://schemas.microsoft.com/office/drawing/2014/main" id="{FA21DD09-D5E0-B87E-F29B-8279D3C57E9D}"/>
              </a:ext>
            </a:extLst>
          </p:cNvPr>
          <p:cNvSpPr>
            <a:spLocks noGrp="1"/>
          </p:cNvSpPr>
          <p:nvPr>
            <p:ph type="dt" sz="quarter" idx="1"/>
          </p:nvPr>
        </p:nvSpPr>
        <p:spPr>
          <a:xfrm>
            <a:off x="3777607" y="0"/>
            <a:ext cx="2889938" cy="498056"/>
          </a:xfrm>
          <a:prstGeom prst="rect">
            <a:avLst/>
          </a:prstGeom>
        </p:spPr>
        <p:txBody>
          <a:bodyPr vert="horz" lIns="91440" tIns="45720" rIns="91440" bIns="45720" rtlCol="0"/>
          <a:lstStyle>
            <a:lvl1pPr algn="r">
              <a:defRPr sz="1200"/>
            </a:lvl1pPr>
          </a:lstStyle>
          <a:p>
            <a:fld id="{82BAEB29-8BD7-E546-A377-9D9A5FCFFB7A}" type="datetimeFigureOut">
              <a:rPr lang="en-BE" smtClean="0"/>
              <a:t>05/04/2022</a:t>
            </a:fld>
            <a:endParaRPr lang="en-BE"/>
          </a:p>
        </p:txBody>
      </p:sp>
      <p:sp>
        <p:nvSpPr>
          <p:cNvPr id="4" name="Footer Placeholder 3">
            <a:extLst>
              <a:ext uri="{FF2B5EF4-FFF2-40B4-BE49-F238E27FC236}">
                <a16:creationId xmlns:a16="http://schemas.microsoft.com/office/drawing/2014/main" id="{D8224F71-3163-7F94-8CD0-41EB7B1430E1}"/>
              </a:ext>
            </a:extLst>
          </p:cNvPr>
          <p:cNvSpPr>
            <a:spLocks noGrp="1"/>
          </p:cNvSpPr>
          <p:nvPr>
            <p:ph type="ftr" sz="quarter" idx="2"/>
          </p:nvPr>
        </p:nvSpPr>
        <p:spPr>
          <a:xfrm>
            <a:off x="0" y="9428584"/>
            <a:ext cx="2889938" cy="498055"/>
          </a:xfrm>
          <a:prstGeom prst="rect">
            <a:avLst/>
          </a:prstGeom>
        </p:spPr>
        <p:txBody>
          <a:bodyPr vert="horz" lIns="91440" tIns="45720" rIns="91440" bIns="45720" rtlCol="0" anchor="b"/>
          <a:lstStyle>
            <a:lvl1pPr algn="l">
              <a:defRPr sz="1200"/>
            </a:lvl1pPr>
          </a:lstStyle>
          <a:p>
            <a:endParaRPr lang="en-BE"/>
          </a:p>
        </p:txBody>
      </p:sp>
      <p:sp>
        <p:nvSpPr>
          <p:cNvPr id="5" name="Slide Number Placeholder 4">
            <a:extLst>
              <a:ext uri="{FF2B5EF4-FFF2-40B4-BE49-F238E27FC236}">
                <a16:creationId xmlns:a16="http://schemas.microsoft.com/office/drawing/2014/main" id="{62CF8C57-44B5-B684-7276-85ABA7E9775D}"/>
              </a:ext>
            </a:extLst>
          </p:cNvPr>
          <p:cNvSpPr>
            <a:spLocks noGrp="1"/>
          </p:cNvSpPr>
          <p:nvPr>
            <p:ph type="sldNum" sz="quarter" idx="3"/>
          </p:nvPr>
        </p:nvSpPr>
        <p:spPr>
          <a:xfrm>
            <a:off x="3777607" y="9428584"/>
            <a:ext cx="2889938" cy="498055"/>
          </a:xfrm>
          <a:prstGeom prst="rect">
            <a:avLst/>
          </a:prstGeom>
        </p:spPr>
        <p:txBody>
          <a:bodyPr vert="horz" lIns="91440" tIns="45720" rIns="91440" bIns="45720" rtlCol="0" anchor="b"/>
          <a:lstStyle>
            <a:lvl1pPr algn="r">
              <a:defRPr sz="1200"/>
            </a:lvl1pPr>
          </a:lstStyle>
          <a:p>
            <a:fld id="{A5AC65E1-922A-F347-9DC1-96580AC41DF6}" type="slidenum">
              <a:rPr lang="en-BE" smtClean="0"/>
              <a:t>‹#›</a:t>
            </a:fld>
            <a:endParaRPr lang="en-BE"/>
          </a:p>
        </p:txBody>
      </p:sp>
    </p:spTree>
    <p:extLst>
      <p:ext uri="{BB962C8B-B14F-4D97-AF65-F5344CB8AC3E}">
        <p14:creationId xmlns:p14="http://schemas.microsoft.com/office/powerpoint/2010/main" val="21697658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8250" y="0"/>
            <a:ext cx="2889250" cy="496888"/>
          </a:xfrm>
          <a:prstGeom prst="rect">
            <a:avLst/>
          </a:prstGeom>
        </p:spPr>
        <p:txBody>
          <a:bodyPr vert="horz" lIns="91440" tIns="45720" rIns="91440" bIns="45720" rtlCol="0"/>
          <a:lstStyle>
            <a:lvl1pPr algn="r">
              <a:defRPr sz="1200"/>
            </a:lvl1pPr>
          </a:lstStyle>
          <a:p>
            <a:fld id="{0982F7C7-1AD0-4302-A279-1AA79CC20F9D}" type="datetimeFigureOut">
              <a:rPr lang="en-US" smtClean="0"/>
              <a:t>5/4/2022</a:t>
            </a:fld>
            <a:endParaRPr lang="en-US"/>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750" y="4776788"/>
            <a:ext cx="5335588" cy="390842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9750"/>
            <a:ext cx="2889250" cy="49688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8250" y="9429750"/>
            <a:ext cx="2889250" cy="496888"/>
          </a:xfrm>
          <a:prstGeom prst="rect">
            <a:avLst/>
          </a:prstGeom>
        </p:spPr>
        <p:txBody>
          <a:bodyPr vert="horz" lIns="91440" tIns="45720" rIns="91440" bIns="45720" rtlCol="0" anchor="b"/>
          <a:lstStyle>
            <a:lvl1pPr algn="r">
              <a:defRPr sz="1200"/>
            </a:lvl1pPr>
          </a:lstStyle>
          <a:p>
            <a:fld id="{B38A6530-02AA-4460-9036-B4DB9F4FADF9}" type="slidenum">
              <a:rPr lang="en-US" smtClean="0"/>
              <a:t>‹#›</a:t>
            </a:fld>
            <a:endParaRPr lang="en-US"/>
          </a:p>
        </p:txBody>
      </p:sp>
    </p:spTree>
    <p:extLst>
      <p:ext uri="{BB962C8B-B14F-4D97-AF65-F5344CB8AC3E}">
        <p14:creationId xmlns:p14="http://schemas.microsoft.com/office/powerpoint/2010/main" val="171001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uropa.eu/citizens-initiative/initiatives/details/2012/000003_en"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europa.eu/citizens-initiative/initiatives/details/2018/000004_en" TargetMode="External"/><Relationship Id="rId4" Type="http://schemas.openxmlformats.org/officeDocument/2006/relationships/hyperlink" Target="https://europa.eu/citizens-initiative/initiatives/details/2017/000002_en"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urldefense.com/v3/__http:/returntheplastics.eu/__;!!DOxrgLBm!Dl8zC_PeWY1Zbt8RhPSIj6qrrI1YOeN0vNB5QG3vEuW8FqWB8HxF-4hbV_KV-zkYbyuDJXufuIyJahlmxm6dwNE1B-bQvDc$" TargetMode="External"/><Relationship Id="rId7" Type="http://schemas.openxmlformats.org/officeDocument/2006/relationships/hyperlink" Target="https://twitter.com/ReturnPlastics"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www.instagram.com/return_the_plastics/" TargetMode="External"/><Relationship Id="rId5" Type="http://schemas.openxmlformats.org/officeDocument/2006/relationships/hyperlink" Target="https://urldefense.com/v3/__https:/www.facebook.com/returntheplastics__;!!DOxrgLBm!Dl8zC_PeWY1Zbt8RhPSIj6qrrI1YOeN0vNB5QG3vEuW8FqWB8HxF-4hbV_KV-zkYbyuDJXufuIyJahlmxm6dwNE1CL3COpk$" TargetMode="External"/><Relationship Id="rId4" Type="http://schemas.openxmlformats.org/officeDocument/2006/relationships/hyperlink" Target="https://eci.ec.europa.eu/020/public/#/screen/home"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uropa.eu/citizens-initiative/how-it-works/faq/faq-eu-competences-and-commission-powers_e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A6530-02AA-4460-9036-B4DB9F4FADF9}" type="slidenum">
              <a:rPr lang="en-US" smtClean="0"/>
              <a:t>1</a:t>
            </a:fld>
            <a:endParaRPr lang="en-US"/>
          </a:p>
        </p:txBody>
      </p:sp>
    </p:spTree>
    <p:extLst>
      <p:ext uri="{BB962C8B-B14F-4D97-AF65-F5344CB8AC3E}">
        <p14:creationId xmlns:p14="http://schemas.microsoft.com/office/powerpoint/2010/main" val="4104924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A6530-02AA-4460-9036-B4DB9F4FADF9}" type="slidenum">
              <a:rPr lang="en-US" smtClean="0"/>
              <a:t>10</a:t>
            </a:fld>
            <a:endParaRPr lang="en-US"/>
          </a:p>
        </p:txBody>
      </p:sp>
    </p:spTree>
    <p:extLst>
      <p:ext uri="{BB962C8B-B14F-4D97-AF65-F5344CB8AC3E}">
        <p14:creationId xmlns:p14="http://schemas.microsoft.com/office/powerpoint/2010/main" val="4186021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The thresholds correspond to the number of the Members of the European Parliament elected in each Member State, multiplied by the total number of Members of the European Parliament. – from 4,230 in Cyprus and Malta to  67,680</a:t>
            </a:r>
            <a:r>
              <a:rPr lang="en-US" sz="1200" b="0" i="0" kern="1200" baseline="0">
                <a:solidFill>
                  <a:schemeClr val="tx1"/>
                </a:solidFill>
                <a:effectLst/>
                <a:latin typeface="+mn-lt"/>
                <a:ea typeface="+mn-ea"/>
                <a:cs typeface="+mn-cs"/>
              </a:rPr>
              <a:t> in Germany</a:t>
            </a:r>
          </a:p>
        </p:txBody>
      </p:sp>
      <p:sp>
        <p:nvSpPr>
          <p:cNvPr id="4" name="Slide Number Placeholder 3"/>
          <p:cNvSpPr>
            <a:spLocks noGrp="1"/>
          </p:cNvSpPr>
          <p:nvPr>
            <p:ph type="sldNum" sz="quarter" idx="10"/>
          </p:nvPr>
        </p:nvSpPr>
        <p:spPr/>
        <p:txBody>
          <a:bodyPr/>
          <a:lstStyle/>
          <a:p>
            <a:fld id="{B38A6530-02AA-4460-9036-B4DB9F4FADF9}" type="slidenum">
              <a:rPr lang="en-US" smtClean="0"/>
              <a:t>11</a:t>
            </a:fld>
            <a:endParaRPr lang="en-US"/>
          </a:p>
        </p:txBody>
      </p:sp>
    </p:spTree>
    <p:extLst>
      <p:ext uri="{BB962C8B-B14F-4D97-AF65-F5344CB8AC3E}">
        <p14:creationId xmlns:p14="http://schemas.microsoft.com/office/powerpoint/2010/main" val="1651757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A6530-02AA-4460-9036-B4DB9F4FADF9}" type="slidenum">
              <a:rPr lang="en-US" smtClean="0"/>
              <a:t>12</a:t>
            </a:fld>
            <a:endParaRPr lang="en-US"/>
          </a:p>
        </p:txBody>
      </p:sp>
    </p:spTree>
    <p:extLst>
      <p:ext uri="{BB962C8B-B14F-4D97-AF65-F5344CB8AC3E}">
        <p14:creationId xmlns:p14="http://schemas.microsoft.com/office/powerpoint/2010/main" val="645263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r>
              <a:rPr lang="en-US" b="0">
                <a:hlinkClick r:id="rId3"/>
              </a:rPr>
              <a:t>Water and sanitation are a human right! Water is a public good, not a commodity!</a:t>
            </a:r>
            <a:r>
              <a:rPr lang="en-US" b="0"/>
              <a:t>; </a:t>
            </a:r>
          </a:p>
          <a:p>
            <a:pPr marL="457200" lvl="1" indent="0">
              <a:buFont typeface="Arial" panose="020B0604020202020204" pitchFamily="34" charset="0"/>
              <a:buNone/>
            </a:pPr>
            <a:r>
              <a:rPr lang="en-US" b="0">
                <a:hlinkClick r:id="rId4"/>
              </a:rPr>
              <a:t>Ban glyphosate and protect people and the environment from toxic pesticides</a:t>
            </a:r>
            <a:r>
              <a:rPr lang="en-US" b="0"/>
              <a:t>; </a:t>
            </a:r>
          </a:p>
          <a:p>
            <a:pPr marL="457200" lvl="1" indent="0">
              <a:buFont typeface="Arial" panose="020B0604020202020204" pitchFamily="34" charset="0"/>
              <a:buNone/>
            </a:pPr>
            <a:r>
              <a:rPr lang="en-US" b="0">
                <a:hlinkClick r:id="rId5"/>
              </a:rPr>
              <a:t>End the Cage Age</a:t>
            </a:r>
            <a:endParaRPr lang="en-US" b="0"/>
          </a:p>
          <a:p>
            <a:pPr marL="457200" lvl="1" indent="0">
              <a:buFont typeface="Arial" panose="020B0604020202020204" pitchFamily="34" charset="0"/>
              <a:buNone/>
            </a:pPr>
            <a:endParaRPr lang="en-IE" b="0"/>
          </a:p>
          <a:p>
            <a:pPr marL="457200" lvl="1" indent="0">
              <a:buFont typeface="Arial" panose="020B0604020202020204" pitchFamily="34" charset="0"/>
              <a:buNone/>
            </a:pPr>
            <a:r>
              <a:rPr lang="en-IE" b="0"/>
              <a:t>Others: Stop Finning … </a:t>
            </a:r>
            <a:endParaRPr lang="en-US" b="0"/>
          </a:p>
        </p:txBody>
      </p:sp>
      <p:sp>
        <p:nvSpPr>
          <p:cNvPr id="4" name="Slide Number Placeholder 3"/>
          <p:cNvSpPr>
            <a:spLocks noGrp="1"/>
          </p:cNvSpPr>
          <p:nvPr>
            <p:ph type="sldNum" sz="quarter" idx="10"/>
          </p:nvPr>
        </p:nvSpPr>
        <p:spPr/>
        <p:txBody>
          <a:bodyPr/>
          <a:lstStyle/>
          <a:p>
            <a:fld id="{B38A6530-02AA-4460-9036-B4DB9F4FADF9}" type="slidenum">
              <a:rPr lang="en-US" smtClean="0"/>
              <a:t>13</a:t>
            </a:fld>
            <a:endParaRPr lang="en-US"/>
          </a:p>
        </p:txBody>
      </p:sp>
    </p:spTree>
    <p:extLst>
      <p:ext uri="{BB962C8B-B14F-4D97-AF65-F5344CB8AC3E}">
        <p14:creationId xmlns:p14="http://schemas.microsoft.com/office/powerpoint/2010/main" val="3011371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Video: https://audiovisual.ec.europa.eu/en/video/I-214692?&amp;</a:t>
            </a:r>
            <a:r>
              <a:rPr lang="en-IE" dirty="0" smtClean="0"/>
              <a:t>lg=INT  </a:t>
            </a:r>
            <a:endParaRPr lang="en-US" dirty="0"/>
          </a:p>
        </p:txBody>
      </p:sp>
      <p:sp>
        <p:nvSpPr>
          <p:cNvPr id="4" name="Slide Number Placeholder 3"/>
          <p:cNvSpPr>
            <a:spLocks noGrp="1"/>
          </p:cNvSpPr>
          <p:nvPr>
            <p:ph type="sldNum" sz="quarter" idx="10"/>
          </p:nvPr>
        </p:nvSpPr>
        <p:spPr/>
        <p:txBody>
          <a:bodyPr/>
          <a:lstStyle/>
          <a:p>
            <a:fld id="{B38A6530-02AA-4460-9036-B4DB9F4FADF9}" type="slidenum">
              <a:rPr lang="en-US" smtClean="0"/>
              <a:t>14</a:t>
            </a:fld>
            <a:endParaRPr lang="en-US"/>
          </a:p>
        </p:txBody>
      </p:sp>
    </p:spTree>
    <p:extLst>
      <p:ext uri="{BB962C8B-B14F-4D97-AF65-F5344CB8AC3E}">
        <p14:creationId xmlns:p14="http://schemas.microsoft.com/office/powerpoint/2010/main" val="1740820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A6530-02AA-4460-9036-B4DB9F4FADF9}" type="slidenum">
              <a:rPr lang="en-US" smtClean="0"/>
              <a:t>15</a:t>
            </a:fld>
            <a:endParaRPr lang="en-US"/>
          </a:p>
        </p:txBody>
      </p:sp>
    </p:spTree>
    <p:extLst>
      <p:ext uri="{BB962C8B-B14F-4D97-AF65-F5344CB8AC3E}">
        <p14:creationId xmlns:p14="http://schemas.microsoft.com/office/powerpoint/2010/main" val="3929419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A6530-02AA-4460-9036-B4DB9F4FADF9}" type="slidenum">
              <a:rPr lang="en-US" smtClean="0"/>
              <a:t>16</a:t>
            </a:fld>
            <a:endParaRPr lang="en-US"/>
          </a:p>
        </p:txBody>
      </p:sp>
    </p:spTree>
    <p:extLst>
      <p:ext uri="{BB962C8B-B14F-4D97-AF65-F5344CB8AC3E}">
        <p14:creationId xmlns:p14="http://schemas.microsoft.com/office/powerpoint/2010/main" val="528542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A6530-02AA-4460-9036-B4DB9F4FADF9}" type="slidenum">
              <a:rPr lang="en-US" smtClean="0"/>
              <a:t>17</a:t>
            </a:fld>
            <a:endParaRPr lang="en-US"/>
          </a:p>
        </p:txBody>
      </p:sp>
    </p:spTree>
    <p:extLst>
      <p:ext uri="{BB962C8B-B14F-4D97-AF65-F5344CB8AC3E}">
        <p14:creationId xmlns:p14="http://schemas.microsoft.com/office/powerpoint/2010/main" val="848076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A6530-02AA-4460-9036-B4DB9F4FADF9}" type="slidenum">
              <a:rPr lang="en-US" smtClean="0"/>
              <a:t>18</a:t>
            </a:fld>
            <a:endParaRPr lang="en-US"/>
          </a:p>
        </p:txBody>
      </p:sp>
    </p:spTree>
    <p:extLst>
      <p:ext uri="{BB962C8B-B14F-4D97-AF65-F5344CB8AC3E}">
        <p14:creationId xmlns:p14="http://schemas.microsoft.com/office/powerpoint/2010/main" val="929911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A6530-02AA-4460-9036-B4DB9F4FADF9}" type="slidenum">
              <a:rPr lang="en-US" smtClean="0"/>
              <a:t>19</a:t>
            </a:fld>
            <a:endParaRPr lang="en-US"/>
          </a:p>
        </p:txBody>
      </p:sp>
    </p:spTree>
    <p:extLst>
      <p:ext uri="{BB962C8B-B14F-4D97-AF65-F5344CB8AC3E}">
        <p14:creationId xmlns:p14="http://schemas.microsoft.com/office/powerpoint/2010/main" val="712823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A6530-02AA-4460-9036-B4DB9F4FADF9}" type="slidenum">
              <a:rPr lang="en-US" smtClean="0"/>
              <a:t>2</a:t>
            </a:fld>
            <a:endParaRPr lang="en-US"/>
          </a:p>
        </p:txBody>
      </p:sp>
    </p:spTree>
    <p:extLst>
      <p:ext uri="{BB962C8B-B14F-4D97-AF65-F5344CB8AC3E}">
        <p14:creationId xmlns:p14="http://schemas.microsoft.com/office/powerpoint/2010/main" val="40797713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A6530-02AA-4460-9036-B4DB9F4FADF9}" type="slidenum">
              <a:rPr lang="en-US" smtClean="0"/>
              <a:t>20</a:t>
            </a:fld>
            <a:endParaRPr lang="en-US"/>
          </a:p>
        </p:txBody>
      </p:sp>
    </p:spTree>
    <p:extLst>
      <p:ext uri="{BB962C8B-B14F-4D97-AF65-F5344CB8AC3E}">
        <p14:creationId xmlns:p14="http://schemas.microsoft.com/office/powerpoint/2010/main" val="1621242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https://drive.google.com/file/d/1A9HS26xElowdd5wx6-J4AWNL9bwVUr_i/view </a:t>
            </a:r>
          </a:p>
          <a:p>
            <a:endParaRPr lang="en-US" dirty="0"/>
          </a:p>
        </p:txBody>
      </p:sp>
      <p:sp>
        <p:nvSpPr>
          <p:cNvPr id="4" name="Slide Number Placeholder 3"/>
          <p:cNvSpPr>
            <a:spLocks noGrp="1"/>
          </p:cNvSpPr>
          <p:nvPr>
            <p:ph type="sldNum" sz="quarter" idx="10"/>
          </p:nvPr>
        </p:nvSpPr>
        <p:spPr/>
        <p:txBody>
          <a:bodyPr/>
          <a:lstStyle/>
          <a:p>
            <a:fld id="{B38A6530-02AA-4460-9036-B4DB9F4FADF9}" type="slidenum">
              <a:rPr lang="en-US" smtClean="0"/>
              <a:t>25</a:t>
            </a:fld>
            <a:endParaRPr lang="en-US"/>
          </a:p>
        </p:txBody>
      </p:sp>
    </p:spTree>
    <p:extLst>
      <p:ext uri="{BB962C8B-B14F-4D97-AF65-F5344CB8AC3E}">
        <p14:creationId xmlns:p14="http://schemas.microsoft.com/office/powerpoint/2010/main" val="631579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smtClean="0">
                <a:solidFill>
                  <a:schemeClr val="tx1"/>
                </a:solidFill>
                <a:effectLst/>
                <a:latin typeface="+mn-lt"/>
                <a:ea typeface="+mn-ea"/>
                <a:cs typeface="+mn-cs"/>
                <a:hlinkClick r:id="rId3"/>
              </a:rPr>
              <a:t>http://returntheplastics.eu/</a:t>
            </a:r>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hlinkClick r:id="rId4"/>
              </a:rPr>
              <a:t>https://eci.ec.europa.eu/020/public/#/screen/home</a:t>
            </a:r>
            <a:endParaRPr lang="en-US" sz="1200" u="sng"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hlinkClick r:id="rId5"/>
              </a:rPr>
              <a:t>https://www.facebook.com/returntheplastics</a:t>
            </a: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hlinkClick r:id="rId6"/>
              </a:rPr>
              <a:t>https://www.instagram.com/return_the_plastics/</a:t>
            </a: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hlinkClick r:id="rId7"/>
              </a:rPr>
              <a:t>https://twitter.com/ReturnPlastics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38A6530-02AA-4460-9036-B4DB9F4FADF9}" type="slidenum">
              <a:rPr lang="en-US" smtClean="0"/>
              <a:t>31</a:t>
            </a:fld>
            <a:endParaRPr lang="en-US"/>
          </a:p>
        </p:txBody>
      </p:sp>
    </p:spTree>
    <p:extLst>
      <p:ext uri="{BB962C8B-B14F-4D97-AF65-F5344CB8AC3E}">
        <p14:creationId xmlns:p14="http://schemas.microsoft.com/office/powerpoint/2010/main" val="19265124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A6530-02AA-4460-9036-B4DB9F4FADF9}" type="slidenum">
              <a:rPr lang="en-US" smtClean="0"/>
              <a:t>33</a:t>
            </a:fld>
            <a:endParaRPr lang="en-US"/>
          </a:p>
        </p:txBody>
      </p:sp>
    </p:spTree>
    <p:extLst>
      <p:ext uri="{BB962C8B-B14F-4D97-AF65-F5344CB8AC3E}">
        <p14:creationId xmlns:p14="http://schemas.microsoft.com/office/powerpoint/2010/main" val="8885447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A6530-02AA-4460-9036-B4DB9F4FADF9}" type="slidenum">
              <a:rPr lang="en-US" smtClean="0"/>
              <a:t>34</a:t>
            </a:fld>
            <a:endParaRPr lang="en-US"/>
          </a:p>
        </p:txBody>
      </p:sp>
    </p:spTree>
    <p:extLst>
      <p:ext uri="{BB962C8B-B14F-4D97-AF65-F5344CB8AC3E}">
        <p14:creationId xmlns:p14="http://schemas.microsoft.com/office/powerpoint/2010/main" val="38384386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A6530-02AA-4460-9036-B4DB9F4FADF9}" type="slidenum">
              <a:rPr lang="en-US" smtClean="0"/>
              <a:t>35</a:t>
            </a:fld>
            <a:endParaRPr lang="en-US"/>
          </a:p>
        </p:txBody>
      </p:sp>
    </p:spTree>
    <p:extLst>
      <p:ext uri="{BB962C8B-B14F-4D97-AF65-F5344CB8AC3E}">
        <p14:creationId xmlns:p14="http://schemas.microsoft.com/office/powerpoint/2010/main" val="32562157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A6530-02AA-4460-9036-B4DB9F4FADF9}" type="slidenum">
              <a:rPr lang="en-US" smtClean="0"/>
              <a:t>36</a:t>
            </a:fld>
            <a:endParaRPr lang="en-US"/>
          </a:p>
        </p:txBody>
      </p:sp>
    </p:spTree>
    <p:extLst>
      <p:ext uri="{BB962C8B-B14F-4D97-AF65-F5344CB8AC3E}">
        <p14:creationId xmlns:p14="http://schemas.microsoft.com/office/powerpoint/2010/main" val="831899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A6530-02AA-4460-9036-B4DB9F4FADF9}" type="slidenum">
              <a:rPr lang="en-US" smtClean="0"/>
              <a:t>37</a:t>
            </a:fld>
            <a:endParaRPr lang="en-US"/>
          </a:p>
        </p:txBody>
      </p:sp>
    </p:spTree>
    <p:extLst>
      <p:ext uri="{BB962C8B-B14F-4D97-AF65-F5344CB8AC3E}">
        <p14:creationId xmlns:p14="http://schemas.microsoft.com/office/powerpoint/2010/main" val="127309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A6530-02AA-4460-9036-B4DB9F4FADF9}" type="slidenum">
              <a:rPr lang="en-US" smtClean="0"/>
              <a:t>38</a:t>
            </a:fld>
            <a:endParaRPr lang="en-US"/>
          </a:p>
        </p:txBody>
      </p:sp>
    </p:spTree>
    <p:extLst>
      <p:ext uri="{BB962C8B-B14F-4D97-AF65-F5344CB8AC3E}">
        <p14:creationId xmlns:p14="http://schemas.microsoft.com/office/powerpoint/2010/main" val="38293082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A6530-02AA-4460-9036-B4DB9F4FADF9}" type="slidenum">
              <a:rPr lang="en-US" smtClean="0"/>
              <a:t>39</a:t>
            </a:fld>
            <a:endParaRPr lang="en-US"/>
          </a:p>
        </p:txBody>
      </p:sp>
    </p:spTree>
    <p:extLst>
      <p:ext uri="{BB962C8B-B14F-4D97-AF65-F5344CB8AC3E}">
        <p14:creationId xmlns:p14="http://schemas.microsoft.com/office/powerpoint/2010/main" val="2573884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A6530-02AA-4460-9036-B4DB9F4FADF9}" type="slidenum">
              <a:rPr lang="en-US" smtClean="0"/>
              <a:t>3</a:t>
            </a:fld>
            <a:endParaRPr lang="en-US"/>
          </a:p>
        </p:txBody>
      </p:sp>
    </p:spTree>
    <p:extLst>
      <p:ext uri="{BB962C8B-B14F-4D97-AF65-F5344CB8AC3E}">
        <p14:creationId xmlns:p14="http://schemas.microsoft.com/office/powerpoint/2010/main" val="36638234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A6530-02AA-4460-9036-B4DB9F4FADF9}" type="slidenum">
              <a:rPr lang="en-US" smtClean="0"/>
              <a:t>40</a:t>
            </a:fld>
            <a:endParaRPr lang="en-US"/>
          </a:p>
        </p:txBody>
      </p:sp>
    </p:spTree>
    <p:extLst>
      <p:ext uri="{BB962C8B-B14F-4D97-AF65-F5344CB8AC3E}">
        <p14:creationId xmlns:p14="http://schemas.microsoft.com/office/powerpoint/2010/main" val="40940904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A6530-02AA-4460-9036-B4DB9F4FADF9}" type="slidenum">
              <a:rPr lang="en-US" smtClean="0"/>
              <a:t>41</a:t>
            </a:fld>
            <a:endParaRPr lang="en-US"/>
          </a:p>
        </p:txBody>
      </p:sp>
    </p:spTree>
    <p:extLst>
      <p:ext uri="{BB962C8B-B14F-4D97-AF65-F5344CB8AC3E}">
        <p14:creationId xmlns:p14="http://schemas.microsoft.com/office/powerpoint/2010/main" val="22589337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A6530-02AA-4460-9036-B4DB9F4FADF9}" type="slidenum">
              <a:rPr lang="en-US" smtClean="0"/>
              <a:t>42</a:t>
            </a:fld>
            <a:endParaRPr lang="en-US"/>
          </a:p>
        </p:txBody>
      </p:sp>
    </p:spTree>
    <p:extLst>
      <p:ext uri="{BB962C8B-B14F-4D97-AF65-F5344CB8AC3E}">
        <p14:creationId xmlns:p14="http://schemas.microsoft.com/office/powerpoint/2010/main" val="5546643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A6530-02AA-4460-9036-B4DB9F4FADF9}" type="slidenum">
              <a:rPr lang="en-US" smtClean="0"/>
              <a:t>43</a:t>
            </a:fld>
            <a:endParaRPr lang="en-US"/>
          </a:p>
        </p:txBody>
      </p:sp>
    </p:spTree>
    <p:extLst>
      <p:ext uri="{BB962C8B-B14F-4D97-AF65-F5344CB8AC3E}">
        <p14:creationId xmlns:p14="http://schemas.microsoft.com/office/powerpoint/2010/main" val="31367246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A6530-02AA-4460-9036-B4DB9F4FADF9}" type="slidenum">
              <a:rPr lang="en-US" smtClean="0"/>
              <a:t>44</a:t>
            </a:fld>
            <a:endParaRPr lang="en-US"/>
          </a:p>
        </p:txBody>
      </p:sp>
    </p:spTree>
    <p:extLst>
      <p:ext uri="{BB962C8B-B14F-4D97-AF65-F5344CB8AC3E}">
        <p14:creationId xmlns:p14="http://schemas.microsoft.com/office/powerpoint/2010/main" val="1711532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A6530-02AA-4460-9036-B4DB9F4FADF9}" type="slidenum">
              <a:rPr lang="en-US" smtClean="0"/>
              <a:t>45</a:t>
            </a:fld>
            <a:endParaRPr lang="en-US"/>
          </a:p>
        </p:txBody>
      </p:sp>
    </p:spTree>
    <p:extLst>
      <p:ext uri="{BB962C8B-B14F-4D97-AF65-F5344CB8AC3E}">
        <p14:creationId xmlns:p14="http://schemas.microsoft.com/office/powerpoint/2010/main" val="360994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A6530-02AA-4460-9036-B4DB9F4FADF9}" type="slidenum">
              <a:rPr lang="en-US" smtClean="0"/>
              <a:t>46</a:t>
            </a:fld>
            <a:endParaRPr lang="en-US"/>
          </a:p>
        </p:txBody>
      </p:sp>
    </p:spTree>
    <p:extLst>
      <p:ext uri="{BB962C8B-B14F-4D97-AF65-F5344CB8AC3E}">
        <p14:creationId xmlns:p14="http://schemas.microsoft.com/office/powerpoint/2010/main" val="25911241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A6530-02AA-4460-9036-B4DB9F4FADF9}" type="slidenum">
              <a:rPr lang="en-US" smtClean="0"/>
              <a:t>47</a:t>
            </a:fld>
            <a:endParaRPr lang="en-US"/>
          </a:p>
        </p:txBody>
      </p:sp>
    </p:spTree>
    <p:extLst>
      <p:ext uri="{BB962C8B-B14F-4D97-AF65-F5344CB8AC3E}">
        <p14:creationId xmlns:p14="http://schemas.microsoft.com/office/powerpoint/2010/main" val="27796409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A6530-02AA-4460-9036-B4DB9F4FADF9}" type="slidenum">
              <a:rPr lang="en-US" smtClean="0"/>
              <a:t>48</a:t>
            </a:fld>
            <a:endParaRPr lang="en-US"/>
          </a:p>
        </p:txBody>
      </p:sp>
    </p:spTree>
    <p:extLst>
      <p:ext uri="{BB962C8B-B14F-4D97-AF65-F5344CB8AC3E}">
        <p14:creationId xmlns:p14="http://schemas.microsoft.com/office/powerpoint/2010/main" val="137366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A6530-02AA-4460-9036-B4DB9F4FADF9}" type="slidenum">
              <a:rPr lang="en-US" smtClean="0"/>
              <a:t>49</a:t>
            </a:fld>
            <a:endParaRPr lang="en-US"/>
          </a:p>
        </p:txBody>
      </p:sp>
    </p:spTree>
    <p:extLst>
      <p:ext uri="{BB962C8B-B14F-4D97-AF65-F5344CB8AC3E}">
        <p14:creationId xmlns:p14="http://schemas.microsoft.com/office/powerpoint/2010/main" val="1542984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A6530-02AA-4460-9036-B4DB9F4FADF9}" type="slidenum">
              <a:rPr lang="en-US" smtClean="0"/>
              <a:t>4</a:t>
            </a:fld>
            <a:endParaRPr lang="en-US"/>
          </a:p>
        </p:txBody>
      </p:sp>
    </p:spTree>
    <p:extLst>
      <p:ext uri="{BB962C8B-B14F-4D97-AF65-F5344CB8AC3E}">
        <p14:creationId xmlns:p14="http://schemas.microsoft.com/office/powerpoint/2010/main" val="3450073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A6530-02AA-4460-9036-B4DB9F4FADF9}" type="slidenum">
              <a:rPr lang="en-US" smtClean="0"/>
              <a:t>50</a:t>
            </a:fld>
            <a:endParaRPr lang="en-US"/>
          </a:p>
        </p:txBody>
      </p:sp>
    </p:spTree>
    <p:extLst>
      <p:ext uri="{BB962C8B-B14F-4D97-AF65-F5344CB8AC3E}">
        <p14:creationId xmlns:p14="http://schemas.microsoft.com/office/powerpoint/2010/main" val="40745531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A6530-02AA-4460-9036-B4DB9F4FADF9}" type="slidenum">
              <a:rPr lang="en-US" smtClean="0"/>
              <a:t>51</a:t>
            </a:fld>
            <a:endParaRPr lang="en-US"/>
          </a:p>
        </p:txBody>
      </p:sp>
    </p:spTree>
    <p:extLst>
      <p:ext uri="{BB962C8B-B14F-4D97-AF65-F5344CB8AC3E}">
        <p14:creationId xmlns:p14="http://schemas.microsoft.com/office/powerpoint/2010/main" val="33501157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A6530-02AA-4460-9036-B4DB9F4FADF9}" type="slidenum">
              <a:rPr lang="en-US" smtClean="0"/>
              <a:t>52</a:t>
            </a:fld>
            <a:endParaRPr lang="en-US"/>
          </a:p>
        </p:txBody>
      </p:sp>
    </p:spTree>
    <p:extLst>
      <p:ext uri="{BB962C8B-B14F-4D97-AF65-F5344CB8AC3E}">
        <p14:creationId xmlns:p14="http://schemas.microsoft.com/office/powerpoint/2010/main" val="26247766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A6530-02AA-4460-9036-B4DB9F4FADF9}" type="slidenum">
              <a:rPr lang="en-US" smtClean="0"/>
              <a:t>53</a:t>
            </a:fld>
            <a:endParaRPr lang="en-US"/>
          </a:p>
        </p:txBody>
      </p:sp>
    </p:spTree>
    <p:extLst>
      <p:ext uri="{BB962C8B-B14F-4D97-AF65-F5344CB8AC3E}">
        <p14:creationId xmlns:p14="http://schemas.microsoft.com/office/powerpoint/2010/main" val="22446188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A6530-02AA-4460-9036-B4DB9F4FADF9}" type="slidenum">
              <a:rPr lang="en-US" smtClean="0"/>
              <a:t>54</a:t>
            </a:fld>
            <a:endParaRPr lang="en-US"/>
          </a:p>
        </p:txBody>
      </p:sp>
    </p:spTree>
    <p:extLst>
      <p:ext uri="{BB962C8B-B14F-4D97-AF65-F5344CB8AC3E}">
        <p14:creationId xmlns:p14="http://schemas.microsoft.com/office/powerpoint/2010/main" val="40203108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A6530-02AA-4460-9036-B4DB9F4FADF9}" type="slidenum">
              <a:rPr lang="en-US" smtClean="0"/>
              <a:t>55</a:t>
            </a:fld>
            <a:endParaRPr lang="en-US"/>
          </a:p>
        </p:txBody>
      </p:sp>
    </p:spTree>
    <p:extLst>
      <p:ext uri="{BB962C8B-B14F-4D97-AF65-F5344CB8AC3E}">
        <p14:creationId xmlns:p14="http://schemas.microsoft.com/office/powerpoint/2010/main" val="32180219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A6530-02AA-4460-9036-B4DB9F4FADF9}" type="slidenum">
              <a:rPr lang="en-US" smtClean="0"/>
              <a:t>56</a:t>
            </a:fld>
            <a:endParaRPr lang="en-US"/>
          </a:p>
        </p:txBody>
      </p:sp>
    </p:spTree>
    <p:extLst>
      <p:ext uri="{BB962C8B-B14F-4D97-AF65-F5344CB8AC3E}">
        <p14:creationId xmlns:p14="http://schemas.microsoft.com/office/powerpoint/2010/main" val="19325408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Calibri"/>
              </a:rPr>
              <a:t>EU Sign </a:t>
            </a:r>
            <a:r>
              <a:rPr lang="en-US" dirty="0">
                <a:cs typeface="Calibri"/>
              </a:rPr>
              <a:t>Day (9 May) and join activities in your country for Europe Day (stand in Brussels on Saturday). </a:t>
            </a:r>
          </a:p>
        </p:txBody>
      </p:sp>
      <p:sp>
        <p:nvSpPr>
          <p:cNvPr id="4" name="Slide Number Placeholder 3"/>
          <p:cNvSpPr>
            <a:spLocks noGrp="1"/>
          </p:cNvSpPr>
          <p:nvPr>
            <p:ph type="sldNum" sz="quarter" idx="5"/>
          </p:nvPr>
        </p:nvSpPr>
        <p:spPr/>
        <p:txBody>
          <a:bodyPr/>
          <a:lstStyle/>
          <a:p>
            <a:fld id="{B38A6530-02AA-4460-9036-B4DB9F4FADF9}" type="slidenum">
              <a:rPr lang="en-US" smtClean="0"/>
              <a:t>57</a:t>
            </a:fld>
            <a:endParaRPr lang="en-US"/>
          </a:p>
        </p:txBody>
      </p:sp>
    </p:spTree>
    <p:extLst>
      <p:ext uri="{BB962C8B-B14F-4D97-AF65-F5344CB8AC3E}">
        <p14:creationId xmlns:p14="http://schemas.microsoft.com/office/powerpoint/2010/main" val="3914719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A6530-02AA-4460-9036-B4DB9F4FADF9}" type="slidenum">
              <a:rPr lang="en-US" smtClean="0"/>
              <a:t>58</a:t>
            </a:fld>
            <a:endParaRPr lang="en-US"/>
          </a:p>
        </p:txBody>
      </p:sp>
    </p:spTree>
    <p:extLst>
      <p:ext uri="{BB962C8B-B14F-4D97-AF65-F5344CB8AC3E}">
        <p14:creationId xmlns:p14="http://schemas.microsoft.com/office/powerpoint/2010/main" val="292163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A6530-02AA-4460-9036-B4DB9F4FADF9}" type="slidenum">
              <a:rPr lang="en-US" smtClean="0"/>
              <a:t>5</a:t>
            </a:fld>
            <a:endParaRPr lang="en-US"/>
          </a:p>
        </p:txBody>
      </p:sp>
    </p:spTree>
    <p:extLst>
      <p:ext uri="{BB962C8B-B14F-4D97-AF65-F5344CB8AC3E}">
        <p14:creationId xmlns:p14="http://schemas.microsoft.com/office/powerpoint/2010/main" val="3466748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A6530-02AA-4460-9036-B4DB9F4FADF9}" type="slidenum">
              <a:rPr lang="en-US" smtClean="0"/>
              <a:t>6</a:t>
            </a:fld>
            <a:endParaRPr lang="en-US"/>
          </a:p>
        </p:txBody>
      </p:sp>
    </p:spTree>
    <p:extLst>
      <p:ext uri="{BB962C8B-B14F-4D97-AF65-F5344CB8AC3E}">
        <p14:creationId xmlns:p14="http://schemas.microsoft.com/office/powerpoint/2010/main" val="3928298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call on the European Commission to </a:t>
            </a:r>
            <a:r>
              <a:rPr lang="en-US" b="1"/>
              <a:t>propose new EU legislation</a:t>
            </a:r>
            <a:r>
              <a:rPr lang="en-US"/>
              <a:t> in </a:t>
            </a:r>
            <a:r>
              <a:rPr lang="en-US" u="sng">
                <a:hlinkClick r:id="rId3"/>
              </a:rPr>
              <a:t>an area where the EU has the power to act</a:t>
            </a:r>
            <a:r>
              <a:rPr lang="en-US"/>
              <a:t>. (EU competences and Commission powers)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38A6530-02AA-4460-9036-B4DB9F4FADF9}" type="slidenum">
              <a:rPr lang="en-US" smtClean="0"/>
              <a:t>7</a:t>
            </a:fld>
            <a:endParaRPr lang="en-US"/>
          </a:p>
        </p:txBody>
      </p:sp>
    </p:spTree>
    <p:extLst>
      <p:ext uri="{BB962C8B-B14F-4D97-AF65-F5344CB8AC3E}">
        <p14:creationId xmlns:p14="http://schemas.microsoft.com/office/powerpoint/2010/main" val="1565753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A6530-02AA-4460-9036-B4DB9F4FADF9}" type="slidenum">
              <a:rPr lang="en-US" smtClean="0"/>
              <a:t>8</a:t>
            </a:fld>
            <a:endParaRPr lang="en-US"/>
          </a:p>
        </p:txBody>
      </p:sp>
    </p:spTree>
    <p:extLst>
      <p:ext uri="{BB962C8B-B14F-4D97-AF65-F5344CB8AC3E}">
        <p14:creationId xmlns:p14="http://schemas.microsoft.com/office/powerpoint/2010/main" val="3228791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A6530-02AA-4460-9036-B4DB9F4FADF9}" type="slidenum">
              <a:rPr lang="en-US" smtClean="0"/>
              <a:t>9</a:t>
            </a:fld>
            <a:endParaRPr lang="en-US"/>
          </a:p>
        </p:txBody>
      </p:sp>
    </p:spTree>
    <p:extLst>
      <p:ext uri="{BB962C8B-B14F-4D97-AF65-F5344CB8AC3E}">
        <p14:creationId xmlns:p14="http://schemas.microsoft.com/office/powerpoint/2010/main" val="24882991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EEC154E-CDF6-F9D1-5E03-8D76DD057AD8}"/>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738364" y="1812080"/>
            <a:ext cx="9731323" cy="1325563"/>
          </a:xfrm>
          <a:prstGeom prst="rect">
            <a:avLst/>
          </a:prstGeom>
        </p:spPr>
        <p:txBody>
          <a:bodyPr/>
          <a:lstStyle>
            <a:lvl1pPr>
              <a:defRPr b="1" i="0" baseline="0">
                <a:solidFill>
                  <a:schemeClr val="accent1">
                    <a:lumMod val="50000"/>
                  </a:schemeClr>
                </a:solidFill>
                <a:latin typeface="EC Square Sans Pro" panose="02000506040000020004" pitchFamily="2" charset="0"/>
              </a:defRPr>
            </a:lvl1pPr>
          </a:lstStyle>
          <a:p>
            <a:r>
              <a:rPr lang="en-GB"/>
              <a:t>Click to edit Master title style</a:t>
            </a:r>
            <a:endParaRPr lang="en-GR"/>
          </a:p>
        </p:txBody>
      </p:sp>
      <p:sp>
        <p:nvSpPr>
          <p:cNvPr id="11" name="Text Placeholder 10"/>
          <p:cNvSpPr>
            <a:spLocks noGrp="1"/>
          </p:cNvSpPr>
          <p:nvPr>
            <p:ph type="body" sz="quarter" idx="10"/>
          </p:nvPr>
        </p:nvSpPr>
        <p:spPr>
          <a:xfrm>
            <a:off x="1738364" y="3173232"/>
            <a:ext cx="9731324" cy="584845"/>
          </a:xfrm>
          <a:prstGeom prst="rect">
            <a:avLst/>
          </a:prstGeom>
        </p:spPr>
        <p:txBody>
          <a:bodyPr/>
          <a:lstStyle>
            <a:lvl1pPr marL="0" indent="0">
              <a:buFontTx/>
              <a:buNone/>
              <a:defRPr baseline="0">
                <a:solidFill>
                  <a:schemeClr val="accent1">
                    <a:lumMod val="50000"/>
                  </a:schemeClr>
                </a:solidFill>
                <a:latin typeface="EC Square Sans Pro" panose="02000506040000020004"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Tree>
    <p:extLst>
      <p:ext uri="{BB962C8B-B14F-4D97-AF65-F5344CB8AC3E}">
        <p14:creationId xmlns:p14="http://schemas.microsoft.com/office/powerpoint/2010/main" val="3117658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71658F3-FD10-38DD-131E-53BBCEBA85B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115259" cy="1325563"/>
          </a:xfrm>
          <a:prstGeom prst="rect">
            <a:avLst/>
          </a:prstGeom>
        </p:spPr>
        <p:txBody>
          <a:bodyPr/>
          <a:lstStyle>
            <a:lvl1pPr>
              <a:defRPr baseline="0">
                <a:solidFill>
                  <a:schemeClr val="accent1">
                    <a:lumMod val="50000"/>
                  </a:schemeClr>
                </a:solidFill>
                <a:latin typeface="EC Square Sans Pro" panose="02000506040000020004" pitchFamily="2" charset="0"/>
              </a:defRPr>
            </a:lvl1pPr>
          </a:lstStyle>
          <a:p>
            <a:r>
              <a:rPr lang="en-GB"/>
              <a:t>Click to edit Master title style</a:t>
            </a:r>
            <a:endParaRPr lang="en-GR"/>
          </a:p>
        </p:txBody>
      </p:sp>
      <p:sp>
        <p:nvSpPr>
          <p:cNvPr id="11" name="Text Placeholder 10"/>
          <p:cNvSpPr>
            <a:spLocks noGrp="1"/>
          </p:cNvSpPr>
          <p:nvPr>
            <p:ph type="body" sz="quarter" idx="10"/>
          </p:nvPr>
        </p:nvSpPr>
        <p:spPr>
          <a:xfrm>
            <a:off x="1778000" y="1957388"/>
            <a:ext cx="7914640" cy="3271837"/>
          </a:xfrm>
          <a:prstGeom prst="rect">
            <a:avLst/>
          </a:prstGeom>
        </p:spPr>
        <p:txBody>
          <a:bodyPr/>
          <a:lstStyle>
            <a:lvl1pPr marL="0" indent="0">
              <a:buFontTx/>
              <a:buNone/>
              <a:defRPr baseline="0">
                <a:solidFill>
                  <a:schemeClr val="accent1">
                    <a:lumMod val="50000"/>
                  </a:schemeClr>
                </a:solidFill>
                <a:latin typeface="EC Square Sans Pro" panose="02000506040000020004"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Tree>
    <p:extLst>
      <p:ext uri="{BB962C8B-B14F-4D97-AF65-F5344CB8AC3E}">
        <p14:creationId xmlns:p14="http://schemas.microsoft.com/office/powerpoint/2010/main" val="905382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333EA41-DF87-5A53-9F52-0EB31E53A8F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115259" cy="1325563"/>
          </a:xfrm>
          <a:prstGeom prst="rect">
            <a:avLst/>
          </a:prstGeom>
        </p:spPr>
        <p:txBody>
          <a:bodyPr/>
          <a:lstStyle>
            <a:lvl1pPr>
              <a:defRPr baseline="0">
                <a:solidFill>
                  <a:schemeClr val="accent1">
                    <a:lumMod val="50000"/>
                  </a:schemeClr>
                </a:solidFill>
                <a:latin typeface="EC Square Sans Pro" panose="02000506040000020004" pitchFamily="2" charset="0"/>
              </a:defRPr>
            </a:lvl1pPr>
          </a:lstStyle>
          <a:p>
            <a:r>
              <a:rPr lang="en-GB"/>
              <a:t>Click to edit Master title style</a:t>
            </a:r>
            <a:endParaRPr lang="en-GR"/>
          </a:p>
        </p:txBody>
      </p:sp>
      <p:sp>
        <p:nvSpPr>
          <p:cNvPr id="11" name="Text Placeholder 10"/>
          <p:cNvSpPr>
            <a:spLocks noGrp="1"/>
          </p:cNvSpPr>
          <p:nvPr>
            <p:ph type="body" sz="quarter" idx="10"/>
          </p:nvPr>
        </p:nvSpPr>
        <p:spPr>
          <a:xfrm>
            <a:off x="838200" y="1957388"/>
            <a:ext cx="10631488" cy="3271837"/>
          </a:xfrm>
          <a:prstGeom prst="rect">
            <a:avLst/>
          </a:prstGeom>
        </p:spPr>
        <p:txBody>
          <a:bodyPr/>
          <a:lstStyle>
            <a:lvl1pPr marL="0" indent="0">
              <a:buFontTx/>
              <a:buNone/>
              <a:defRPr baseline="0">
                <a:solidFill>
                  <a:schemeClr val="accent1">
                    <a:lumMod val="50000"/>
                  </a:schemeClr>
                </a:solidFill>
                <a:latin typeface="EC Square Sans Pro" panose="02000506040000020004"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Tree>
    <p:extLst>
      <p:ext uri="{BB962C8B-B14F-4D97-AF65-F5344CB8AC3E}">
        <p14:creationId xmlns:p14="http://schemas.microsoft.com/office/powerpoint/2010/main" val="1157015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6921DAB-74F6-DF61-DAF7-9CA854674E1B}"/>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115259" cy="1325563"/>
          </a:xfrm>
          <a:prstGeom prst="rect">
            <a:avLst/>
          </a:prstGeom>
        </p:spPr>
        <p:txBody>
          <a:bodyPr/>
          <a:lstStyle>
            <a:lvl1pPr>
              <a:defRPr baseline="0">
                <a:solidFill>
                  <a:schemeClr val="accent1">
                    <a:lumMod val="50000"/>
                  </a:schemeClr>
                </a:solidFill>
                <a:latin typeface="EC Square Sans Pro" panose="02000506040000020004" pitchFamily="2" charset="0"/>
              </a:defRPr>
            </a:lvl1pPr>
          </a:lstStyle>
          <a:p>
            <a:r>
              <a:rPr lang="en-GB"/>
              <a:t>Click to edit Master title style</a:t>
            </a:r>
            <a:endParaRPr lang="en-GR"/>
          </a:p>
        </p:txBody>
      </p:sp>
      <p:sp>
        <p:nvSpPr>
          <p:cNvPr id="11" name="Text Placeholder 10"/>
          <p:cNvSpPr>
            <a:spLocks noGrp="1"/>
          </p:cNvSpPr>
          <p:nvPr>
            <p:ph type="body" sz="quarter" idx="10"/>
          </p:nvPr>
        </p:nvSpPr>
        <p:spPr>
          <a:xfrm>
            <a:off x="1767840" y="1957388"/>
            <a:ext cx="7924800" cy="3271837"/>
          </a:xfrm>
          <a:prstGeom prst="rect">
            <a:avLst/>
          </a:prstGeom>
        </p:spPr>
        <p:txBody>
          <a:bodyPr/>
          <a:lstStyle>
            <a:lvl1pPr marL="0" indent="0">
              <a:buFontTx/>
              <a:buNone/>
              <a:defRPr baseline="0">
                <a:solidFill>
                  <a:schemeClr val="accent1">
                    <a:lumMod val="50000"/>
                  </a:schemeClr>
                </a:solidFill>
                <a:latin typeface="EC Square Sans Pro" panose="02000506040000020004"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Tree>
    <p:extLst>
      <p:ext uri="{BB962C8B-B14F-4D97-AF65-F5344CB8AC3E}">
        <p14:creationId xmlns:p14="http://schemas.microsoft.com/office/powerpoint/2010/main" val="2649269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97DC43B-02D0-AB3C-28F7-25CFFD4B10DC}"/>
              </a:ext>
            </a:extLst>
          </p:cNvPr>
          <p:cNvSpPr>
            <a:spLocks noGrp="1"/>
          </p:cNvSpPr>
          <p:nvPr>
            <p:ph type="title"/>
          </p:nvPr>
        </p:nvSpPr>
        <p:spPr>
          <a:xfrm>
            <a:off x="838200" y="365125"/>
            <a:ext cx="6115259" cy="1325563"/>
          </a:xfrm>
          <a:prstGeom prst="rect">
            <a:avLst/>
          </a:prstGeom>
        </p:spPr>
        <p:txBody>
          <a:bodyPr/>
          <a:lstStyle>
            <a:lvl1pPr>
              <a:defRPr baseline="0">
                <a:solidFill>
                  <a:schemeClr val="accent1">
                    <a:lumMod val="50000"/>
                  </a:schemeClr>
                </a:solidFill>
                <a:latin typeface="EC Square Sans Pro" panose="02000506040000020004" pitchFamily="2" charset="0"/>
              </a:defRPr>
            </a:lvl1pPr>
          </a:lstStyle>
          <a:p>
            <a:r>
              <a:rPr lang="en-GB"/>
              <a:t>Click to edit Master title style</a:t>
            </a:r>
            <a:endParaRPr lang="en-GR"/>
          </a:p>
        </p:txBody>
      </p:sp>
      <p:sp>
        <p:nvSpPr>
          <p:cNvPr id="9" name="Text Placeholder 10">
            <a:extLst>
              <a:ext uri="{FF2B5EF4-FFF2-40B4-BE49-F238E27FC236}">
                <a16:creationId xmlns:a16="http://schemas.microsoft.com/office/drawing/2014/main" id="{E7AB688C-ECB9-7352-35E6-FD4EF826CFDF}"/>
              </a:ext>
            </a:extLst>
          </p:cNvPr>
          <p:cNvSpPr>
            <a:spLocks noGrp="1"/>
          </p:cNvSpPr>
          <p:nvPr>
            <p:ph type="body" sz="quarter" idx="10"/>
          </p:nvPr>
        </p:nvSpPr>
        <p:spPr>
          <a:xfrm>
            <a:off x="838200" y="1957388"/>
            <a:ext cx="10631488" cy="3271837"/>
          </a:xfrm>
          <a:prstGeom prst="rect">
            <a:avLst/>
          </a:prstGeom>
        </p:spPr>
        <p:txBody>
          <a:bodyPr/>
          <a:lstStyle>
            <a:lvl1pPr marL="0" indent="0">
              <a:buFontTx/>
              <a:buNone/>
              <a:defRPr baseline="0">
                <a:solidFill>
                  <a:schemeClr val="accent1">
                    <a:lumMod val="50000"/>
                  </a:schemeClr>
                </a:solidFill>
                <a:latin typeface="EC Square Sans Pro" panose="02000506040000020004"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Tree>
    <p:extLst>
      <p:ext uri="{BB962C8B-B14F-4D97-AF65-F5344CB8AC3E}">
        <p14:creationId xmlns:p14="http://schemas.microsoft.com/office/powerpoint/2010/main" val="1772693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B43C927-F047-CE04-8EA6-68EDB3AFA7AF}"/>
              </a:ext>
            </a:extLst>
          </p:cNvPr>
          <p:cNvSpPr>
            <a:spLocks noGrp="1"/>
          </p:cNvSpPr>
          <p:nvPr>
            <p:ph type="title"/>
          </p:nvPr>
        </p:nvSpPr>
        <p:spPr>
          <a:xfrm>
            <a:off x="838200" y="365125"/>
            <a:ext cx="6115259" cy="1325563"/>
          </a:xfrm>
          <a:prstGeom prst="rect">
            <a:avLst/>
          </a:prstGeom>
        </p:spPr>
        <p:txBody>
          <a:bodyPr/>
          <a:lstStyle>
            <a:lvl1pPr>
              <a:defRPr baseline="0">
                <a:solidFill>
                  <a:schemeClr val="accent1">
                    <a:lumMod val="50000"/>
                  </a:schemeClr>
                </a:solidFill>
                <a:latin typeface="EC Square Sans Pro" panose="02000506040000020004" pitchFamily="2" charset="0"/>
              </a:defRPr>
            </a:lvl1pPr>
          </a:lstStyle>
          <a:p>
            <a:r>
              <a:rPr lang="en-GB"/>
              <a:t>Click to edit Master title style</a:t>
            </a:r>
            <a:endParaRPr lang="en-GR"/>
          </a:p>
        </p:txBody>
      </p:sp>
      <p:sp>
        <p:nvSpPr>
          <p:cNvPr id="8" name="Text Placeholder 10">
            <a:extLst>
              <a:ext uri="{FF2B5EF4-FFF2-40B4-BE49-F238E27FC236}">
                <a16:creationId xmlns:a16="http://schemas.microsoft.com/office/drawing/2014/main" id="{EB28CE69-D25D-89E6-A3A6-59D9C4486211}"/>
              </a:ext>
            </a:extLst>
          </p:cNvPr>
          <p:cNvSpPr>
            <a:spLocks noGrp="1"/>
          </p:cNvSpPr>
          <p:nvPr>
            <p:ph type="body" sz="quarter" idx="10"/>
          </p:nvPr>
        </p:nvSpPr>
        <p:spPr>
          <a:xfrm>
            <a:off x="1778000" y="1957388"/>
            <a:ext cx="7914640" cy="3271837"/>
          </a:xfrm>
          <a:prstGeom prst="rect">
            <a:avLst/>
          </a:prstGeom>
        </p:spPr>
        <p:txBody>
          <a:bodyPr/>
          <a:lstStyle>
            <a:lvl1pPr marL="0" indent="0">
              <a:buFontTx/>
              <a:buNone/>
              <a:defRPr baseline="0">
                <a:solidFill>
                  <a:schemeClr val="accent1">
                    <a:lumMod val="50000"/>
                  </a:schemeClr>
                </a:solidFill>
                <a:latin typeface="EC Square Sans Pro" panose="02000506040000020004"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Tree>
    <p:extLst>
      <p:ext uri="{BB962C8B-B14F-4D97-AF65-F5344CB8AC3E}">
        <p14:creationId xmlns:p14="http://schemas.microsoft.com/office/powerpoint/2010/main" val="40347653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63673413-9F94-E289-4E42-C994E64BA68D}"/>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10631488" cy="1325563"/>
          </a:xfrm>
          <a:prstGeom prst="rect">
            <a:avLst/>
          </a:prstGeom>
        </p:spPr>
        <p:txBody>
          <a:bodyPr/>
          <a:lstStyle>
            <a:lvl1pPr>
              <a:defRPr b="0" i="0" baseline="0">
                <a:solidFill>
                  <a:schemeClr val="accent1">
                    <a:lumMod val="50000"/>
                  </a:schemeClr>
                </a:solidFill>
                <a:latin typeface="EC Square Sans Pro" panose="02000506040000020004" pitchFamily="2" charset="0"/>
              </a:defRPr>
            </a:lvl1pPr>
          </a:lstStyle>
          <a:p>
            <a:r>
              <a:rPr lang="en-GB" dirty="0"/>
              <a:t>Click to edit Master title style</a:t>
            </a:r>
            <a:endParaRPr lang="x-none" dirty="0"/>
          </a:p>
        </p:txBody>
      </p:sp>
      <p:sp>
        <p:nvSpPr>
          <p:cNvPr id="11" name="Text Placeholder 10"/>
          <p:cNvSpPr>
            <a:spLocks noGrp="1"/>
          </p:cNvSpPr>
          <p:nvPr>
            <p:ph type="body" sz="quarter" idx="10"/>
          </p:nvPr>
        </p:nvSpPr>
        <p:spPr>
          <a:xfrm>
            <a:off x="838200" y="1957388"/>
            <a:ext cx="10631488" cy="3271837"/>
          </a:xfrm>
          <a:prstGeom prst="rect">
            <a:avLst/>
          </a:prstGeom>
        </p:spPr>
        <p:txBody>
          <a:bodyPr/>
          <a:lstStyle>
            <a:lvl1pPr marL="0" indent="0">
              <a:buFontTx/>
              <a:buNone/>
              <a:defRPr baseline="0">
                <a:solidFill>
                  <a:schemeClr val="accent1">
                    <a:lumMod val="50000"/>
                  </a:schemeClr>
                </a:solidFill>
                <a:latin typeface="EC Square Sans Pro" panose="02000506040000020004"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edit Master text styles</a:t>
            </a:r>
          </a:p>
        </p:txBody>
      </p:sp>
    </p:spTree>
    <p:extLst>
      <p:ext uri="{BB962C8B-B14F-4D97-AF65-F5344CB8AC3E}">
        <p14:creationId xmlns:p14="http://schemas.microsoft.com/office/powerpoint/2010/main" val="2064898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3989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A3A0562-A471-BD9D-3ACE-230D84DB67B2}"/>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738364" y="1812080"/>
            <a:ext cx="9731323" cy="1325563"/>
          </a:xfrm>
          <a:prstGeom prst="rect">
            <a:avLst/>
          </a:prstGeom>
        </p:spPr>
        <p:txBody>
          <a:bodyPr/>
          <a:lstStyle>
            <a:lvl1pPr>
              <a:defRPr b="1" i="0" baseline="0">
                <a:solidFill>
                  <a:schemeClr val="accent1">
                    <a:lumMod val="50000"/>
                  </a:schemeClr>
                </a:solidFill>
                <a:latin typeface="EC Square Sans Pro" panose="02000506040000020004" pitchFamily="2" charset="0"/>
              </a:defRPr>
            </a:lvl1pPr>
          </a:lstStyle>
          <a:p>
            <a:r>
              <a:rPr lang="en-GB"/>
              <a:t>Click to edit Master title style</a:t>
            </a:r>
            <a:endParaRPr lang="en-GR"/>
          </a:p>
        </p:txBody>
      </p:sp>
      <p:sp>
        <p:nvSpPr>
          <p:cNvPr id="11" name="Text Placeholder 10"/>
          <p:cNvSpPr>
            <a:spLocks noGrp="1"/>
          </p:cNvSpPr>
          <p:nvPr>
            <p:ph type="body" sz="quarter" idx="10"/>
          </p:nvPr>
        </p:nvSpPr>
        <p:spPr>
          <a:xfrm>
            <a:off x="1738364" y="3173232"/>
            <a:ext cx="9731324" cy="584845"/>
          </a:xfrm>
          <a:prstGeom prst="rect">
            <a:avLst/>
          </a:prstGeom>
        </p:spPr>
        <p:txBody>
          <a:bodyPr/>
          <a:lstStyle>
            <a:lvl1pPr marL="0" indent="0">
              <a:buFontTx/>
              <a:buNone/>
              <a:defRPr baseline="0">
                <a:solidFill>
                  <a:schemeClr val="accent1">
                    <a:lumMod val="50000"/>
                  </a:schemeClr>
                </a:solidFill>
                <a:latin typeface="EC Square Sans Pro" panose="02000506040000020004"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Tree>
    <p:extLst>
      <p:ext uri="{BB962C8B-B14F-4D97-AF65-F5344CB8AC3E}">
        <p14:creationId xmlns:p14="http://schemas.microsoft.com/office/powerpoint/2010/main" val="838133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631488" cy="1325563"/>
          </a:xfrm>
          <a:prstGeom prst="rect">
            <a:avLst/>
          </a:prstGeom>
        </p:spPr>
        <p:txBody>
          <a:bodyPr/>
          <a:lstStyle>
            <a:lvl1pPr>
              <a:defRPr b="0" i="0" baseline="0">
                <a:solidFill>
                  <a:schemeClr val="accent1">
                    <a:lumMod val="50000"/>
                  </a:schemeClr>
                </a:solidFill>
                <a:latin typeface="EC Square Sans Pro" panose="02000506040000020004" pitchFamily="2" charset="0"/>
              </a:defRPr>
            </a:lvl1pPr>
          </a:lstStyle>
          <a:p>
            <a:r>
              <a:rPr lang="en-GB"/>
              <a:t>Click to edit Master title style</a:t>
            </a:r>
            <a:endParaRPr lang="en-GR"/>
          </a:p>
        </p:txBody>
      </p:sp>
      <p:sp>
        <p:nvSpPr>
          <p:cNvPr id="11" name="Text Placeholder 10"/>
          <p:cNvSpPr>
            <a:spLocks noGrp="1"/>
          </p:cNvSpPr>
          <p:nvPr>
            <p:ph type="body" sz="quarter" idx="10"/>
          </p:nvPr>
        </p:nvSpPr>
        <p:spPr>
          <a:xfrm>
            <a:off x="838200" y="1957388"/>
            <a:ext cx="10631488" cy="3271837"/>
          </a:xfrm>
          <a:prstGeom prst="rect">
            <a:avLst/>
          </a:prstGeom>
        </p:spPr>
        <p:txBody>
          <a:bodyPr/>
          <a:lstStyle>
            <a:lvl1pPr marL="0" indent="0">
              <a:buFontTx/>
              <a:buNone/>
              <a:defRPr baseline="0">
                <a:solidFill>
                  <a:schemeClr val="accent1">
                    <a:lumMod val="50000"/>
                  </a:schemeClr>
                </a:solidFill>
                <a:latin typeface="EC Square Sans Pro" panose="02000506040000020004"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Tree>
    <p:extLst>
      <p:ext uri="{BB962C8B-B14F-4D97-AF65-F5344CB8AC3E}">
        <p14:creationId xmlns:p14="http://schemas.microsoft.com/office/powerpoint/2010/main" val="3092558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63673413-9F94-E289-4E42-C994E64BA68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10631488" cy="1325563"/>
          </a:xfrm>
          <a:prstGeom prst="rect">
            <a:avLst/>
          </a:prstGeom>
        </p:spPr>
        <p:txBody>
          <a:bodyPr/>
          <a:lstStyle>
            <a:lvl1pPr>
              <a:defRPr b="0" i="0" baseline="0">
                <a:solidFill>
                  <a:schemeClr val="accent1">
                    <a:lumMod val="50000"/>
                  </a:schemeClr>
                </a:solidFill>
                <a:latin typeface="EC Square Sans Pro" panose="02000506040000020004" pitchFamily="2" charset="0"/>
              </a:defRPr>
            </a:lvl1pPr>
          </a:lstStyle>
          <a:p>
            <a:r>
              <a:rPr lang="en-GB"/>
              <a:t>Click to edit Master title style</a:t>
            </a:r>
            <a:endParaRPr lang="en-GR"/>
          </a:p>
        </p:txBody>
      </p:sp>
      <p:sp>
        <p:nvSpPr>
          <p:cNvPr id="11" name="Text Placeholder 10"/>
          <p:cNvSpPr>
            <a:spLocks noGrp="1"/>
          </p:cNvSpPr>
          <p:nvPr>
            <p:ph type="body" sz="quarter" idx="10"/>
          </p:nvPr>
        </p:nvSpPr>
        <p:spPr>
          <a:xfrm>
            <a:off x="838200" y="1957388"/>
            <a:ext cx="10631488" cy="3271837"/>
          </a:xfrm>
          <a:prstGeom prst="rect">
            <a:avLst/>
          </a:prstGeom>
        </p:spPr>
        <p:txBody>
          <a:bodyPr/>
          <a:lstStyle>
            <a:lvl1pPr marL="0" indent="0">
              <a:buFontTx/>
              <a:buNone/>
              <a:defRPr baseline="0">
                <a:solidFill>
                  <a:schemeClr val="accent1">
                    <a:lumMod val="50000"/>
                  </a:schemeClr>
                </a:solidFill>
                <a:latin typeface="EC Square Sans Pro" panose="02000506040000020004"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Tree>
    <p:extLst>
      <p:ext uri="{BB962C8B-B14F-4D97-AF65-F5344CB8AC3E}">
        <p14:creationId xmlns:p14="http://schemas.microsoft.com/office/powerpoint/2010/main" val="2000313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59CF2F86-92A4-6502-7F25-70193BC7412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016500" y="365125"/>
            <a:ext cx="6453188" cy="1325563"/>
          </a:xfrm>
          <a:prstGeom prst="rect">
            <a:avLst/>
          </a:prstGeom>
        </p:spPr>
        <p:txBody>
          <a:bodyPr/>
          <a:lstStyle>
            <a:lvl1pPr>
              <a:defRPr b="0" i="0" baseline="0">
                <a:solidFill>
                  <a:schemeClr val="accent1">
                    <a:lumMod val="50000"/>
                  </a:schemeClr>
                </a:solidFill>
                <a:latin typeface="EC Square Sans Pro" panose="02000506040000020004" pitchFamily="2" charset="0"/>
              </a:defRPr>
            </a:lvl1pPr>
          </a:lstStyle>
          <a:p>
            <a:r>
              <a:rPr lang="en-GB"/>
              <a:t>Click to edit Master title style</a:t>
            </a:r>
            <a:endParaRPr lang="en-GR"/>
          </a:p>
        </p:txBody>
      </p:sp>
      <p:sp>
        <p:nvSpPr>
          <p:cNvPr id="11" name="Text Placeholder 10"/>
          <p:cNvSpPr>
            <a:spLocks noGrp="1"/>
          </p:cNvSpPr>
          <p:nvPr>
            <p:ph type="body" sz="quarter" idx="10"/>
          </p:nvPr>
        </p:nvSpPr>
        <p:spPr>
          <a:xfrm>
            <a:off x="1778000" y="1957388"/>
            <a:ext cx="9691688" cy="3271837"/>
          </a:xfrm>
          <a:prstGeom prst="rect">
            <a:avLst/>
          </a:prstGeom>
        </p:spPr>
        <p:txBody>
          <a:bodyPr/>
          <a:lstStyle>
            <a:lvl1pPr marL="0" indent="0">
              <a:buFontTx/>
              <a:buNone/>
              <a:defRPr baseline="0">
                <a:solidFill>
                  <a:schemeClr val="accent1">
                    <a:lumMod val="50000"/>
                  </a:schemeClr>
                </a:solidFill>
                <a:latin typeface="EC Square Sans Pro" panose="02000506040000020004"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Tree>
    <p:extLst>
      <p:ext uri="{BB962C8B-B14F-4D97-AF65-F5344CB8AC3E}">
        <p14:creationId xmlns:p14="http://schemas.microsoft.com/office/powerpoint/2010/main" val="3691575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85D7B15-8145-EB0A-D002-600B57CF1800}"/>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10631488" cy="1325563"/>
          </a:xfrm>
          <a:prstGeom prst="rect">
            <a:avLst/>
          </a:prstGeom>
        </p:spPr>
        <p:txBody>
          <a:bodyPr/>
          <a:lstStyle>
            <a:lvl1pPr>
              <a:defRPr b="0" i="0" baseline="0">
                <a:solidFill>
                  <a:schemeClr val="accent1">
                    <a:lumMod val="50000"/>
                  </a:schemeClr>
                </a:solidFill>
                <a:latin typeface="EC Square Sans Pro" panose="02000506040000020004" pitchFamily="2" charset="0"/>
              </a:defRPr>
            </a:lvl1pPr>
          </a:lstStyle>
          <a:p>
            <a:r>
              <a:rPr lang="en-GB"/>
              <a:t>Click to edit Master title style</a:t>
            </a:r>
            <a:endParaRPr lang="en-GR"/>
          </a:p>
        </p:txBody>
      </p:sp>
      <p:sp>
        <p:nvSpPr>
          <p:cNvPr id="11" name="Text Placeholder 10"/>
          <p:cNvSpPr>
            <a:spLocks noGrp="1"/>
          </p:cNvSpPr>
          <p:nvPr>
            <p:ph type="body" sz="quarter" idx="10"/>
          </p:nvPr>
        </p:nvSpPr>
        <p:spPr>
          <a:xfrm>
            <a:off x="838200" y="1957388"/>
            <a:ext cx="10631488" cy="3271837"/>
          </a:xfrm>
          <a:prstGeom prst="rect">
            <a:avLst/>
          </a:prstGeom>
        </p:spPr>
        <p:txBody>
          <a:bodyPr/>
          <a:lstStyle>
            <a:lvl1pPr marL="0" indent="0">
              <a:buFontTx/>
              <a:buNone/>
              <a:defRPr baseline="0">
                <a:solidFill>
                  <a:schemeClr val="accent1">
                    <a:lumMod val="50000"/>
                  </a:schemeClr>
                </a:solidFill>
                <a:latin typeface="EC Square Sans Pro" panose="02000506040000020004"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Tree>
    <p:extLst>
      <p:ext uri="{BB962C8B-B14F-4D97-AF65-F5344CB8AC3E}">
        <p14:creationId xmlns:p14="http://schemas.microsoft.com/office/powerpoint/2010/main" val="4178563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0AEA315F-D28E-4882-ABB7-8BCEDCE89D37}"/>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016500" y="365125"/>
            <a:ext cx="6453188" cy="1325563"/>
          </a:xfrm>
          <a:prstGeom prst="rect">
            <a:avLst/>
          </a:prstGeom>
        </p:spPr>
        <p:txBody>
          <a:bodyPr/>
          <a:lstStyle>
            <a:lvl1pPr>
              <a:defRPr b="0" i="0" baseline="0">
                <a:solidFill>
                  <a:schemeClr val="accent1">
                    <a:lumMod val="50000"/>
                  </a:schemeClr>
                </a:solidFill>
                <a:latin typeface="EC Square Sans Pro" panose="02000506040000020004" pitchFamily="2" charset="0"/>
              </a:defRPr>
            </a:lvl1pPr>
          </a:lstStyle>
          <a:p>
            <a:r>
              <a:rPr lang="en-GB"/>
              <a:t>Click to edit Master title style</a:t>
            </a:r>
            <a:endParaRPr lang="en-GR"/>
          </a:p>
        </p:txBody>
      </p:sp>
      <p:sp>
        <p:nvSpPr>
          <p:cNvPr id="11" name="Text Placeholder 10"/>
          <p:cNvSpPr>
            <a:spLocks noGrp="1"/>
          </p:cNvSpPr>
          <p:nvPr>
            <p:ph type="body" sz="quarter" idx="10"/>
          </p:nvPr>
        </p:nvSpPr>
        <p:spPr>
          <a:xfrm>
            <a:off x="1778000" y="1957388"/>
            <a:ext cx="9691688" cy="3271837"/>
          </a:xfrm>
          <a:prstGeom prst="rect">
            <a:avLst/>
          </a:prstGeom>
        </p:spPr>
        <p:txBody>
          <a:bodyPr/>
          <a:lstStyle>
            <a:lvl1pPr marL="0" indent="0">
              <a:buFontTx/>
              <a:buNone/>
              <a:defRPr baseline="0">
                <a:solidFill>
                  <a:schemeClr val="accent1">
                    <a:lumMod val="50000"/>
                  </a:schemeClr>
                </a:solidFill>
                <a:latin typeface="EC Square Sans Pro" panose="02000506040000020004"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Tree>
    <p:extLst>
      <p:ext uri="{BB962C8B-B14F-4D97-AF65-F5344CB8AC3E}">
        <p14:creationId xmlns:p14="http://schemas.microsoft.com/office/powerpoint/2010/main" val="822042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115259" cy="1325563"/>
          </a:xfrm>
          <a:prstGeom prst="rect">
            <a:avLst/>
          </a:prstGeom>
        </p:spPr>
        <p:txBody>
          <a:bodyPr/>
          <a:lstStyle>
            <a:lvl1pPr>
              <a:defRPr baseline="0">
                <a:solidFill>
                  <a:schemeClr val="accent1">
                    <a:lumMod val="50000"/>
                  </a:schemeClr>
                </a:solidFill>
                <a:latin typeface="EC Square Sans Pro" panose="02000506040000020004" pitchFamily="2" charset="0"/>
              </a:defRPr>
            </a:lvl1pPr>
          </a:lstStyle>
          <a:p>
            <a:r>
              <a:rPr lang="en-GB"/>
              <a:t>Click to edit Master title style</a:t>
            </a:r>
            <a:endParaRPr lang="en-GR"/>
          </a:p>
        </p:txBody>
      </p:sp>
      <p:sp>
        <p:nvSpPr>
          <p:cNvPr id="11" name="Text Placeholder 10"/>
          <p:cNvSpPr>
            <a:spLocks noGrp="1"/>
          </p:cNvSpPr>
          <p:nvPr>
            <p:ph type="body" sz="quarter" idx="10"/>
          </p:nvPr>
        </p:nvSpPr>
        <p:spPr>
          <a:xfrm>
            <a:off x="838200" y="1957388"/>
            <a:ext cx="10631488" cy="3271837"/>
          </a:xfrm>
          <a:prstGeom prst="rect">
            <a:avLst/>
          </a:prstGeom>
        </p:spPr>
        <p:txBody>
          <a:bodyPr/>
          <a:lstStyle>
            <a:lvl1pPr marL="0" indent="0">
              <a:buFontTx/>
              <a:buNone/>
              <a:defRPr baseline="0">
                <a:solidFill>
                  <a:schemeClr val="accent1">
                    <a:lumMod val="50000"/>
                  </a:schemeClr>
                </a:solidFill>
                <a:latin typeface="EC Square Sans Pro" panose="02000506040000020004"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Tree>
    <p:extLst>
      <p:ext uri="{BB962C8B-B14F-4D97-AF65-F5344CB8AC3E}">
        <p14:creationId xmlns:p14="http://schemas.microsoft.com/office/powerpoint/2010/main" val="1758211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EE1907B-D258-8376-4C66-61187D106E17}"/>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115259" cy="1325563"/>
          </a:xfrm>
          <a:prstGeom prst="rect">
            <a:avLst/>
          </a:prstGeom>
        </p:spPr>
        <p:txBody>
          <a:bodyPr/>
          <a:lstStyle>
            <a:lvl1pPr>
              <a:defRPr baseline="0">
                <a:solidFill>
                  <a:schemeClr val="accent1">
                    <a:lumMod val="50000"/>
                  </a:schemeClr>
                </a:solidFill>
                <a:latin typeface="EC Square Sans Pro" panose="02000506040000020004" pitchFamily="2" charset="0"/>
              </a:defRPr>
            </a:lvl1pPr>
          </a:lstStyle>
          <a:p>
            <a:r>
              <a:rPr lang="en-GB"/>
              <a:t>Click to edit Master title style</a:t>
            </a:r>
            <a:endParaRPr lang="en-GR"/>
          </a:p>
        </p:txBody>
      </p:sp>
      <p:sp>
        <p:nvSpPr>
          <p:cNvPr id="11" name="Text Placeholder 10"/>
          <p:cNvSpPr>
            <a:spLocks noGrp="1"/>
          </p:cNvSpPr>
          <p:nvPr>
            <p:ph type="body" sz="quarter" idx="10"/>
          </p:nvPr>
        </p:nvSpPr>
        <p:spPr>
          <a:xfrm>
            <a:off x="838200" y="1957388"/>
            <a:ext cx="10631488" cy="3271837"/>
          </a:xfrm>
          <a:prstGeom prst="rect">
            <a:avLst/>
          </a:prstGeom>
        </p:spPr>
        <p:txBody>
          <a:bodyPr/>
          <a:lstStyle>
            <a:lvl1pPr marL="0" indent="0">
              <a:buFontTx/>
              <a:buNone/>
              <a:defRPr baseline="0">
                <a:solidFill>
                  <a:schemeClr val="accent1">
                    <a:lumMod val="50000"/>
                  </a:schemeClr>
                </a:solidFill>
                <a:latin typeface="EC Square Sans Pro" panose="02000506040000020004"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Tree>
    <p:extLst>
      <p:ext uri="{BB962C8B-B14F-4D97-AF65-F5344CB8AC3E}">
        <p14:creationId xmlns:p14="http://schemas.microsoft.com/office/powerpoint/2010/main" val="35214863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7.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3.sv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theme" Target="../theme/theme4.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Icon&#10;&#10;Description automatically generated with medium confidence">
            <a:extLst>
              <a:ext uri="{FF2B5EF4-FFF2-40B4-BE49-F238E27FC236}">
                <a16:creationId xmlns:a16="http://schemas.microsoft.com/office/drawing/2014/main" id="{B323480E-F457-542D-858D-74E0AA6EB0A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0" r:id="rId1"/>
    <p:sldLayoutId id="2147483681" r:id="rId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603DA0-D040-4760-4C6B-4F8E95299195}"/>
              </a:ext>
            </a:extLst>
          </p:cNvPr>
          <p:cNvPicPr>
            <a:picLocks noChangeAspect="1"/>
          </p:cNvPicPr>
          <p:nvPr userDrawn="1"/>
        </p:nvPicPr>
        <p:blipFill>
          <a:blip r:embed="rId7"/>
          <a:src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96" r:id="rId1"/>
    <p:sldLayoutId id="2147483682" r:id="rId2"/>
    <p:sldLayoutId id="2147483691" r:id="rId3"/>
    <p:sldLayoutId id="2147483690" r:id="rId4"/>
    <p:sldLayoutId id="2147483683" r:id="rId5"/>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E4E633-CDCF-C111-EE33-009176299647}"/>
              </a:ext>
            </a:extLst>
          </p:cNvPr>
          <p:cNvPicPr>
            <a:picLocks noChangeAspect="1"/>
          </p:cNvPicPr>
          <p:nvPr userDrawn="1"/>
        </p:nvPicPr>
        <p:blipFill>
          <a:blip r:embed="rId7"/>
          <a:src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95" r:id="rId1"/>
    <p:sldLayoutId id="2147483684" r:id="rId2"/>
    <p:sldLayoutId id="2147483685" r:id="rId3"/>
    <p:sldLayoutId id="2147483686" r:id="rId4"/>
    <p:sldLayoutId id="2147483687" r:id="rId5"/>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639D4E1D-BE4A-77EB-09F4-161A7FB61885}"/>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2" y="-1"/>
            <a:ext cx="12192001" cy="6858000"/>
          </a:xfrm>
          <a:prstGeom prst="rect">
            <a:avLst/>
          </a:prstGeom>
        </p:spPr>
      </p:pic>
    </p:spTree>
    <p:extLst>
      <p:ext uri="{BB962C8B-B14F-4D97-AF65-F5344CB8AC3E}">
        <p14:creationId xmlns:p14="http://schemas.microsoft.com/office/powerpoint/2010/main" val="2961670116"/>
      </p:ext>
    </p:extLst>
  </p:cSld>
  <p:clrMap bg1="lt1" tx1="dk1" bg2="lt2" tx2="dk2" accent1="accent1" accent2="accent2" accent3="accent3" accent4="accent4" accent5="accent5" accent6="accent6" hlink="hlink" folHlink="folHlink"/>
  <p:sldLayoutIdLst>
    <p:sldLayoutId id="2147483694" r:id="rId1"/>
    <p:sldLayoutId id="2147483693" r:id="rId2"/>
    <p:sldLayoutId id="2147483699" r:id="rId3"/>
    <p:sldLayoutId id="214748370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7.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hyperlink" Target="https://drive.google.com/file/d/1A9HS26xElowdd5wx6-J4AWNL9bwVUr_i/view?usp=sharing" TargetMode="Externa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3.jpe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youtube.com/watch?v=N3hqnsJq2Mg&amp;ab_channel=ReturnthePlastics" TargetMode="Externa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47.jpe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hyperlink" Target="https://eci.ec.europa.eu/020/public/#/screen/home" TargetMode="External"/><Relationship Id="rId7"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48.png"/><Relationship Id="rId11" Type="http://schemas.openxmlformats.org/officeDocument/2006/relationships/hyperlink" Target="https://www.instagram.com/return_the_plastics/" TargetMode="External"/><Relationship Id="rId5" Type="http://schemas.openxmlformats.org/officeDocument/2006/relationships/image" Target="../media/image36.png"/><Relationship Id="rId10" Type="http://schemas.openxmlformats.org/officeDocument/2006/relationships/hyperlink" Target="https://twitter.com/ReturnPlastics" TargetMode="External"/><Relationship Id="rId4" Type="http://schemas.openxmlformats.org/officeDocument/2006/relationships/hyperlink" Target="http://returntheplastics.eu/" TargetMode="External"/><Relationship Id="rId9" Type="http://schemas.openxmlformats.org/officeDocument/2006/relationships/hyperlink" Target="https://www.facebook.com/returntheplastic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8" Type="http://schemas.openxmlformats.org/officeDocument/2006/relationships/hyperlink" Target="https://twitter.com/eciubi" TargetMode="External"/><Relationship Id="rId3" Type="http://schemas.openxmlformats.org/officeDocument/2006/relationships/hyperlink" Target="mailto:klaus.sambor@aon.at" TargetMode="External"/><Relationship Id="rId7" Type="http://schemas.openxmlformats.org/officeDocument/2006/relationships/hyperlink" Target="https://www.facebook.com/ECIUBI" TargetMode="External"/><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hyperlink" Target="https://eci-ubi.eu" TargetMode="External"/><Relationship Id="rId5" Type="http://schemas.openxmlformats.org/officeDocument/2006/relationships/hyperlink" Target="http://ec.europa.eu/citizens-initiative/public/initiatives/open/details/2020/000003" TargetMode="External"/><Relationship Id="rId10" Type="http://schemas.openxmlformats.org/officeDocument/2006/relationships/image" Target="../media/image51.png"/><Relationship Id="rId4" Type="http://schemas.openxmlformats.org/officeDocument/2006/relationships/hyperlink" Target="mailto:blaschke@grundeinkommen.de" TargetMode="External"/><Relationship Id="rId9" Type="http://schemas.openxmlformats.org/officeDocument/2006/relationships/hyperlink" Target="https://www.instagram.com/eciubi/"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5.xml"/><Relationship Id="rId1" Type="http://schemas.openxmlformats.org/officeDocument/2006/relationships/themeOverride" Target="../theme/themeOverride1.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3.xml"/><Relationship Id="rId1" Type="http://schemas.openxmlformats.org/officeDocument/2006/relationships/themeOverride" Target="../theme/themeOverride2.xml"/><Relationship Id="rId5" Type="http://schemas.openxmlformats.org/officeDocument/2006/relationships/image" Target="../media/image53.png"/><Relationship Id="rId4" Type="http://schemas.openxmlformats.org/officeDocument/2006/relationships/image" Target="../media/image55.tiff"/></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8.tiff"/><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7.png"/><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14.xml"/><Relationship Id="rId5" Type="http://schemas.openxmlformats.org/officeDocument/2006/relationships/image" Target="../media/image64.png"/><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14.xml"/><Relationship Id="rId5" Type="http://schemas.openxmlformats.org/officeDocument/2006/relationships/image" Target="../media/image66.png"/><Relationship Id="rId4" Type="http://schemas.openxmlformats.org/officeDocument/2006/relationships/image" Target="../media/image65.png"/></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14.xml"/><Relationship Id="rId5" Type="http://schemas.openxmlformats.org/officeDocument/2006/relationships/image" Target="../media/image68.png"/><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14.xml"/><Relationship Id="rId5" Type="http://schemas.openxmlformats.org/officeDocument/2006/relationships/image" Target="../media/image70.png"/><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8" Type="http://schemas.openxmlformats.org/officeDocument/2006/relationships/hyperlink" Target="https://europa.eu/citizens-initiative/how-it-works/implementation-national-level_en#Contact-points" TargetMode="External"/><Relationship Id="rId3" Type="http://schemas.openxmlformats.org/officeDocument/2006/relationships/hyperlink" Target="https://europa.eu/citizens-initiative/" TargetMode="External"/><Relationship Id="rId7" Type="http://schemas.openxmlformats.org/officeDocument/2006/relationships/hyperlink" Target="https://europa.eu/citizens-initiative/eci-ambassadors_en" TargetMode="Externa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hyperlink" Target="https://europa.eu/citizens-initiative/citizencentral-podcast_en" TargetMode="External"/><Relationship Id="rId5" Type="http://schemas.openxmlformats.org/officeDocument/2006/relationships/hyperlink" Target="https://europa.eu/citizens-initiative/newsletter/subscribe_en" TargetMode="External"/><Relationship Id="rId4" Type="http://schemas.openxmlformats.org/officeDocument/2006/relationships/hyperlink" Target="https://europa.eu/citizens-initiative-forum/"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0D06E8-ABF7-4C56-3EB6-CBE64A8AFA2C}"/>
              </a:ext>
            </a:extLst>
          </p:cNvPr>
          <p:cNvSpPr>
            <a:spLocks noGrp="1"/>
          </p:cNvSpPr>
          <p:nvPr>
            <p:ph type="title"/>
          </p:nvPr>
        </p:nvSpPr>
        <p:spPr>
          <a:xfrm>
            <a:off x="1738365" y="1676814"/>
            <a:ext cx="9731323" cy="1325563"/>
          </a:xfrm>
        </p:spPr>
        <p:txBody>
          <a:bodyPr/>
          <a:lstStyle/>
          <a:p>
            <a:r>
              <a:rPr lang="en-IE" sz="5400"/>
              <a:t>Discover the </a:t>
            </a:r>
            <a:br>
              <a:rPr lang="en-IE" sz="5400"/>
            </a:br>
            <a:r>
              <a:rPr lang="en-IE" sz="5400"/>
              <a:t>European Citizens’ Initiative</a:t>
            </a:r>
            <a:endParaRPr lang="en-BE" sz="5400"/>
          </a:p>
        </p:txBody>
      </p:sp>
      <p:sp>
        <p:nvSpPr>
          <p:cNvPr id="5" name="Text Placeholder 4">
            <a:extLst>
              <a:ext uri="{FF2B5EF4-FFF2-40B4-BE49-F238E27FC236}">
                <a16:creationId xmlns:a16="http://schemas.microsoft.com/office/drawing/2014/main" id="{DA644100-8383-20A1-8692-320F19171494}"/>
              </a:ext>
            </a:extLst>
          </p:cNvPr>
          <p:cNvSpPr>
            <a:spLocks noGrp="1"/>
          </p:cNvSpPr>
          <p:nvPr>
            <p:ph type="body" sz="quarter" idx="10"/>
          </p:nvPr>
        </p:nvSpPr>
        <p:spPr/>
        <p:txBody>
          <a:bodyPr/>
          <a:lstStyle/>
          <a:p>
            <a:r>
              <a:rPr lang="en-IE"/>
              <a:t>Webinar – 3 May 2022 </a:t>
            </a:r>
            <a:endParaRPr lang="en-BE"/>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277" y="682311"/>
            <a:ext cx="11100411" cy="1139948"/>
          </a:xfrm>
        </p:spPr>
        <p:txBody>
          <a:bodyPr/>
          <a:lstStyle/>
          <a:p>
            <a:r>
              <a:rPr lang="en-IE" dirty="0"/>
              <a:t>Start and Register</a:t>
            </a:r>
            <a:endParaRPr lang="en-US" dirty="0"/>
          </a:p>
        </p:txBody>
      </p:sp>
      <p:sp>
        <p:nvSpPr>
          <p:cNvPr id="3" name="Text Placeholder 2"/>
          <p:cNvSpPr>
            <a:spLocks noGrp="1"/>
          </p:cNvSpPr>
          <p:nvPr>
            <p:ph type="body" sz="quarter" idx="10"/>
          </p:nvPr>
        </p:nvSpPr>
        <p:spPr>
          <a:xfrm>
            <a:off x="838200" y="2207523"/>
            <a:ext cx="10631488" cy="3538537"/>
          </a:xfrm>
        </p:spPr>
        <p:txBody>
          <a:bodyPr lIns="91440" tIns="45720" rIns="91440" bIns="45720" anchor="t"/>
          <a:lstStyle/>
          <a:p>
            <a:r>
              <a:rPr lang="en-IE" b="1" dirty="0">
                <a:latin typeface="EC Square Sans Pro"/>
              </a:rPr>
              <a:t>Step 1</a:t>
            </a:r>
            <a:r>
              <a:rPr lang="en-IE" dirty="0">
                <a:latin typeface="EC Square Sans Pro"/>
              </a:rPr>
              <a:t>:</a:t>
            </a:r>
            <a:r>
              <a:rPr lang="en-IE" b="1" dirty="0">
                <a:latin typeface="EC Square Sans Pro"/>
              </a:rPr>
              <a:t> Get started with a team of 7 EU citizens</a:t>
            </a:r>
          </a:p>
          <a:p>
            <a:pPr marL="800100" lvl="1" indent="-342900">
              <a:buFont typeface="Arial" panose="020B0604020202020204" pitchFamily="34" charset="0"/>
              <a:buChar char="•"/>
            </a:pPr>
            <a:r>
              <a:rPr lang="en-IE" sz="2500" dirty="0">
                <a:solidFill>
                  <a:schemeClr val="accent1">
                    <a:lumMod val="50000"/>
                  </a:schemeClr>
                </a:solidFill>
                <a:latin typeface="EC Square Sans Pro"/>
              </a:rPr>
              <a:t>Living in 7 different EU Member States </a:t>
            </a:r>
            <a:endParaRPr lang="en-IE" sz="2500" dirty="0">
              <a:solidFill>
                <a:schemeClr val="accent1">
                  <a:lumMod val="50000"/>
                </a:schemeClr>
              </a:solidFill>
              <a:latin typeface="EC Square Sans Pro" panose="02000506040000020004" pitchFamily="2" charset="0"/>
            </a:endParaRPr>
          </a:p>
          <a:p>
            <a:pPr marL="800100" lvl="1" indent="-342900">
              <a:buFont typeface="Arial" panose="020B0604020202020204" pitchFamily="34" charset="0"/>
              <a:buChar char="•"/>
            </a:pPr>
            <a:r>
              <a:rPr lang="en-IE" sz="2500" dirty="0">
                <a:solidFill>
                  <a:schemeClr val="accent1">
                    <a:lumMod val="50000"/>
                  </a:schemeClr>
                </a:solidFill>
                <a:latin typeface="EC Square Sans Pro"/>
              </a:rPr>
              <a:t>Share common idea/goal </a:t>
            </a:r>
            <a:endParaRPr lang="en-IE" sz="2500" dirty="0">
              <a:solidFill>
                <a:schemeClr val="accent1">
                  <a:lumMod val="50000"/>
                </a:schemeClr>
              </a:solidFill>
              <a:latin typeface="EC Square Sans Pro" panose="02000506040000020004" pitchFamily="2" charset="0"/>
            </a:endParaRPr>
          </a:p>
          <a:p>
            <a:pPr marL="800100" lvl="1" indent="-342900">
              <a:buFont typeface="Arial" panose="020B0604020202020204" pitchFamily="34" charset="0"/>
              <a:buChar char="•"/>
            </a:pPr>
            <a:r>
              <a:rPr lang="en-IE" sz="2500" b="1" dirty="0">
                <a:solidFill>
                  <a:schemeClr val="accent1">
                    <a:lumMod val="50000"/>
                  </a:schemeClr>
                </a:solidFill>
                <a:latin typeface="EC Square Sans Pro"/>
              </a:rPr>
              <a:t>ECI Forum </a:t>
            </a:r>
            <a:r>
              <a:rPr lang="en-IE" sz="2500" dirty="0">
                <a:solidFill>
                  <a:schemeClr val="accent1">
                    <a:lumMod val="50000"/>
                  </a:schemeClr>
                </a:solidFill>
                <a:latin typeface="EC Square Sans Pro"/>
              </a:rPr>
              <a:t>provides assistance</a:t>
            </a:r>
          </a:p>
          <a:p>
            <a:pPr marL="800100" lvl="1" indent="-342900">
              <a:buFont typeface="Arial" panose="020B0604020202020204" pitchFamily="34" charset="0"/>
              <a:buChar char="•"/>
            </a:pPr>
            <a:endParaRPr lang="en-IE" sz="1000" dirty="0">
              <a:solidFill>
                <a:schemeClr val="accent1">
                  <a:lumMod val="50000"/>
                </a:schemeClr>
              </a:solidFill>
              <a:latin typeface="EC Square Sans Pro" panose="02000506040000020004" pitchFamily="2" charset="0"/>
            </a:endParaRPr>
          </a:p>
          <a:p>
            <a:r>
              <a:rPr lang="en-IE" b="1" dirty="0">
                <a:latin typeface="EC Square Sans Pro"/>
              </a:rPr>
              <a:t>Step 2</a:t>
            </a:r>
            <a:r>
              <a:rPr lang="en-IE" dirty="0">
                <a:latin typeface="EC Square Sans Pro"/>
              </a:rPr>
              <a:t>: </a:t>
            </a:r>
            <a:r>
              <a:rPr lang="en-IE" b="1" dirty="0">
                <a:latin typeface="EC Square Sans Pro"/>
              </a:rPr>
              <a:t>Commission registers </a:t>
            </a:r>
            <a:r>
              <a:rPr lang="en-IE" dirty="0">
                <a:latin typeface="EC Square Sans Pro"/>
              </a:rPr>
              <a:t>(legally admissible)</a:t>
            </a:r>
            <a:r>
              <a:rPr lang="en-IE" b="1" dirty="0">
                <a:latin typeface="EC Square Sans Pro"/>
              </a:rPr>
              <a:t> initiatives </a:t>
            </a:r>
          </a:p>
          <a:p>
            <a:pPr marL="800100" lvl="1" indent="-342900">
              <a:buFont typeface="Arial" panose="020B0604020202020204" pitchFamily="34" charset="0"/>
              <a:buChar char="•"/>
            </a:pPr>
            <a:r>
              <a:rPr lang="en-IE" sz="2500" dirty="0">
                <a:solidFill>
                  <a:schemeClr val="accent1">
                    <a:lumMod val="50000"/>
                  </a:schemeClr>
                </a:solidFill>
              </a:rPr>
              <a:t>Information published with a press release and on the ECI site in all EU languages</a:t>
            </a:r>
            <a:endParaRPr lang="en-US" dirty="0">
              <a:solidFill>
                <a:schemeClr val="accent1">
                  <a:lumMod val="50000"/>
                </a:schemeClr>
              </a:solidFill>
              <a:latin typeface="Calibri"/>
              <a:cs typeface="Calibri"/>
            </a:endParaRPr>
          </a:p>
        </p:txBody>
      </p:sp>
      <p:pic>
        <p:nvPicPr>
          <p:cNvPr id="4" name="Picture 4" descr="Icon&#10;&#10;Description automatically generated">
            <a:extLst>
              <a:ext uri="{FF2B5EF4-FFF2-40B4-BE49-F238E27FC236}">
                <a16:creationId xmlns:a16="http://schemas.microsoft.com/office/drawing/2014/main" id="{163A3DCF-2057-208C-1731-D2DAD955CB9D}"/>
              </a:ext>
            </a:extLst>
          </p:cNvPr>
          <p:cNvPicPr>
            <a:picLocks noChangeAspect="1"/>
          </p:cNvPicPr>
          <p:nvPr/>
        </p:nvPicPr>
        <p:blipFill>
          <a:blip r:embed="rId3"/>
          <a:stretch>
            <a:fillRect/>
          </a:stretch>
        </p:blipFill>
        <p:spPr>
          <a:xfrm>
            <a:off x="4870769" y="550578"/>
            <a:ext cx="867508" cy="1144834"/>
          </a:xfrm>
          <a:prstGeom prst="rect">
            <a:avLst/>
          </a:prstGeom>
        </p:spPr>
      </p:pic>
      <p:pic>
        <p:nvPicPr>
          <p:cNvPr id="5" name="Picture 5" descr="Icon&#10;&#10;Description automatically generated">
            <a:extLst>
              <a:ext uri="{FF2B5EF4-FFF2-40B4-BE49-F238E27FC236}">
                <a16:creationId xmlns:a16="http://schemas.microsoft.com/office/drawing/2014/main" id="{0C8E8063-A3B0-14F0-99AA-1D89DB273839}"/>
              </a:ext>
            </a:extLst>
          </p:cNvPr>
          <p:cNvPicPr>
            <a:picLocks noChangeAspect="1"/>
          </p:cNvPicPr>
          <p:nvPr/>
        </p:nvPicPr>
        <p:blipFill>
          <a:blip r:embed="rId4"/>
          <a:stretch>
            <a:fillRect/>
          </a:stretch>
        </p:blipFill>
        <p:spPr>
          <a:xfrm>
            <a:off x="6024557" y="480017"/>
            <a:ext cx="867509" cy="1215395"/>
          </a:xfrm>
          <a:prstGeom prst="rect">
            <a:avLst/>
          </a:prstGeom>
        </p:spPr>
      </p:pic>
    </p:spTree>
    <p:extLst>
      <p:ext uri="{BB962C8B-B14F-4D97-AF65-F5344CB8AC3E}">
        <p14:creationId xmlns:p14="http://schemas.microsoft.com/office/powerpoint/2010/main" val="28964854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046" y="550740"/>
            <a:ext cx="11100411" cy="1110640"/>
          </a:xfrm>
        </p:spPr>
        <p:txBody>
          <a:bodyPr/>
          <a:lstStyle/>
          <a:p>
            <a:r>
              <a:rPr lang="en-IE"/>
              <a:t>Get support</a:t>
            </a:r>
            <a:endParaRPr lang="en-US"/>
          </a:p>
        </p:txBody>
      </p:sp>
      <p:sp>
        <p:nvSpPr>
          <p:cNvPr id="3" name="Text Placeholder 2"/>
          <p:cNvSpPr>
            <a:spLocks noGrp="1"/>
          </p:cNvSpPr>
          <p:nvPr>
            <p:ph type="body" sz="quarter" idx="10"/>
          </p:nvPr>
        </p:nvSpPr>
        <p:spPr>
          <a:xfrm>
            <a:off x="667871" y="1717582"/>
            <a:ext cx="9570113" cy="4148137"/>
          </a:xfrm>
        </p:spPr>
        <p:txBody>
          <a:bodyPr lIns="91440" tIns="45720" rIns="91440" bIns="45720" anchor="t"/>
          <a:lstStyle/>
          <a:p>
            <a:r>
              <a:rPr lang="en-IE" b="1" dirty="0">
                <a:latin typeface="EC Square Sans Pro"/>
              </a:rPr>
              <a:t>Step 3</a:t>
            </a:r>
            <a:r>
              <a:rPr lang="en-IE" dirty="0">
                <a:latin typeface="EC Square Sans Pro"/>
              </a:rPr>
              <a:t>: </a:t>
            </a:r>
            <a:r>
              <a:rPr lang="en-IE" b="1" dirty="0">
                <a:latin typeface="EC Square Sans Pro"/>
              </a:rPr>
              <a:t>Organisers collect signatures</a:t>
            </a:r>
          </a:p>
          <a:p>
            <a:pPr marL="800100" lvl="1" indent="-342900">
              <a:buFont typeface="Arial" panose="020B0604020202020204" pitchFamily="34" charset="0"/>
              <a:buChar char="•"/>
            </a:pPr>
            <a:r>
              <a:rPr lang="en-IE" sz="2500" dirty="0">
                <a:solidFill>
                  <a:schemeClr val="accent1">
                    <a:lumMod val="50000"/>
                  </a:schemeClr>
                </a:solidFill>
                <a:latin typeface="EC Square Sans Pro"/>
              </a:rPr>
              <a:t>Organisers have </a:t>
            </a:r>
            <a:r>
              <a:rPr lang="en-IE" sz="2500" b="1" dirty="0">
                <a:solidFill>
                  <a:schemeClr val="accent1">
                    <a:lumMod val="50000"/>
                  </a:schemeClr>
                </a:solidFill>
                <a:latin typeface="EC Square Sans Pro"/>
              </a:rPr>
              <a:t>12 months </a:t>
            </a:r>
            <a:r>
              <a:rPr lang="en-IE" sz="2500" dirty="0">
                <a:solidFill>
                  <a:schemeClr val="accent1">
                    <a:lumMod val="50000"/>
                  </a:schemeClr>
                </a:solidFill>
                <a:latin typeface="EC Square Sans Pro"/>
              </a:rPr>
              <a:t>to collect </a:t>
            </a:r>
            <a:r>
              <a:rPr lang="en-IE" sz="2500" b="1" dirty="0">
                <a:solidFill>
                  <a:schemeClr val="accent1">
                    <a:lumMod val="50000"/>
                  </a:schemeClr>
                </a:solidFill>
                <a:latin typeface="EC Square Sans Pro"/>
              </a:rPr>
              <a:t>1 million</a:t>
            </a:r>
            <a:r>
              <a:rPr lang="en-IE" sz="2500" dirty="0">
                <a:solidFill>
                  <a:schemeClr val="accent1">
                    <a:lumMod val="50000"/>
                  </a:schemeClr>
                </a:solidFill>
                <a:latin typeface="EC Square Sans Pro"/>
              </a:rPr>
              <a:t> statements of support (online or paper)</a:t>
            </a:r>
          </a:p>
          <a:p>
            <a:pPr marL="1257300" lvl="2" indent="-342900">
              <a:buFont typeface="Arial" panose="020B0604020202020204" pitchFamily="34" charset="0"/>
              <a:buChar char="•"/>
            </a:pPr>
            <a:r>
              <a:rPr lang="en-IE" sz="2100" dirty="0">
                <a:solidFill>
                  <a:schemeClr val="accent1">
                    <a:lumMod val="50000"/>
                  </a:schemeClr>
                </a:solidFill>
                <a:latin typeface="EC Square Sans Pro"/>
              </a:rPr>
              <a:t>European Commission provides Central Online Collection System free of charge </a:t>
            </a:r>
            <a:endParaRPr lang="en-IE" sz="2100" dirty="0">
              <a:solidFill>
                <a:schemeClr val="accent1">
                  <a:lumMod val="50000"/>
                </a:schemeClr>
              </a:solidFill>
              <a:latin typeface="EC Square Sans Pro" panose="02000506040000020004" pitchFamily="2" charset="0"/>
            </a:endParaRPr>
          </a:p>
          <a:p>
            <a:pPr marL="800100" lvl="1" indent="-342900">
              <a:buFont typeface="Arial" panose="020B0604020202020204" pitchFamily="34" charset="0"/>
              <a:buChar char="•"/>
            </a:pPr>
            <a:r>
              <a:rPr lang="en-IE" sz="2500" b="1" dirty="0">
                <a:solidFill>
                  <a:schemeClr val="accent1">
                    <a:lumMod val="50000"/>
                  </a:schemeClr>
                </a:solidFill>
                <a:latin typeface="EC Square Sans Pro"/>
              </a:rPr>
              <a:t>Minimum numbers </a:t>
            </a:r>
            <a:r>
              <a:rPr lang="en-IE" sz="2500" dirty="0">
                <a:solidFill>
                  <a:schemeClr val="accent1">
                    <a:lumMod val="50000"/>
                  </a:schemeClr>
                </a:solidFill>
                <a:latin typeface="EC Square Sans Pro"/>
              </a:rPr>
              <a:t>in a least </a:t>
            </a:r>
            <a:r>
              <a:rPr lang="en-IE" sz="2500" b="1" dirty="0">
                <a:solidFill>
                  <a:schemeClr val="accent1">
                    <a:lumMod val="50000"/>
                  </a:schemeClr>
                </a:solidFill>
                <a:latin typeface="EC Square Sans Pro"/>
              </a:rPr>
              <a:t>7 Member States </a:t>
            </a:r>
            <a:endParaRPr lang="en-IE" sz="2500" b="1" dirty="0">
              <a:solidFill>
                <a:schemeClr val="accent1">
                  <a:lumMod val="50000"/>
                </a:schemeClr>
              </a:solidFill>
              <a:latin typeface="EC Square Sans Pro" panose="02000506040000020004" pitchFamily="2" charset="0"/>
            </a:endParaRPr>
          </a:p>
          <a:p>
            <a:pPr marL="800100" lvl="1" indent="-342900">
              <a:buFont typeface="Arial" panose="020B0604020202020204" pitchFamily="34" charset="0"/>
              <a:buChar char="•"/>
            </a:pPr>
            <a:r>
              <a:rPr lang="en-IE" sz="2500" dirty="0">
                <a:solidFill>
                  <a:schemeClr val="accent1">
                    <a:lumMod val="50000"/>
                  </a:schemeClr>
                </a:solidFill>
                <a:latin typeface="EC Square Sans Pro"/>
              </a:rPr>
              <a:t>Flexible </a:t>
            </a:r>
            <a:r>
              <a:rPr lang="en-IE" sz="2500" b="1" dirty="0">
                <a:solidFill>
                  <a:schemeClr val="accent1">
                    <a:lumMod val="50000"/>
                  </a:schemeClr>
                </a:solidFill>
                <a:latin typeface="EC Square Sans Pro"/>
              </a:rPr>
              <a:t>start date with 6 months </a:t>
            </a:r>
            <a:r>
              <a:rPr lang="en-IE" sz="2500" dirty="0">
                <a:solidFill>
                  <a:schemeClr val="accent1">
                    <a:lumMod val="50000"/>
                  </a:schemeClr>
                </a:solidFill>
                <a:latin typeface="EC Square Sans Pro"/>
              </a:rPr>
              <a:t>of registration</a:t>
            </a:r>
          </a:p>
          <a:p>
            <a:pPr marL="800100" lvl="1" indent="-342900">
              <a:buFont typeface="Arial" panose="020B0604020202020204" pitchFamily="34" charset="0"/>
              <a:buChar char="•"/>
            </a:pPr>
            <a:r>
              <a:rPr lang="en-IE" sz="2500" b="1" dirty="0">
                <a:solidFill>
                  <a:schemeClr val="accent1">
                    <a:lumMod val="50000"/>
                  </a:schemeClr>
                </a:solidFill>
                <a:latin typeface="EC Square Sans Pro"/>
              </a:rPr>
              <a:t>All EU citizens old enough to vote in European Parliament elections</a:t>
            </a:r>
            <a:r>
              <a:rPr lang="en-IE" sz="2500" dirty="0">
                <a:solidFill>
                  <a:schemeClr val="accent1">
                    <a:lumMod val="50000"/>
                  </a:schemeClr>
                </a:solidFill>
                <a:latin typeface="EC Square Sans Pro"/>
              </a:rPr>
              <a:t> (or aged at least 16 in some countries)</a:t>
            </a:r>
            <a:r>
              <a:rPr lang="en-IE" sz="2500" b="1" dirty="0">
                <a:solidFill>
                  <a:schemeClr val="accent1">
                    <a:lumMod val="50000"/>
                  </a:schemeClr>
                </a:solidFill>
                <a:latin typeface="EC Square Sans Pro"/>
              </a:rPr>
              <a:t> </a:t>
            </a:r>
            <a:r>
              <a:rPr lang="en-IE" sz="2500" dirty="0">
                <a:solidFill>
                  <a:schemeClr val="accent1">
                    <a:lumMod val="50000"/>
                  </a:schemeClr>
                </a:solidFill>
                <a:latin typeface="EC Square Sans Pro"/>
              </a:rPr>
              <a:t>can take part</a:t>
            </a:r>
          </a:p>
          <a:p>
            <a:pPr marL="800100" lvl="1" indent="-342900">
              <a:buFont typeface="Arial" panose="020B0604020202020204" pitchFamily="34" charset="0"/>
              <a:buChar char="•"/>
            </a:pPr>
            <a:endParaRPr lang="en-IE" sz="1000">
              <a:solidFill>
                <a:schemeClr val="accent1">
                  <a:lumMod val="50000"/>
                </a:schemeClr>
              </a:solidFill>
              <a:latin typeface="EC Square Sans Pro" panose="02000506040000020004" pitchFamily="2" charset="0"/>
            </a:endParaRPr>
          </a:p>
        </p:txBody>
      </p:sp>
      <p:pic>
        <p:nvPicPr>
          <p:cNvPr id="4" name="Picture 4" descr="Logo&#10;&#10;Description automatically generated">
            <a:extLst>
              <a:ext uri="{FF2B5EF4-FFF2-40B4-BE49-F238E27FC236}">
                <a16:creationId xmlns:a16="http://schemas.microsoft.com/office/drawing/2014/main" id="{DB1B7DD3-C2BC-52FD-31B5-97F1CDD9C06E}"/>
              </a:ext>
            </a:extLst>
          </p:cNvPr>
          <p:cNvPicPr>
            <a:picLocks noChangeAspect="1"/>
          </p:cNvPicPr>
          <p:nvPr/>
        </p:nvPicPr>
        <p:blipFill>
          <a:blip r:embed="rId3"/>
          <a:stretch>
            <a:fillRect/>
          </a:stretch>
        </p:blipFill>
        <p:spPr>
          <a:xfrm>
            <a:off x="3610707" y="257656"/>
            <a:ext cx="1248509" cy="1008685"/>
          </a:xfrm>
          <a:prstGeom prst="rect">
            <a:avLst/>
          </a:prstGeom>
        </p:spPr>
      </p:pic>
    </p:spTree>
    <p:extLst>
      <p:ext uri="{BB962C8B-B14F-4D97-AF65-F5344CB8AC3E}">
        <p14:creationId xmlns:p14="http://schemas.microsoft.com/office/powerpoint/2010/main" val="23516203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950" y="913423"/>
            <a:ext cx="11188334" cy="1110640"/>
          </a:xfrm>
        </p:spPr>
        <p:txBody>
          <a:bodyPr/>
          <a:lstStyle/>
          <a:p>
            <a:r>
              <a:rPr lang="en-IE" dirty="0"/>
              <a:t>Verify and Submit</a:t>
            </a:r>
            <a:endParaRPr lang="en-US" dirty="0"/>
          </a:p>
        </p:txBody>
      </p:sp>
      <p:sp>
        <p:nvSpPr>
          <p:cNvPr id="3" name="Text Placeholder 2"/>
          <p:cNvSpPr>
            <a:spLocks noGrp="1"/>
          </p:cNvSpPr>
          <p:nvPr>
            <p:ph type="body" sz="quarter" idx="10"/>
          </p:nvPr>
        </p:nvSpPr>
        <p:spPr>
          <a:xfrm>
            <a:off x="1447800" y="2264429"/>
            <a:ext cx="8708634" cy="2964796"/>
          </a:xfrm>
        </p:spPr>
        <p:txBody>
          <a:bodyPr lIns="91440" tIns="45720" rIns="91440" bIns="45720" anchor="t"/>
          <a:lstStyle/>
          <a:p>
            <a:r>
              <a:rPr lang="en-IE" b="1" dirty="0">
                <a:latin typeface="EC Square Sans Pro"/>
              </a:rPr>
              <a:t>Step 4</a:t>
            </a:r>
            <a:r>
              <a:rPr lang="en-IE" dirty="0">
                <a:latin typeface="EC Square Sans Pro"/>
              </a:rPr>
              <a:t>: </a:t>
            </a:r>
            <a:r>
              <a:rPr lang="en-IE" b="1" dirty="0">
                <a:latin typeface="EC Square Sans Pro"/>
              </a:rPr>
              <a:t>National authorities verify the validity of statements of support </a:t>
            </a:r>
          </a:p>
          <a:p>
            <a:pPr marL="800100" lvl="1" indent="-342900">
              <a:buFont typeface="Arial" panose="020B0604020202020204" pitchFamily="34" charset="0"/>
              <a:buChar char="•"/>
            </a:pPr>
            <a:endParaRPr lang="en-IE" sz="1000" dirty="0">
              <a:solidFill>
                <a:srgbClr val="203864"/>
              </a:solidFill>
              <a:latin typeface="EC Square Sans Pro" panose="02000506040000020004" pitchFamily="2" charset="0"/>
            </a:endParaRPr>
          </a:p>
          <a:p>
            <a:r>
              <a:rPr lang="en-IE" b="1" dirty="0">
                <a:latin typeface="EC Square Sans Pro"/>
              </a:rPr>
              <a:t>Step 5</a:t>
            </a:r>
            <a:r>
              <a:rPr lang="en-IE" dirty="0">
                <a:latin typeface="EC Square Sans Pro"/>
              </a:rPr>
              <a:t>: </a:t>
            </a:r>
            <a:r>
              <a:rPr lang="en-IE" b="1" dirty="0">
                <a:latin typeface="EC Square Sans Pro"/>
              </a:rPr>
              <a:t>Organisers submit initiative</a:t>
            </a:r>
            <a:r>
              <a:rPr lang="en-IE" dirty="0">
                <a:latin typeface="EC Square Sans Pro"/>
              </a:rPr>
              <a:t> for examination to the Commission</a:t>
            </a:r>
          </a:p>
          <a:p>
            <a:endParaRPr lang="en-IE" dirty="0">
              <a:latin typeface="EC Square Sans Pro"/>
            </a:endParaRPr>
          </a:p>
          <a:p>
            <a:endParaRPr lang="en-IE" dirty="0">
              <a:latin typeface="EC Square Sans Pro"/>
            </a:endParaRPr>
          </a:p>
          <a:p>
            <a:pPr marL="800100" lvl="1" indent="-342900">
              <a:buFont typeface="Arial" panose="020B0604020202020204" pitchFamily="34" charset="0"/>
              <a:buChar char="•"/>
            </a:pPr>
            <a:endParaRPr lang="en-IE" sz="2500" dirty="0">
              <a:latin typeface="EC Square Sans Pro"/>
            </a:endParaRPr>
          </a:p>
        </p:txBody>
      </p:sp>
      <p:pic>
        <p:nvPicPr>
          <p:cNvPr id="4" name="Picture 4" descr="Icon&#10;&#10;Description automatically generated">
            <a:extLst>
              <a:ext uri="{FF2B5EF4-FFF2-40B4-BE49-F238E27FC236}">
                <a16:creationId xmlns:a16="http://schemas.microsoft.com/office/drawing/2014/main" id="{7F899FEB-A8A6-28A5-BE92-F0A8E3BD11AB}"/>
              </a:ext>
            </a:extLst>
          </p:cNvPr>
          <p:cNvPicPr>
            <a:picLocks noChangeAspect="1"/>
          </p:cNvPicPr>
          <p:nvPr/>
        </p:nvPicPr>
        <p:blipFill>
          <a:blip r:embed="rId3"/>
          <a:stretch>
            <a:fillRect/>
          </a:stretch>
        </p:blipFill>
        <p:spPr>
          <a:xfrm>
            <a:off x="4827147" y="800779"/>
            <a:ext cx="974970" cy="667964"/>
          </a:xfrm>
          <a:prstGeom prst="rect">
            <a:avLst/>
          </a:prstGeom>
        </p:spPr>
      </p:pic>
      <p:pic>
        <p:nvPicPr>
          <p:cNvPr id="5" name="Picture 5" descr="Icon&#10;&#10;Description automatically generated">
            <a:extLst>
              <a:ext uri="{FF2B5EF4-FFF2-40B4-BE49-F238E27FC236}">
                <a16:creationId xmlns:a16="http://schemas.microsoft.com/office/drawing/2014/main" id="{F2E756E7-AC15-4211-ACF1-E1615F1ADACB}"/>
              </a:ext>
            </a:extLst>
          </p:cNvPr>
          <p:cNvPicPr>
            <a:picLocks noChangeAspect="1"/>
          </p:cNvPicPr>
          <p:nvPr/>
        </p:nvPicPr>
        <p:blipFill>
          <a:blip r:embed="rId4"/>
          <a:stretch>
            <a:fillRect/>
          </a:stretch>
        </p:blipFill>
        <p:spPr>
          <a:xfrm>
            <a:off x="6164724" y="800779"/>
            <a:ext cx="838201" cy="672496"/>
          </a:xfrm>
          <a:prstGeom prst="rect">
            <a:avLst/>
          </a:prstGeom>
        </p:spPr>
      </p:pic>
    </p:spTree>
    <p:extLst>
      <p:ext uri="{BB962C8B-B14F-4D97-AF65-F5344CB8AC3E}">
        <p14:creationId xmlns:p14="http://schemas.microsoft.com/office/powerpoint/2010/main" val="22598073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508" y="431671"/>
            <a:ext cx="11110180" cy="1250053"/>
          </a:xfrm>
        </p:spPr>
        <p:txBody>
          <a:bodyPr lIns="91440" tIns="45720" rIns="91440" bIns="45720" anchor="t"/>
          <a:lstStyle/>
          <a:p>
            <a:r>
              <a:rPr lang="en-IE" dirty="0">
                <a:latin typeface="EC Square Sans Pro"/>
              </a:rPr>
              <a:t>Initiative addressed by </a:t>
            </a:r>
            <a:br>
              <a:rPr lang="en-IE" dirty="0">
                <a:latin typeface="EC Square Sans Pro"/>
              </a:rPr>
            </a:br>
            <a:r>
              <a:rPr lang="en-IE" dirty="0">
                <a:latin typeface="EC Square Sans Pro"/>
              </a:rPr>
              <a:t>policy makers</a:t>
            </a:r>
            <a:endParaRPr lang="en-IE" dirty="0"/>
          </a:p>
        </p:txBody>
      </p:sp>
      <p:sp>
        <p:nvSpPr>
          <p:cNvPr id="3" name="Text Placeholder 2"/>
          <p:cNvSpPr>
            <a:spLocks noGrp="1"/>
          </p:cNvSpPr>
          <p:nvPr>
            <p:ph type="body" sz="quarter" idx="10"/>
          </p:nvPr>
        </p:nvSpPr>
        <p:spPr>
          <a:xfrm>
            <a:off x="829235" y="1914806"/>
            <a:ext cx="10036277" cy="3538537"/>
          </a:xfrm>
        </p:spPr>
        <p:txBody>
          <a:bodyPr lIns="91440" tIns="45720" rIns="91440" bIns="45720" anchor="t"/>
          <a:lstStyle/>
          <a:p>
            <a:r>
              <a:rPr lang="en-IE" b="1" dirty="0">
                <a:latin typeface="EC Square Sans Pro"/>
              </a:rPr>
              <a:t>Step 6</a:t>
            </a:r>
            <a:r>
              <a:rPr lang="en-IE" dirty="0">
                <a:latin typeface="EC Square Sans Pro"/>
              </a:rPr>
              <a:t>: Organisers present their initiative</a:t>
            </a:r>
            <a:endParaRPr lang="en-IE" b="1" dirty="0">
              <a:latin typeface="EC Square Sans Pro"/>
            </a:endParaRPr>
          </a:p>
          <a:p>
            <a:pPr marL="800100" lvl="1" indent="-342900">
              <a:buFont typeface="Arial" panose="020B0604020202020204" pitchFamily="34" charset="0"/>
              <a:buChar char="•"/>
            </a:pPr>
            <a:r>
              <a:rPr lang="en-IE" sz="2500" dirty="0">
                <a:solidFill>
                  <a:schemeClr val="accent1">
                    <a:lumMod val="50000"/>
                  </a:schemeClr>
                </a:solidFill>
                <a:latin typeface="EC Square Sans Pro"/>
              </a:rPr>
              <a:t>Meeting at the European Commission</a:t>
            </a:r>
          </a:p>
          <a:p>
            <a:pPr marL="800100" lvl="1" indent="-342900">
              <a:buFont typeface="Arial" panose="020B0604020202020204" pitchFamily="34" charset="0"/>
              <a:buChar char="•"/>
            </a:pPr>
            <a:r>
              <a:rPr lang="en-IE" sz="2500" dirty="0">
                <a:solidFill>
                  <a:schemeClr val="accent1">
                    <a:lumMod val="50000"/>
                  </a:schemeClr>
                </a:solidFill>
                <a:latin typeface="EC Square Sans Pro"/>
              </a:rPr>
              <a:t>Public hearing in the European Parliament </a:t>
            </a:r>
            <a:endParaRPr lang="en-IE" sz="2500" dirty="0">
              <a:solidFill>
                <a:schemeClr val="accent1">
                  <a:lumMod val="50000"/>
                </a:schemeClr>
              </a:solidFill>
              <a:latin typeface="EC Square Sans Pro" panose="02000506040000020004" pitchFamily="2" charset="0"/>
            </a:endParaRPr>
          </a:p>
          <a:p>
            <a:pPr marL="800100" lvl="1" indent="-342900">
              <a:buFont typeface="Arial" panose="020B0604020202020204" pitchFamily="34" charset="0"/>
              <a:buChar char="•"/>
            </a:pPr>
            <a:r>
              <a:rPr lang="en-IE" sz="2500" dirty="0">
                <a:solidFill>
                  <a:schemeClr val="accent1">
                    <a:lumMod val="50000"/>
                  </a:schemeClr>
                </a:solidFill>
                <a:latin typeface="EC Square Sans Pro"/>
              </a:rPr>
              <a:t>The</a:t>
            </a:r>
            <a:r>
              <a:rPr lang="en-IE" sz="2500" b="1" dirty="0">
                <a:solidFill>
                  <a:schemeClr val="accent1">
                    <a:lumMod val="50000"/>
                  </a:schemeClr>
                </a:solidFill>
                <a:latin typeface="EC Square Sans Pro"/>
              </a:rPr>
              <a:t> European Commission </a:t>
            </a:r>
            <a:r>
              <a:rPr lang="en-IE" sz="2500" dirty="0">
                <a:solidFill>
                  <a:schemeClr val="accent1">
                    <a:lumMod val="50000"/>
                  </a:schemeClr>
                </a:solidFill>
                <a:latin typeface="EC Square Sans Pro"/>
              </a:rPr>
              <a:t>will make an </a:t>
            </a:r>
            <a:r>
              <a:rPr lang="en-IE" sz="2500" b="1" dirty="0">
                <a:solidFill>
                  <a:schemeClr val="accent1">
                    <a:lumMod val="50000"/>
                  </a:schemeClr>
                </a:solidFill>
                <a:latin typeface="EC Square Sans Pro"/>
              </a:rPr>
              <a:t>official response = Communication on actions to take </a:t>
            </a:r>
            <a:r>
              <a:rPr lang="en-IE" sz="2500" dirty="0">
                <a:solidFill>
                  <a:schemeClr val="accent1">
                    <a:lumMod val="50000"/>
                  </a:schemeClr>
                </a:solidFill>
                <a:latin typeface="EC Square Sans Pro"/>
              </a:rPr>
              <a:t>(in any) + reasons</a:t>
            </a:r>
          </a:p>
          <a:p>
            <a:pPr marL="1257300" lvl="2" indent="-342900">
              <a:buFont typeface="Arial" panose="020B0604020202020204" pitchFamily="34" charset="0"/>
              <a:buChar char="•"/>
            </a:pPr>
            <a:endParaRPr lang="en-IE" sz="2100" dirty="0">
              <a:solidFill>
                <a:schemeClr val="accent1">
                  <a:lumMod val="50000"/>
                </a:schemeClr>
              </a:solidFill>
              <a:latin typeface="EC Square Sans Pro" panose="02000506040000020004" pitchFamily="2" charset="0"/>
            </a:endParaRPr>
          </a:p>
          <a:p>
            <a:pPr marL="800100" lvl="1" indent="-342900">
              <a:buFont typeface="Arial" panose="020B0604020202020204" pitchFamily="34" charset="0"/>
              <a:buChar char="•"/>
            </a:pPr>
            <a:r>
              <a:rPr lang="en-IE" sz="2500" dirty="0">
                <a:solidFill>
                  <a:schemeClr val="accent1">
                    <a:lumMod val="50000"/>
                  </a:schemeClr>
                </a:solidFill>
                <a:latin typeface="EC Square Sans Pro"/>
              </a:rPr>
              <a:t>If a law is proposed, EU law-making procedures apply</a:t>
            </a:r>
          </a:p>
          <a:p>
            <a:pPr lvl="1"/>
            <a:endParaRPr lang="en-IE" sz="1200">
              <a:solidFill>
                <a:schemeClr val="accent1">
                  <a:lumMod val="50000"/>
                </a:schemeClr>
              </a:solidFill>
              <a:latin typeface="EC Square Sans Pro" panose="02000506040000020004" pitchFamily="2" charset="0"/>
            </a:endParaRPr>
          </a:p>
          <a:p>
            <a:pPr marL="800100" lvl="1" indent="-342900">
              <a:buFont typeface="Arial" panose="020B0604020202020204" pitchFamily="34" charset="0"/>
              <a:buChar char="•"/>
            </a:pPr>
            <a:r>
              <a:rPr lang="en-IE" sz="2500" dirty="0">
                <a:solidFill>
                  <a:schemeClr val="accent1">
                    <a:lumMod val="50000"/>
                  </a:schemeClr>
                </a:solidFill>
                <a:latin typeface="EC Square Sans Pro"/>
              </a:rPr>
              <a:t>Examples: ‘Right2Water’; ‘Ban glyphosate’; ‘End the Cage Age’</a:t>
            </a:r>
            <a:endParaRPr lang="en-US" sz="2500" dirty="0">
              <a:solidFill>
                <a:schemeClr val="accent1">
                  <a:lumMod val="50000"/>
                </a:schemeClr>
              </a:solidFill>
              <a:latin typeface="EC Square Sans Pro"/>
            </a:endParaRPr>
          </a:p>
          <a:p>
            <a:pPr lvl="1"/>
            <a:endParaRPr lang="en-US" sz="2500">
              <a:solidFill>
                <a:schemeClr val="accent1">
                  <a:lumMod val="50000"/>
                </a:schemeClr>
              </a:solidFill>
              <a:latin typeface="EC Square Sans Pro" panose="02000506040000020004" pitchFamily="2" charset="0"/>
            </a:endParaRPr>
          </a:p>
          <a:p>
            <a:pPr marL="800100" lvl="1" indent="-342900">
              <a:buFont typeface="Arial" panose="020B0604020202020204" pitchFamily="34" charset="0"/>
              <a:buChar char="•"/>
            </a:pPr>
            <a:endParaRPr lang="en-US" b="1"/>
          </a:p>
          <a:p>
            <a:pPr marL="800100" lvl="1" indent="-342900">
              <a:buFont typeface="Arial" panose="020B0604020202020204" pitchFamily="34" charset="0"/>
              <a:buChar char="•"/>
            </a:pPr>
            <a:endParaRPr lang="en-IE" sz="2500">
              <a:solidFill>
                <a:schemeClr val="accent1">
                  <a:lumMod val="50000"/>
                </a:schemeClr>
              </a:solidFill>
              <a:latin typeface="EC Square Sans Pro" panose="02000506040000020004" pitchFamily="2" charset="0"/>
            </a:endParaRPr>
          </a:p>
          <a:p>
            <a:pPr marL="800100" lvl="1" indent="-342900">
              <a:buFont typeface="Arial" panose="020B0604020202020204" pitchFamily="34" charset="0"/>
              <a:buChar char="•"/>
            </a:pPr>
            <a:endParaRPr lang="en-IE" sz="1000">
              <a:solidFill>
                <a:schemeClr val="accent1">
                  <a:lumMod val="50000"/>
                </a:schemeClr>
              </a:solidFill>
              <a:latin typeface="EC Square Sans Pro" panose="02000506040000020004" pitchFamily="2" charset="0"/>
            </a:endParaRPr>
          </a:p>
        </p:txBody>
      </p:sp>
      <p:pic>
        <p:nvPicPr>
          <p:cNvPr id="4" name="Picture 4">
            <a:extLst>
              <a:ext uri="{FF2B5EF4-FFF2-40B4-BE49-F238E27FC236}">
                <a16:creationId xmlns:a16="http://schemas.microsoft.com/office/drawing/2014/main" id="{020CCD1E-FC7B-4195-8E86-90A3D2952613}"/>
              </a:ext>
            </a:extLst>
          </p:cNvPr>
          <p:cNvPicPr>
            <a:picLocks noChangeAspect="1"/>
          </p:cNvPicPr>
          <p:nvPr/>
        </p:nvPicPr>
        <p:blipFill>
          <a:blip r:embed="rId3"/>
          <a:stretch>
            <a:fillRect/>
          </a:stretch>
        </p:blipFill>
        <p:spPr>
          <a:xfrm>
            <a:off x="5735458" y="697015"/>
            <a:ext cx="1141047" cy="728076"/>
          </a:xfrm>
          <a:prstGeom prst="rect">
            <a:avLst/>
          </a:prstGeom>
        </p:spPr>
      </p:pic>
    </p:spTree>
    <p:extLst>
      <p:ext uri="{BB962C8B-B14F-4D97-AF65-F5344CB8AC3E}">
        <p14:creationId xmlns:p14="http://schemas.microsoft.com/office/powerpoint/2010/main" val="33639812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6BB82-F2E2-F02C-5446-D9674A29985B}"/>
              </a:ext>
            </a:extLst>
          </p:cNvPr>
          <p:cNvSpPr>
            <a:spLocks noGrp="1"/>
          </p:cNvSpPr>
          <p:nvPr>
            <p:ph type="title"/>
          </p:nvPr>
        </p:nvSpPr>
        <p:spPr/>
        <p:txBody>
          <a:bodyPr lIns="91440" tIns="45720" rIns="91440" bIns="45720" anchor="t"/>
          <a:lstStyle/>
          <a:p>
            <a:r>
              <a:rPr lang="en-US" b="1">
                <a:latin typeface="EC Square Sans Pro"/>
              </a:rPr>
              <a:t>Facts &amp; Figures</a:t>
            </a:r>
            <a:r>
              <a:rPr lang="en-US">
                <a:latin typeface="EC Square Sans Pro"/>
              </a:rPr>
              <a:t> – </a:t>
            </a:r>
            <a:br>
              <a:rPr lang="en-US">
                <a:latin typeface="EC Square Sans Pro"/>
              </a:rPr>
            </a:br>
            <a:r>
              <a:rPr lang="en-US" sz="3600">
                <a:latin typeface="EC Square Sans Pro"/>
              </a:rPr>
              <a:t>overview since 2012</a:t>
            </a:r>
          </a:p>
        </p:txBody>
      </p:sp>
      <p:sp>
        <p:nvSpPr>
          <p:cNvPr id="3" name="Text Placeholder 2">
            <a:extLst>
              <a:ext uri="{FF2B5EF4-FFF2-40B4-BE49-F238E27FC236}">
                <a16:creationId xmlns:a16="http://schemas.microsoft.com/office/drawing/2014/main" id="{7D9EC6AE-DEEB-FC52-3088-45A0B3DEAC3B}"/>
              </a:ext>
            </a:extLst>
          </p:cNvPr>
          <p:cNvSpPr>
            <a:spLocks noGrp="1"/>
          </p:cNvSpPr>
          <p:nvPr>
            <p:ph type="body" sz="quarter" idx="10"/>
          </p:nvPr>
        </p:nvSpPr>
        <p:spPr>
          <a:xfrm>
            <a:off x="1150815" y="1957388"/>
            <a:ext cx="2122489" cy="1171453"/>
          </a:xfrm>
        </p:spPr>
        <p:txBody>
          <a:bodyPr lIns="91440" tIns="45720" rIns="91440" bIns="45720" anchor="t"/>
          <a:lstStyle/>
          <a:p>
            <a:r>
              <a:rPr lang="en-US" b="1" dirty="0">
                <a:latin typeface="EC Square Sans Pro"/>
              </a:rPr>
              <a:t>89</a:t>
            </a:r>
            <a:r>
              <a:rPr lang="en-US" dirty="0">
                <a:latin typeface="EC Square Sans Pro"/>
              </a:rPr>
              <a:t> initiatives registered</a:t>
            </a:r>
          </a:p>
        </p:txBody>
      </p:sp>
      <p:pic>
        <p:nvPicPr>
          <p:cNvPr id="4" name="Picture 4" descr="Icon&#10;&#10;Description automatically generated">
            <a:extLst>
              <a:ext uri="{FF2B5EF4-FFF2-40B4-BE49-F238E27FC236}">
                <a16:creationId xmlns:a16="http://schemas.microsoft.com/office/drawing/2014/main" id="{27D7610A-82CD-A202-A73C-BF73ED24A527}"/>
              </a:ext>
            </a:extLst>
          </p:cNvPr>
          <p:cNvPicPr>
            <a:picLocks noChangeAspect="1"/>
          </p:cNvPicPr>
          <p:nvPr/>
        </p:nvPicPr>
        <p:blipFill>
          <a:blip r:embed="rId3"/>
          <a:stretch>
            <a:fillRect/>
          </a:stretch>
        </p:blipFill>
        <p:spPr>
          <a:xfrm>
            <a:off x="1529862" y="2791995"/>
            <a:ext cx="1199662" cy="1713625"/>
          </a:xfrm>
          <a:prstGeom prst="rect">
            <a:avLst/>
          </a:prstGeom>
        </p:spPr>
      </p:pic>
      <p:sp>
        <p:nvSpPr>
          <p:cNvPr id="6" name="Text Placeholder 2">
            <a:extLst>
              <a:ext uri="{FF2B5EF4-FFF2-40B4-BE49-F238E27FC236}">
                <a16:creationId xmlns:a16="http://schemas.microsoft.com/office/drawing/2014/main" id="{A3F05E7C-2814-9AB1-6769-F0C9DF773008}"/>
              </a:ext>
            </a:extLst>
          </p:cNvPr>
          <p:cNvSpPr txBox="1">
            <a:spLocks/>
          </p:cNvSpPr>
          <p:nvPr/>
        </p:nvSpPr>
        <p:spPr>
          <a:xfrm>
            <a:off x="8034216" y="1953479"/>
            <a:ext cx="2122489" cy="1171453"/>
          </a:xfrm>
          <a:prstGeom prst="rect">
            <a:avLst/>
          </a:prstGeom>
        </p:spPr>
        <p:txBody>
          <a:bodyPr lIns="91440" tIns="45720" rIns="91440" bIns="45720" anchor="t"/>
          <a:lstStyle>
            <a:lvl1pPr marL="0" indent="0" algn="l" rtl="0" fontAlgn="base">
              <a:lnSpc>
                <a:spcPct val="90000"/>
              </a:lnSpc>
              <a:spcBef>
                <a:spcPts val="1000"/>
              </a:spcBef>
              <a:spcAft>
                <a:spcPct val="0"/>
              </a:spcAft>
              <a:buFontTx/>
              <a:buNone/>
              <a:defRPr sz="2800" kern="1200" baseline="0">
                <a:solidFill>
                  <a:schemeClr val="accent1">
                    <a:lumMod val="50000"/>
                  </a:schemeClr>
                </a:solidFill>
                <a:latin typeface="EC Square Sans Pro" panose="02000506040000020004" pitchFamily="2" charset="0"/>
                <a:ea typeface="+mn-ea"/>
                <a:cs typeface="+mn-cs"/>
              </a:defRPr>
            </a:lvl1pPr>
            <a:lvl2pPr marL="457200" indent="0" algn="l" rtl="0" fontAlgn="base">
              <a:lnSpc>
                <a:spcPct val="90000"/>
              </a:lnSpc>
              <a:spcBef>
                <a:spcPts val="500"/>
              </a:spcBef>
              <a:spcAft>
                <a:spcPct val="0"/>
              </a:spcAft>
              <a:buFontTx/>
              <a:buNone/>
              <a:defRPr sz="2400" kern="1200">
                <a:solidFill>
                  <a:schemeClr val="tx1"/>
                </a:solidFill>
                <a:latin typeface="+mn-lt"/>
                <a:ea typeface="+mn-ea"/>
                <a:cs typeface="+mn-cs"/>
              </a:defRPr>
            </a:lvl2pPr>
            <a:lvl3pPr marL="914400" indent="0" algn="l" rtl="0" fontAlgn="base">
              <a:lnSpc>
                <a:spcPct val="90000"/>
              </a:lnSpc>
              <a:spcBef>
                <a:spcPts val="500"/>
              </a:spcBef>
              <a:spcAft>
                <a:spcPct val="0"/>
              </a:spcAft>
              <a:buFontTx/>
              <a:buNone/>
              <a:defRPr sz="2000" kern="1200">
                <a:solidFill>
                  <a:schemeClr val="tx1"/>
                </a:solidFill>
                <a:latin typeface="+mn-lt"/>
                <a:ea typeface="+mn-ea"/>
                <a:cs typeface="+mn-cs"/>
              </a:defRPr>
            </a:lvl3pPr>
            <a:lvl4pPr marL="1371600" indent="0" algn="l" rtl="0" fontAlgn="base">
              <a:lnSpc>
                <a:spcPct val="90000"/>
              </a:lnSpc>
              <a:spcBef>
                <a:spcPts val="500"/>
              </a:spcBef>
              <a:spcAft>
                <a:spcPct val="0"/>
              </a:spcAft>
              <a:buFontTx/>
              <a:buNone/>
              <a:defRPr kern="1200">
                <a:solidFill>
                  <a:schemeClr val="tx1"/>
                </a:solidFill>
                <a:latin typeface="+mn-lt"/>
                <a:ea typeface="+mn-ea"/>
                <a:cs typeface="+mn-cs"/>
              </a:defRPr>
            </a:lvl4pPr>
            <a:lvl5pPr marL="1828800" indent="0" algn="l" rtl="0" fontAlgn="base">
              <a:lnSpc>
                <a:spcPct val="90000"/>
              </a:lnSpc>
              <a:spcBef>
                <a:spcPts val="500"/>
              </a:spcBef>
              <a:spcAft>
                <a:spcPct val="0"/>
              </a:spcAft>
              <a:buFontTx/>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US" b="1">
                <a:latin typeface="EC Square Sans Pro"/>
              </a:rPr>
              <a:t>6</a:t>
            </a:r>
            <a:r>
              <a:rPr lang="en-US">
                <a:latin typeface="EC Square Sans Pro"/>
              </a:rPr>
              <a:t> initiatives replied to by the EC</a:t>
            </a:r>
          </a:p>
        </p:txBody>
      </p:sp>
      <p:pic>
        <p:nvPicPr>
          <p:cNvPr id="7" name="Picture 7">
            <a:extLst>
              <a:ext uri="{FF2B5EF4-FFF2-40B4-BE49-F238E27FC236}">
                <a16:creationId xmlns:a16="http://schemas.microsoft.com/office/drawing/2014/main" id="{ADFDBFF2-4F40-9272-97DD-CEF2381FC13D}"/>
              </a:ext>
            </a:extLst>
          </p:cNvPr>
          <p:cNvPicPr>
            <a:picLocks noChangeAspect="1"/>
          </p:cNvPicPr>
          <p:nvPr/>
        </p:nvPicPr>
        <p:blipFill>
          <a:blip r:embed="rId4"/>
          <a:stretch>
            <a:fillRect/>
          </a:stretch>
        </p:blipFill>
        <p:spPr>
          <a:xfrm>
            <a:off x="8143630" y="3133347"/>
            <a:ext cx="2127739" cy="1372845"/>
          </a:xfrm>
          <a:prstGeom prst="rect">
            <a:avLst/>
          </a:prstGeom>
        </p:spPr>
      </p:pic>
      <p:sp>
        <p:nvSpPr>
          <p:cNvPr id="8" name="Text Placeholder 2">
            <a:extLst>
              <a:ext uri="{FF2B5EF4-FFF2-40B4-BE49-F238E27FC236}">
                <a16:creationId xmlns:a16="http://schemas.microsoft.com/office/drawing/2014/main" id="{C3C282B1-BE72-5920-DF21-1B3994ED3DAE}"/>
              </a:ext>
            </a:extLst>
          </p:cNvPr>
          <p:cNvSpPr txBox="1">
            <a:spLocks/>
          </p:cNvSpPr>
          <p:nvPr/>
        </p:nvSpPr>
        <p:spPr>
          <a:xfrm>
            <a:off x="5797062" y="1953480"/>
            <a:ext cx="2112719" cy="1171453"/>
          </a:xfrm>
          <a:prstGeom prst="rect">
            <a:avLst/>
          </a:prstGeom>
        </p:spPr>
        <p:txBody>
          <a:bodyPr lIns="91440" tIns="45720" rIns="91440" bIns="45720" anchor="t"/>
          <a:lstStyle>
            <a:lvl1pPr marL="0" indent="0" algn="l" rtl="0" fontAlgn="base">
              <a:lnSpc>
                <a:spcPct val="90000"/>
              </a:lnSpc>
              <a:spcBef>
                <a:spcPts val="1000"/>
              </a:spcBef>
              <a:spcAft>
                <a:spcPct val="0"/>
              </a:spcAft>
              <a:buFontTx/>
              <a:buNone/>
              <a:defRPr sz="2800" kern="1200" baseline="0">
                <a:solidFill>
                  <a:schemeClr val="accent1">
                    <a:lumMod val="50000"/>
                  </a:schemeClr>
                </a:solidFill>
                <a:latin typeface="EC Square Sans Pro" panose="02000506040000020004" pitchFamily="2" charset="0"/>
                <a:ea typeface="+mn-ea"/>
                <a:cs typeface="+mn-cs"/>
              </a:defRPr>
            </a:lvl1pPr>
            <a:lvl2pPr marL="457200" indent="0" algn="l" rtl="0" fontAlgn="base">
              <a:lnSpc>
                <a:spcPct val="90000"/>
              </a:lnSpc>
              <a:spcBef>
                <a:spcPts val="500"/>
              </a:spcBef>
              <a:spcAft>
                <a:spcPct val="0"/>
              </a:spcAft>
              <a:buFontTx/>
              <a:buNone/>
              <a:defRPr sz="2400" kern="1200">
                <a:solidFill>
                  <a:schemeClr val="tx1"/>
                </a:solidFill>
                <a:latin typeface="+mn-lt"/>
                <a:ea typeface="+mn-ea"/>
                <a:cs typeface="+mn-cs"/>
              </a:defRPr>
            </a:lvl2pPr>
            <a:lvl3pPr marL="914400" indent="0" algn="l" rtl="0" fontAlgn="base">
              <a:lnSpc>
                <a:spcPct val="90000"/>
              </a:lnSpc>
              <a:spcBef>
                <a:spcPts val="500"/>
              </a:spcBef>
              <a:spcAft>
                <a:spcPct val="0"/>
              </a:spcAft>
              <a:buFontTx/>
              <a:buNone/>
              <a:defRPr sz="2000" kern="1200">
                <a:solidFill>
                  <a:schemeClr val="tx1"/>
                </a:solidFill>
                <a:latin typeface="+mn-lt"/>
                <a:ea typeface="+mn-ea"/>
                <a:cs typeface="+mn-cs"/>
              </a:defRPr>
            </a:lvl3pPr>
            <a:lvl4pPr marL="1371600" indent="0" algn="l" rtl="0" fontAlgn="base">
              <a:lnSpc>
                <a:spcPct val="90000"/>
              </a:lnSpc>
              <a:spcBef>
                <a:spcPts val="500"/>
              </a:spcBef>
              <a:spcAft>
                <a:spcPct val="0"/>
              </a:spcAft>
              <a:buFontTx/>
              <a:buNone/>
              <a:defRPr kern="1200">
                <a:solidFill>
                  <a:schemeClr val="tx1"/>
                </a:solidFill>
                <a:latin typeface="+mn-lt"/>
                <a:ea typeface="+mn-ea"/>
                <a:cs typeface="+mn-cs"/>
              </a:defRPr>
            </a:lvl4pPr>
            <a:lvl5pPr marL="1828800" indent="0" algn="l" rtl="0" fontAlgn="base">
              <a:lnSpc>
                <a:spcPct val="90000"/>
              </a:lnSpc>
              <a:spcBef>
                <a:spcPts val="500"/>
              </a:spcBef>
              <a:spcAft>
                <a:spcPct val="0"/>
              </a:spcAft>
              <a:buFontTx/>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US" b="1">
                <a:latin typeface="EC Square Sans Pro"/>
              </a:rPr>
              <a:t>4</a:t>
            </a:r>
            <a:r>
              <a:rPr lang="en-US">
                <a:latin typeface="EC Square Sans Pro"/>
              </a:rPr>
              <a:t> initiatives under verification</a:t>
            </a:r>
          </a:p>
        </p:txBody>
      </p:sp>
      <p:sp>
        <p:nvSpPr>
          <p:cNvPr id="9" name="Text Placeholder 2">
            <a:extLst>
              <a:ext uri="{FF2B5EF4-FFF2-40B4-BE49-F238E27FC236}">
                <a16:creationId xmlns:a16="http://schemas.microsoft.com/office/drawing/2014/main" id="{5B0FE858-BF67-C176-68D8-E6CD6A3E13ED}"/>
              </a:ext>
            </a:extLst>
          </p:cNvPr>
          <p:cNvSpPr txBox="1">
            <a:spLocks/>
          </p:cNvSpPr>
          <p:nvPr/>
        </p:nvSpPr>
        <p:spPr>
          <a:xfrm>
            <a:off x="3393831" y="1953480"/>
            <a:ext cx="2444872" cy="1728298"/>
          </a:xfrm>
          <a:prstGeom prst="rect">
            <a:avLst/>
          </a:prstGeom>
        </p:spPr>
        <p:txBody>
          <a:bodyPr lIns="91440" tIns="45720" rIns="91440" bIns="45720" anchor="t"/>
          <a:lstStyle>
            <a:lvl1pPr marL="0" indent="0" algn="l" rtl="0" fontAlgn="base">
              <a:lnSpc>
                <a:spcPct val="90000"/>
              </a:lnSpc>
              <a:spcBef>
                <a:spcPts val="1000"/>
              </a:spcBef>
              <a:spcAft>
                <a:spcPct val="0"/>
              </a:spcAft>
              <a:buFontTx/>
              <a:buNone/>
              <a:defRPr sz="2800" kern="1200" baseline="0">
                <a:solidFill>
                  <a:schemeClr val="accent1">
                    <a:lumMod val="50000"/>
                  </a:schemeClr>
                </a:solidFill>
                <a:latin typeface="EC Square Sans Pro" panose="02000506040000020004" pitchFamily="2" charset="0"/>
                <a:ea typeface="+mn-ea"/>
                <a:cs typeface="+mn-cs"/>
              </a:defRPr>
            </a:lvl1pPr>
            <a:lvl2pPr marL="457200" indent="0" algn="l" rtl="0" fontAlgn="base">
              <a:lnSpc>
                <a:spcPct val="90000"/>
              </a:lnSpc>
              <a:spcBef>
                <a:spcPts val="500"/>
              </a:spcBef>
              <a:spcAft>
                <a:spcPct val="0"/>
              </a:spcAft>
              <a:buFontTx/>
              <a:buNone/>
              <a:defRPr sz="2400" kern="1200">
                <a:solidFill>
                  <a:schemeClr val="tx1"/>
                </a:solidFill>
                <a:latin typeface="+mn-lt"/>
                <a:ea typeface="+mn-ea"/>
                <a:cs typeface="+mn-cs"/>
              </a:defRPr>
            </a:lvl2pPr>
            <a:lvl3pPr marL="914400" indent="0" algn="l" rtl="0" fontAlgn="base">
              <a:lnSpc>
                <a:spcPct val="90000"/>
              </a:lnSpc>
              <a:spcBef>
                <a:spcPts val="500"/>
              </a:spcBef>
              <a:spcAft>
                <a:spcPct val="0"/>
              </a:spcAft>
              <a:buFontTx/>
              <a:buNone/>
              <a:defRPr sz="2000" kern="1200">
                <a:solidFill>
                  <a:schemeClr val="tx1"/>
                </a:solidFill>
                <a:latin typeface="+mn-lt"/>
                <a:ea typeface="+mn-ea"/>
                <a:cs typeface="+mn-cs"/>
              </a:defRPr>
            </a:lvl3pPr>
            <a:lvl4pPr marL="1371600" indent="0" algn="l" rtl="0" fontAlgn="base">
              <a:lnSpc>
                <a:spcPct val="90000"/>
              </a:lnSpc>
              <a:spcBef>
                <a:spcPts val="500"/>
              </a:spcBef>
              <a:spcAft>
                <a:spcPct val="0"/>
              </a:spcAft>
              <a:buFontTx/>
              <a:buNone/>
              <a:defRPr kern="1200">
                <a:solidFill>
                  <a:schemeClr val="tx1"/>
                </a:solidFill>
                <a:latin typeface="+mn-lt"/>
                <a:ea typeface="+mn-ea"/>
                <a:cs typeface="+mn-cs"/>
              </a:defRPr>
            </a:lvl4pPr>
            <a:lvl5pPr marL="1828800" indent="0" algn="l" rtl="0" fontAlgn="base">
              <a:lnSpc>
                <a:spcPct val="90000"/>
              </a:lnSpc>
              <a:spcBef>
                <a:spcPts val="500"/>
              </a:spcBef>
              <a:spcAft>
                <a:spcPct val="0"/>
              </a:spcAft>
              <a:buFontTx/>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US" b="1">
                <a:latin typeface="EC Square Sans Pro"/>
              </a:rPr>
              <a:t>16</a:t>
            </a:r>
            <a:r>
              <a:rPr lang="en-US">
                <a:latin typeface="EC Square Sans Pro"/>
              </a:rPr>
              <a:t> initiatives </a:t>
            </a:r>
            <a:endParaRPr lang="en-US"/>
          </a:p>
          <a:p>
            <a:r>
              <a:rPr lang="en-US">
                <a:latin typeface="EC Square Sans Pro"/>
              </a:rPr>
              <a:t>collecting signatures</a:t>
            </a:r>
            <a:endParaRPr lang="en-US"/>
          </a:p>
        </p:txBody>
      </p:sp>
      <p:pic>
        <p:nvPicPr>
          <p:cNvPr id="10" name="Picture 10" descr="Icon&#10;&#10;Description automatically generated">
            <a:extLst>
              <a:ext uri="{FF2B5EF4-FFF2-40B4-BE49-F238E27FC236}">
                <a16:creationId xmlns:a16="http://schemas.microsoft.com/office/drawing/2014/main" id="{CE29AC65-B477-BA43-89C6-ADB635809A29}"/>
              </a:ext>
            </a:extLst>
          </p:cNvPr>
          <p:cNvPicPr>
            <a:picLocks noChangeAspect="1"/>
          </p:cNvPicPr>
          <p:nvPr/>
        </p:nvPicPr>
        <p:blipFill>
          <a:blip r:embed="rId5"/>
          <a:stretch>
            <a:fillRect/>
          </a:stretch>
        </p:blipFill>
        <p:spPr>
          <a:xfrm>
            <a:off x="5847347" y="3236673"/>
            <a:ext cx="1540042" cy="1096523"/>
          </a:xfrm>
          <a:prstGeom prst="rect">
            <a:avLst/>
          </a:prstGeom>
        </p:spPr>
      </p:pic>
      <p:pic>
        <p:nvPicPr>
          <p:cNvPr id="11" name="Picture 11">
            <a:extLst>
              <a:ext uri="{FF2B5EF4-FFF2-40B4-BE49-F238E27FC236}">
                <a16:creationId xmlns:a16="http://schemas.microsoft.com/office/drawing/2014/main" id="{58BEE66D-7862-2320-9B9F-BEB49D74110B}"/>
              </a:ext>
            </a:extLst>
          </p:cNvPr>
          <p:cNvPicPr>
            <a:picLocks noChangeAspect="1"/>
          </p:cNvPicPr>
          <p:nvPr/>
        </p:nvPicPr>
        <p:blipFill>
          <a:blip r:embed="rId6"/>
          <a:stretch>
            <a:fillRect/>
          </a:stretch>
        </p:blipFill>
        <p:spPr>
          <a:xfrm>
            <a:off x="3688861" y="3110273"/>
            <a:ext cx="1629509" cy="1350607"/>
          </a:xfrm>
          <a:prstGeom prst="rect">
            <a:avLst/>
          </a:prstGeom>
        </p:spPr>
      </p:pic>
      <p:pic>
        <p:nvPicPr>
          <p:cNvPr id="12" name="Picture 12" descr="A picture containing text, person&#10;&#10;Description automatically generated">
            <a:extLst>
              <a:ext uri="{FF2B5EF4-FFF2-40B4-BE49-F238E27FC236}">
                <a16:creationId xmlns:a16="http://schemas.microsoft.com/office/drawing/2014/main" id="{9DC9D98E-6A5F-BA22-F60D-147811089F15}"/>
              </a:ext>
            </a:extLst>
          </p:cNvPr>
          <p:cNvPicPr>
            <a:picLocks noChangeAspect="1"/>
          </p:cNvPicPr>
          <p:nvPr/>
        </p:nvPicPr>
        <p:blipFill>
          <a:blip r:embed="rId7"/>
          <a:stretch>
            <a:fillRect/>
          </a:stretch>
        </p:blipFill>
        <p:spPr>
          <a:xfrm>
            <a:off x="4079631" y="4923047"/>
            <a:ext cx="3446584" cy="1574135"/>
          </a:xfrm>
          <a:prstGeom prst="rect">
            <a:avLst/>
          </a:prstGeom>
          <a:ln w="57150">
            <a:solidFill>
              <a:schemeClr val="tx1"/>
            </a:solidFill>
          </a:ln>
        </p:spPr>
      </p:pic>
    </p:spTree>
    <p:extLst>
      <p:ext uri="{BB962C8B-B14F-4D97-AF65-F5344CB8AC3E}">
        <p14:creationId xmlns:p14="http://schemas.microsoft.com/office/powerpoint/2010/main" val="26806237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6BB82-F2E2-F02C-5446-D9674A29985B}"/>
              </a:ext>
            </a:extLst>
          </p:cNvPr>
          <p:cNvSpPr>
            <a:spLocks noGrp="1"/>
          </p:cNvSpPr>
          <p:nvPr>
            <p:ph type="title"/>
          </p:nvPr>
        </p:nvSpPr>
        <p:spPr>
          <a:xfrm>
            <a:off x="164124" y="365125"/>
            <a:ext cx="11305564" cy="1345101"/>
          </a:xfrm>
        </p:spPr>
        <p:txBody>
          <a:bodyPr lIns="91440" tIns="45720" rIns="91440" bIns="45720" anchor="t"/>
          <a:lstStyle/>
          <a:p>
            <a:r>
              <a:rPr lang="en-US" b="1">
                <a:latin typeface="EC Square Sans Pro"/>
              </a:rPr>
              <a:t>Successful Initiatives </a:t>
            </a:r>
          </a:p>
        </p:txBody>
      </p:sp>
      <p:pic>
        <p:nvPicPr>
          <p:cNvPr id="3" name="Picture 3" descr="Graphical user interface, application&#10;&#10;Description automatically generated">
            <a:extLst>
              <a:ext uri="{FF2B5EF4-FFF2-40B4-BE49-F238E27FC236}">
                <a16:creationId xmlns:a16="http://schemas.microsoft.com/office/drawing/2014/main" id="{B6243AD9-AC96-E169-8E51-95B3FBFF8341}"/>
              </a:ext>
            </a:extLst>
          </p:cNvPr>
          <p:cNvPicPr>
            <a:picLocks noChangeAspect="1"/>
          </p:cNvPicPr>
          <p:nvPr/>
        </p:nvPicPr>
        <p:blipFill>
          <a:blip r:embed="rId3"/>
          <a:stretch>
            <a:fillRect/>
          </a:stretch>
        </p:blipFill>
        <p:spPr>
          <a:xfrm>
            <a:off x="1262989" y="1071853"/>
            <a:ext cx="7750791" cy="5534218"/>
          </a:xfrm>
          <a:prstGeom prst="rect">
            <a:avLst/>
          </a:prstGeom>
        </p:spPr>
      </p:pic>
    </p:spTree>
    <p:extLst>
      <p:ext uri="{BB962C8B-B14F-4D97-AF65-F5344CB8AC3E}">
        <p14:creationId xmlns:p14="http://schemas.microsoft.com/office/powerpoint/2010/main" val="33058592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0E9D23-E11C-AC3E-A707-1D050FB61E50}"/>
              </a:ext>
            </a:extLst>
          </p:cNvPr>
          <p:cNvSpPr>
            <a:spLocks noGrp="1"/>
          </p:cNvSpPr>
          <p:nvPr>
            <p:ph type="title"/>
          </p:nvPr>
        </p:nvSpPr>
        <p:spPr>
          <a:xfrm>
            <a:off x="457200" y="357188"/>
            <a:ext cx="6376988" cy="1325563"/>
          </a:xfrm>
        </p:spPr>
        <p:txBody>
          <a:bodyPr lIns="91440" tIns="45720" rIns="91440" bIns="45720" anchor="t"/>
          <a:lstStyle/>
          <a:p>
            <a:r>
              <a:rPr lang="en-IE" b="1" dirty="0">
                <a:latin typeface="EC Square Sans Pro"/>
              </a:rPr>
              <a:t>What can EU citizens do with the ECI?</a:t>
            </a:r>
            <a:endParaRPr lang="en-BE" dirty="0"/>
          </a:p>
        </p:txBody>
      </p:sp>
      <p:sp>
        <p:nvSpPr>
          <p:cNvPr id="5" name="Text Placeholder 4">
            <a:extLst>
              <a:ext uri="{FF2B5EF4-FFF2-40B4-BE49-F238E27FC236}">
                <a16:creationId xmlns:a16="http://schemas.microsoft.com/office/drawing/2014/main" id="{FA6CBE25-3007-760C-8500-4B8D110E6E23}"/>
              </a:ext>
            </a:extLst>
          </p:cNvPr>
          <p:cNvSpPr>
            <a:spLocks noGrp="1"/>
          </p:cNvSpPr>
          <p:nvPr>
            <p:ph type="body" sz="quarter" idx="10"/>
          </p:nvPr>
        </p:nvSpPr>
        <p:spPr>
          <a:xfrm>
            <a:off x="1288026" y="1858298"/>
            <a:ext cx="9362563" cy="3370928"/>
          </a:xfrm>
        </p:spPr>
        <p:txBody>
          <a:bodyPr lIns="91440" tIns="45720" rIns="91440" bIns="45720" anchor="t"/>
          <a:lstStyle/>
          <a:p>
            <a:r>
              <a:rPr lang="en-IE" sz="3600" dirty="0">
                <a:latin typeface="EC Square Sans Pro"/>
              </a:rPr>
              <a:t>It is your </a:t>
            </a:r>
            <a:r>
              <a:rPr lang="en-IE" sz="3600" b="1" dirty="0">
                <a:latin typeface="EC Square Sans Pro"/>
              </a:rPr>
              <a:t>right</a:t>
            </a:r>
            <a:r>
              <a:rPr lang="en-IE" sz="3600" dirty="0">
                <a:latin typeface="EC Square Sans Pro"/>
              </a:rPr>
              <a:t> as an EU citizen to participate in European citizens’ initiatives. </a:t>
            </a:r>
            <a:endParaRPr lang="en-IE" sz="3600"/>
          </a:p>
          <a:p>
            <a:endParaRPr lang="en-IE" sz="400"/>
          </a:p>
          <a:p>
            <a:r>
              <a:rPr lang="en-IE" sz="3600" dirty="0">
                <a:latin typeface="EC Square Sans Pro"/>
              </a:rPr>
              <a:t>EU citizens can:</a:t>
            </a:r>
          </a:p>
          <a:p>
            <a:pPr marL="914400" lvl="1" indent="-457200">
              <a:buFont typeface="Arial" panose="020B0604020202020204" pitchFamily="34" charset="0"/>
              <a:buChar char="•"/>
            </a:pPr>
            <a:r>
              <a:rPr lang="en-IE" sz="3400" dirty="0">
                <a:solidFill>
                  <a:schemeClr val="accent1">
                    <a:lumMod val="50000"/>
                  </a:schemeClr>
                </a:solidFill>
                <a:latin typeface="EC Square Sans Pro"/>
              </a:rPr>
              <a:t>Sign an ongoing initiative </a:t>
            </a:r>
            <a:endParaRPr lang="en-IE" sz="3400" dirty="0">
              <a:solidFill>
                <a:schemeClr val="accent1">
                  <a:lumMod val="50000"/>
                </a:schemeClr>
              </a:solidFill>
              <a:latin typeface="EC Square Sans Pro" panose="02000506040000020004" pitchFamily="2" charset="0"/>
            </a:endParaRPr>
          </a:p>
          <a:p>
            <a:pPr marL="914400" lvl="1" indent="-457200">
              <a:buFont typeface="Arial" panose="020B0604020202020204" pitchFamily="34" charset="0"/>
              <a:buChar char="•"/>
            </a:pPr>
            <a:r>
              <a:rPr lang="en-IE" sz="3400" dirty="0">
                <a:solidFill>
                  <a:schemeClr val="accent1">
                    <a:lumMod val="50000"/>
                  </a:schemeClr>
                </a:solidFill>
                <a:latin typeface="EC Square Sans Pro"/>
              </a:rPr>
              <a:t>Support an initiative (volunteer time, promotion, etc.)</a:t>
            </a:r>
          </a:p>
          <a:p>
            <a:pPr marL="914400" lvl="1" indent="-457200">
              <a:buFont typeface="Arial" panose="020B0604020202020204" pitchFamily="34" charset="0"/>
              <a:buChar char="•"/>
            </a:pPr>
            <a:r>
              <a:rPr lang="en-IE" sz="3400" dirty="0">
                <a:solidFill>
                  <a:schemeClr val="accent1">
                    <a:lumMod val="50000"/>
                  </a:schemeClr>
                </a:solidFill>
                <a:latin typeface="EC Square Sans Pro"/>
              </a:rPr>
              <a:t>Start an initiative </a:t>
            </a:r>
            <a:endParaRPr lang="en-BE" sz="3400" dirty="0">
              <a:solidFill>
                <a:schemeClr val="accent1">
                  <a:lumMod val="50000"/>
                </a:schemeClr>
              </a:solidFill>
              <a:latin typeface="EC Square Sans Pro" panose="02000506040000020004" pitchFamily="2" charset="0"/>
            </a:endParaRPr>
          </a:p>
        </p:txBody>
      </p:sp>
    </p:spTree>
    <p:extLst>
      <p:ext uri="{BB962C8B-B14F-4D97-AF65-F5344CB8AC3E}">
        <p14:creationId xmlns:p14="http://schemas.microsoft.com/office/powerpoint/2010/main" val="13134814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6BB82-F2E2-F02C-5446-D9674A29985B}"/>
              </a:ext>
            </a:extLst>
          </p:cNvPr>
          <p:cNvSpPr>
            <a:spLocks noGrp="1"/>
          </p:cNvSpPr>
          <p:nvPr>
            <p:ph type="title"/>
          </p:nvPr>
        </p:nvSpPr>
        <p:spPr>
          <a:xfrm>
            <a:off x="482600" y="365125"/>
            <a:ext cx="10987088" cy="1350963"/>
          </a:xfrm>
        </p:spPr>
        <p:txBody>
          <a:bodyPr lIns="91440" tIns="45720" rIns="91440" bIns="45720" anchor="t"/>
          <a:lstStyle/>
          <a:p>
            <a:r>
              <a:rPr lang="en-US" b="1">
                <a:latin typeface="EC Square Sans Pro"/>
              </a:rPr>
              <a:t>Ongoing Initiatives </a:t>
            </a:r>
          </a:p>
        </p:txBody>
      </p:sp>
      <p:pic>
        <p:nvPicPr>
          <p:cNvPr id="4" name="Picture 4" descr="Graphical user interface, application, Teams&#10;&#10;Description automatically generated">
            <a:extLst>
              <a:ext uri="{FF2B5EF4-FFF2-40B4-BE49-F238E27FC236}">
                <a16:creationId xmlns:a16="http://schemas.microsoft.com/office/drawing/2014/main" id="{FCD50010-131F-FCE3-1C99-7442CA204B18}"/>
              </a:ext>
            </a:extLst>
          </p:cNvPr>
          <p:cNvPicPr>
            <a:picLocks noChangeAspect="1"/>
          </p:cNvPicPr>
          <p:nvPr/>
        </p:nvPicPr>
        <p:blipFill>
          <a:blip r:embed="rId3"/>
          <a:stretch>
            <a:fillRect/>
          </a:stretch>
        </p:blipFill>
        <p:spPr>
          <a:xfrm>
            <a:off x="900723" y="1085984"/>
            <a:ext cx="4749800" cy="5441194"/>
          </a:xfrm>
          <a:prstGeom prst="rect">
            <a:avLst/>
          </a:prstGeom>
        </p:spPr>
      </p:pic>
      <p:pic>
        <p:nvPicPr>
          <p:cNvPr id="6" name="Picture 6" descr="Graphical user interface, application&#10;&#10;Description automatically generated">
            <a:extLst>
              <a:ext uri="{FF2B5EF4-FFF2-40B4-BE49-F238E27FC236}">
                <a16:creationId xmlns:a16="http://schemas.microsoft.com/office/drawing/2014/main" id="{35AB8170-1AF4-0483-51E2-056716BAEEFD}"/>
              </a:ext>
            </a:extLst>
          </p:cNvPr>
          <p:cNvPicPr>
            <a:picLocks noChangeAspect="1"/>
          </p:cNvPicPr>
          <p:nvPr/>
        </p:nvPicPr>
        <p:blipFill>
          <a:blip r:embed="rId4"/>
          <a:stretch>
            <a:fillRect/>
          </a:stretch>
        </p:blipFill>
        <p:spPr>
          <a:xfrm>
            <a:off x="5506915" y="364280"/>
            <a:ext cx="4686300" cy="5405540"/>
          </a:xfrm>
          <a:prstGeom prst="rect">
            <a:avLst/>
          </a:prstGeom>
        </p:spPr>
      </p:pic>
      <p:sp>
        <p:nvSpPr>
          <p:cNvPr id="7" name="TextBox 6">
            <a:extLst>
              <a:ext uri="{FF2B5EF4-FFF2-40B4-BE49-F238E27FC236}">
                <a16:creationId xmlns:a16="http://schemas.microsoft.com/office/drawing/2014/main" id="{86EDA6E8-DD19-9FB5-0219-CA0FDE996F7B}"/>
              </a:ext>
            </a:extLst>
          </p:cNvPr>
          <p:cNvSpPr txBox="1"/>
          <p:nvPr/>
        </p:nvSpPr>
        <p:spPr>
          <a:xfrm>
            <a:off x="7126357" y="4548553"/>
            <a:ext cx="4669009" cy="923330"/>
          </a:xfrm>
          <a:prstGeom prst="rect">
            <a:avLst/>
          </a:prstGeom>
          <a:noFill/>
          <a:ln w="28575">
            <a:solidFill>
              <a:srgbClr val="00B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b="1" dirty="0">
                <a:solidFill>
                  <a:schemeClr val="accent1">
                    <a:lumMod val="50000"/>
                  </a:schemeClr>
                </a:solidFill>
                <a:latin typeface="EC Square Sans Pro"/>
                <a:ea typeface="+mj-ea"/>
                <a:cs typeface="+mj-cs"/>
              </a:rPr>
              <a:t>Discover ongoing initiatives with </a:t>
            </a:r>
            <a:r>
              <a:rPr lang="en-US" sz="2600" b="1" dirty="0" err="1">
                <a:solidFill>
                  <a:schemeClr val="accent1">
                    <a:lumMod val="50000"/>
                  </a:schemeClr>
                </a:solidFill>
                <a:latin typeface="EC Square Sans Pro"/>
                <a:ea typeface="+mj-ea"/>
                <a:cs typeface="+mj-cs"/>
              </a:rPr>
              <a:t>CitizenCentral</a:t>
            </a:r>
            <a:r>
              <a:rPr lang="en-US" sz="2600" b="1" dirty="0">
                <a:solidFill>
                  <a:schemeClr val="accent1">
                    <a:lumMod val="50000"/>
                  </a:schemeClr>
                </a:solidFill>
                <a:latin typeface="EC Square Sans Pro"/>
                <a:ea typeface="+mj-ea"/>
                <a:cs typeface="+mj-cs"/>
              </a:rPr>
              <a:t> podcast!</a:t>
            </a:r>
            <a:r>
              <a:rPr lang="en-US" sz="2600" b="1" dirty="0">
                <a:solidFill>
                  <a:schemeClr val="accent1">
                    <a:lumMod val="50000"/>
                  </a:schemeClr>
                </a:solidFill>
                <a:latin typeface="EC Square Sans Pro"/>
                <a:cs typeface="Calibri"/>
              </a:rPr>
              <a:t> </a:t>
            </a:r>
          </a:p>
        </p:txBody>
      </p:sp>
    </p:spTree>
    <p:extLst>
      <p:ext uri="{BB962C8B-B14F-4D97-AF65-F5344CB8AC3E}">
        <p14:creationId xmlns:p14="http://schemas.microsoft.com/office/powerpoint/2010/main" val="15312584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0962" y="2580763"/>
            <a:ext cx="6688016" cy="1325563"/>
          </a:xfrm>
        </p:spPr>
        <p:txBody>
          <a:bodyPr/>
          <a:lstStyle/>
          <a:p>
            <a:pPr algn="ctr"/>
            <a:r>
              <a:rPr lang="en-IE" sz="8000" b="1"/>
              <a:t>Q&amp;A</a:t>
            </a:r>
            <a:endParaRPr lang="en-US" sz="8000"/>
          </a:p>
        </p:txBody>
      </p:sp>
    </p:spTree>
    <p:extLst>
      <p:ext uri="{BB962C8B-B14F-4D97-AF65-F5344CB8AC3E}">
        <p14:creationId xmlns:p14="http://schemas.microsoft.com/office/powerpoint/2010/main" val="37137818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50143" y="2369574"/>
            <a:ext cx="9556954" cy="2782529"/>
          </a:xfrm>
        </p:spPr>
        <p:txBody>
          <a:bodyPr/>
          <a:lstStyle/>
          <a:p>
            <a:r>
              <a:rPr lang="en-US" b="1" dirty="0"/>
              <a:t>Why choose the European Citizens’ Initiative to take action at EU level?</a:t>
            </a:r>
            <a:r>
              <a:rPr lang="en-US" b="1"/>
              <a:t/>
            </a:r>
            <a:br>
              <a:rPr lang="en-US" b="1"/>
            </a:br>
            <a:r>
              <a:rPr lang="en-IE" dirty="0"/>
              <a:t>Q&amp;A with ECI organisers</a:t>
            </a:r>
            <a:endParaRPr lang="en-US" dirty="0"/>
          </a:p>
        </p:txBody>
      </p:sp>
    </p:spTree>
    <p:extLst>
      <p:ext uri="{BB962C8B-B14F-4D97-AF65-F5344CB8AC3E}">
        <p14:creationId xmlns:p14="http://schemas.microsoft.com/office/powerpoint/2010/main" val="8759542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92446" y="631825"/>
            <a:ext cx="6115259" cy="1325563"/>
          </a:xfrm>
        </p:spPr>
        <p:txBody>
          <a:bodyPr/>
          <a:lstStyle/>
          <a:p>
            <a:r>
              <a:rPr lang="en-IE" b="1" dirty="0"/>
              <a:t>What you can expect </a:t>
            </a:r>
            <a:endParaRPr lang="en-US" b="1" dirty="0"/>
          </a:p>
        </p:txBody>
      </p:sp>
      <p:sp>
        <p:nvSpPr>
          <p:cNvPr id="8" name="Text Placeholder 7"/>
          <p:cNvSpPr>
            <a:spLocks noGrp="1"/>
          </p:cNvSpPr>
          <p:nvPr>
            <p:ph type="body" sz="quarter" idx="10"/>
          </p:nvPr>
        </p:nvSpPr>
        <p:spPr/>
        <p:txBody>
          <a:bodyPr lIns="91440" tIns="45720" rIns="91440" bIns="45720" anchor="t"/>
          <a:lstStyle/>
          <a:p>
            <a:pPr marL="457200" indent="-457200">
              <a:buFont typeface="Arial" panose="020B0604020202020204" pitchFamily="34" charset="0"/>
              <a:buChar char="•"/>
            </a:pPr>
            <a:r>
              <a:rPr lang="en-IE" b="1"/>
              <a:t>Welcome</a:t>
            </a:r>
            <a:r>
              <a:rPr lang="en-IE"/>
              <a:t> and short quiz</a:t>
            </a:r>
          </a:p>
          <a:p>
            <a:pPr marL="457200" indent="-457200">
              <a:buFont typeface="Arial" panose="020B0604020202020204" pitchFamily="34" charset="0"/>
              <a:buChar char="•"/>
            </a:pPr>
            <a:r>
              <a:rPr lang="en-IE" b="1">
                <a:latin typeface="EC Square Sans Pro"/>
              </a:rPr>
              <a:t>Discover the ECI </a:t>
            </a:r>
            <a:r>
              <a:rPr lang="en-IE">
                <a:latin typeface="EC Square Sans Pro"/>
              </a:rPr>
              <a:t>– why does the ECI matter? </a:t>
            </a:r>
          </a:p>
          <a:p>
            <a:pPr marL="457200" indent="-457200">
              <a:buFont typeface="Arial" panose="020B0604020202020204" pitchFamily="34" charset="0"/>
              <a:buChar char="•"/>
            </a:pPr>
            <a:r>
              <a:rPr lang="en-IE" b="1"/>
              <a:t>Q&amp;A with ECI organisers </a:t>
            </a:r>
            <a:r>
              <a:rPr lang="en-IE"/>
              <a:t>– why choose an ECI? </a:t>
            </a:r>
          </a:p>
          <a:p>
            <a:pPr marL="457200" indent="-457200">
              <a:buFont typeface="Arial" panose="020B0604020202020204" pitchFamily="34" charset="0"/>
              <a:buChar char="•"/>
            </a:pPr>
            <a:r>
              <a:rPr lang="en-IE" b="1"/>
              <a:t>Diving deeper with the ECI Forum </a:t>
            </a:r>
            <a:r>
              <a:rPr lang="en-IE"/>
              <a:t>– what support is there for organisers? </a:t>
            </a:r>
          </a:p>
          <a:p>
            <a:pPr marL="457200" indent="-457200">
              <a:buFont typeface="Arial" panose="020B0604020202020204" pitchFamily="34" charset="0"/>
              <a:buChar char="•"/>
            </a:pPr>
            <a:r>
              <a:rPr lang="en-IE" b="1"/>
              <a:t>Close</a:t>
            </a:r>
            <a:r>
              <a:rPr lang="en-IE"/>
              <a:t> @ 19:30 </a:t>
            </a:r>
            <a:endParaRPr lang="en-US"/>
          </a:p>
        </p:txBody>
      </p:sp>
    </p:spTree>
    <p:extLst>
      <p:ext uri="{BB962C8B-B14F-4D97-AF65-F5344CB8AC3E}">
        <p14:creationId xmlns:p14="http://schemas.microsoft.com/office/powerpoint/2010/main" val="33490257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277" y="589935"/>
            <a:ext cx="6761961" cy="1120291"/>
          </a:xfrm>
        </p:spPr>
        <p:txBody>
          <a:bodyPr lIns="91440" tIns="45720" rIns="91440" bIns="45720" anchor="t"/>
          <a:lstStyle/>
          <a:p>
            <a:r>
              <a:rPr lang="en-IE" b="1" dirty="0">
                <a:latin typeface="EC Square Sans Pro"/>
              </a:rPr>
              <a:t>ECI organisers on the call</a:t>
            </a:r>
            <a:endParaRPr lang="en-US" b="1" dirty="0">
              <a:latin typeface="EC Square Sans Pro"/>
            </a:endParaRPr>
          </a:p>
        </p:txBody>
      </p:sp>
      <p:sp>
        <p:nvSpPr>
          <p:cNvPr id="3" name="Text Placeholder 2"/>
          <p:cNvSpPr>
            <a:spLocks noGrp="1"/>
          </p:cNvSpPr>
          <p:nvPr>
            <p:ph type="body" sz="quarter" idx="10"/>
          </p:nvPr>
        </p:nvSpPr>
        <p:spPr>
          <a:xfrm>
            <a:off x="1366684" y="1957388"/>
            <a:ext cx="9358982" cy="3271837"/>
          </a:xfrm>
        </p:spPr>
        <p:txBody>
          <a:bodyPr lIns="91440" tIns="45720" rIns="91440" bIns="45720" anchor="t"/>
          <a:lstStyle/>
          <a:p>
            <a:r>
              <a:rPr lang="en-GB" b="1" dirty="0">
                <a:latin typeface="EC Square Sans Pro"/>
              </a:rPr>
              <a:t>Marina Konstantinidi</a:t>
            </a:r>
            <a:r>
              <a:rPr lang="en-GB" dirty="0">
                <a:latin typeface="EC Square Sans Pro"/>
              </a:rPr>
              <a:t>, </a:t>
            </a:r>
            <a:r>
              <a:rPr lang="en-GB" dirty="0" smtClean="0">
                <a:latin typeface="EC Square Sans Pro"/>
              </a:rPr>
              <a:t>representing ‘</a:t>
            </a:r>
            <a:r>
              <a:rPr lang="en-GB" dirty="0" err="1" smtClean="0">
                <a:latin typeface="EC Square Sans Pro"/>
              </a:rPr>
              <a:t>ReturnthePlastics</a:t>
            </a:r>
            <a:r>
              <a:rPr lang="en-GB" dirty="0">
                <a:latin typeface="EC Square Sans Pro"/>
              </a:rPr>
              <a:t>’ </a:t>
            </a:r>
            <a:endParaRPr lang="en-US" dirty="0"/>
          </a:p>
          <a:p>
            <a:pPr lvl="0"/>
            <a:endParaRPr lang="en-GB" sz="800" dirty="0"/>
          </a:p>
          <a:p>
            <a:r>
              <a:rPr lang="en-GB" b="1" dirty="0">
                <a:latin typeface="EC Square Sans Pro"/>
              </a:rPr>
              <a:t>Michele Gianella, </a:t>
            </a:r>
            <a:r>
              <a:rPr lang="en-GB" dirty="0" smtClean="0">
                <a:latin typeface="EC Square Sans Pro"/>
              </a:rPr>
              <a:t>representing ‘Start </a:t>
            </a:r>
            <a:r>
              <a:rPr lang="en-GB" dirty="0">
                <a:latin typeface="EC Square Sans Pro"/>
              </a:rPr>
              <a:t>Unconditional Basic Income (UBI) throughout the EU’ </a:t>
            </a:r>
            <a:endParaRPr lang="en-GB" dirty="0"/>
          </a:p>
          <a:p>
            <a:pPr lvl="0"/>
            <a:endParaRPr lang="en-US" sz="800" dirty="0"/>
          </a:p>
          <a:p>
            <a:pPr lvl="0"/>
            <a:r>
              <a:rPr lang="en-GB" b="1" dirty="0">
                <a:latin typeface="EC Square Sans Pro"/>
              </a:rPr>
              <a:t>Elsa Kraemer, </a:t>
            </a:r>
            <a:r>
              <a:rPr lang="en-GB" dirty="0" smtClean="0">
                <a:latin typeface="EC Square Sans Pro"/>
              </a:rPr>
              <a:t>representing ‘European </a:t>
            </a:r>
            <a:r>
              <a:rPr lang="en-GB" dirty="0" err="1">
                <a:latin typeface="EC Square Sans Pro"/>
              </a:rPr>
              <a:t>ECOScore</a:t>
            </a:r>
            <a:r>
              <a:rPr lang="en-GB" dirty="0">
                <a:latin typeface="EC Square Sans Pro"/>
              </a:rPr>
              <a:t>’</a:t>
            </a:r>
          </a:p>
          <a:p>
            <a:endParaRPr lang="en-GB" sz="800" dirty="0">
              <a:latin typeface="EC Square Sans Pro"/>
            </a:endParaRPr>
          </a:p>
          <a:p>
            <a:r>
              <a:rPr lang="en-GB" b="1" dirty="0">
                <a:latin typeface="EC Square Sans Pro"/>
              </a:rPr>
              <a:t>Olga Kikou</a:t>
            </a:r>
            <a:r>
              <a:rPr lang="en-GB" dirty="0">
                <a:latin typeface="EC Square Sans Pro"/>
              </a:rPr>
              <a:t>, </a:t>
            </a:r>
            <a:r>
              <a:rPr lang="en-GB" dirty="0" smtClean="0">
                <a:latin typeface="EC Square Sans Pro"/>
              </a:rPr>
              <a:t>representing ‘End </a:t>
            </a:r>
            <a:r>
              <a:rPr lang="en-GB" dirty="0">
                <a:latin typeface="EC Square Sans Pro"/>
              </a:rPr>
              <a:t>the Cage Age’ </a:t>
            </a:r>
          </a:p>
        </p:txBody>
      </p:sp>
    </p:spTree>
    <p:extLst>
      <p:ext uri="{BB962C8B-B14F-4D97-AF65-F5344CB8AC3E}">
        <p14:creationId xmlns:p14="http://schemas.microsoft.com/office/powerpoint/2010/main" val="35850349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4BC4CF33-357C-8E24-964A-F29972B709D2}"/>
              </a:ext>
            </a:extLst>
          </p:cNvPr>
          <p:cNvSpPr txBox="1">
            <a:spLocks/>
          </p:cNvSpPr>
          <p:nvPr/>
        </p:nvSpPr>
        <p:spPr>
          <a:xfrm>
            <a:off x="1470945" y="2365771"/>
            <a:ext cx="9731323" cy="816819"/>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baseline="0">
                <a:solidFill>
                  <a:schemeClr val="accent1">
                    <a:lumMod val="50000"/>
                  </a:schemeClr>
                </a:solidFill>
                <a:latin typeface="EC Square Sans Pro" panose="02000506040000020004" pitchFamily="2" charset="0"/>
                <a:ea typeface="+mj-ea"/>
                <a:cs typeface="+mj-cs"/>
              </a:defRPr>
            </a:lvl1pPr>
          </a:lstStyle>
          <a:p>
            <a:pPr algn="ctr" fontAlgn="auto">
              <a:spcAft>
                <a:spcPts val="0"/>
              </a:spcAft>
            </a:pPr>
            <a:r>
              <a:rPr lang="en-GB" sz="5400" dirty="0">
                <a:solidFill>
                  <a:srgbClr val="0070C0"/>
                </a:solidFill>
                <a:latin typeface="Rockwell"/>
              </a:rPr>
              <a:t>Return The Plastics</a:t>
            </a:r>
            <a:endParaRPr lang="en-US" sz="5400">
              <a:solidFill>
                <a:srgbClr val="0070C0"/>
              </a:solidFill>
              <a:latin typeface="Rockwell"/>
            </a:endParaRPr>
          </a:p>
        </p:txBody>
      </p:sp>
      <p:sp>
        <p:nvSpPr>
          <p:cNvPr id="6" name="Text Placeholder 6">
            <a:extLst>
              <a:ext uri="{FF2B5EF4-FFF2-40B4-BE49-F238E27FC236}">
                <a16:creationId xmlns:a16="http://schemas.microsoft.com/office/drawing/2014/main" id="{374FBF92-E41D-FDF5-BE5E-2679CB3F3A9F}"/>
              </a:ext>
            </a:extLst>
          </p:cNvPr>
          <p:cNvSpPr>
            <a:spLocks noGrp="1"/>
          </p:cNvSpPr>
          <p:nvPr>
            <p:ph type="body" sz="quarter" idx="10"/>
          </p:nvPr>
        </p:nvSpPr>
        <p:spPr>
          <a:xfrm>
            <a:off x="1470656" y="3529663"/>
            <a:ext cx="9731324" cy="1106667"/>
          </a:xfrm>
        </p:spPr>
        <p:txBody>
          <a:bodyPr lIns="91440" tIns="45720" rIns="91440" bIns="45720" anchor="t"/>
          <a:lstStyle/>
          <a:p>
            <a:pPr algn="ctr"/>
            <a:r>
              <a:rPr lang="en-GB" dirty="0">
                <a:solidFill>
                  <a:srgbClr val="0070C0"/>
                </a:solidFill>
                <a:latin typeface="Franklin Gothic Book"/>
              </a:rPr>
              <a:t>Implementation of a Deposit Return System </a:t>
            </a:r>
            <a:endParaRPr lang="en-US" dirty="0">
              <a:solidFill>
                <a:srgbClr val="0070C0"/>
              </a:solidFill>
              <a:latin typeface="Franklin Gothic Book"/>
            </a:endParaRPr>
          </a:p>
          <a:p>
            <a:pPr algn="ctr"/>
            <a:r>
              <a:rPr lang="en-GB" dirty="0">
                <a:solidFill>
                  <a:srgbClr val="0070C0"/>
                </a:solidFill>
                <a:latin typeface="Franklin Gothic Book"/>
              </a:rPr>
              <a:t>for Plastic Bottles in the EU</a:t>
            </a:r>
            <a:endParaRPr lang="en-US" dirty="0">
              <a:solidFill>
                <a:srgbClr val="0070C0"/>
              </a:solidFill>
              <a:latin typeface="Franklin Gothic Book"/>
            </a:endParaRPr>
          </a:p>
          <a:p>
            <a:pPr algn="ctr"/>
            <a:endParaRPr lang="aa-ET" dirty="0"/>
          </a:p>
        </p:txBody>
      </p:sp>
      <p:pic>
        <p:nvPicPr>
          <p:cNvPr id="9" name="Picture 8"/>
          <p:cNvPicPr>
            <a:picLocks noChangeAspect="1"/>
          </p:cNvPicPr>
          <p:nvPr/>
        </p:nvPicPr>
        <p:blipFill>
          <a:blip r:embed="rId2"/>
          <a:srcRect/>
          <a:stretch>
            <a:fillRect/>
          </a:stretch>
        </p:blipFill>
        <p:spPr>
          <a:xfrm>
            <a:off x="528269" y="3842242"/>
            <a:ext cx="1884782" cy="1884782"/>
          </a:xfrm>
          <a:prstGeom prst="rect">
            <a:avLst/>
          </a:prstGeom>
        </p:spPr>
      </p:pic>
    </p:spTree>
    <p:extLst>
      <p:ext uri="{BB962C8B-B14F-4D97-AF65-F5344CB8AC3E}">
        <p14:creationId xmlns:p14="http://schemas.microsoft.com/office/powerpoint/2010/main" val="183737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01B976B8-8ED6-48CB-99A1-4D059B2ED32B}"/>
              </a:ext>
            </a:extLst>
          </p:cNvPr>
          <p:cNvPicPr>
            <a:picLocks noChangeAspect="1"/>
          </p:cNvPicPr>
          <p:nvPr/>
        </p:nvPicPr>
        <p:blipFill>
          <a:blip r:embed="rId2"/>
          <a:srcRect/>
          <a:stretch>
            <a:fillRect/>
          </a:stretch>
        </p:blipFill>
        <p:spPr>
          <a:xfrm>
            <a:off x="3172556" y="1786362"/>
            <a:ext cx="5853130" cy="3277584"/>
          </a:xfrm>
          <a:prstGeom prst="rect">
            <a:avLst/>
          </a:prstGeom>
        </p:spPr>
      </p:pic>
      <p:sp>
        <p:nvSpPr>
          <p:cNvPr id="5" name="Title 1">
            <a:extLst>
              <a:ext uri="{FF2B5EF4-FFF2-40B4-BE49-F238E27FC236}">
                <a16:creationId xmlns:a16="http://schemas.microsoft.com/office/drawing/2014/main" id="{F5C4493E-2E93-C5DA-72DF-8DF1EBD78C10}"/>
              </a:ext>
            </a:extLst>
          </p:cNvPr>
          <p:cNvSpPr>
            <a:spLocks noGrp="1"/>
          </p:cNvSpPr>
          <p:nvPr>
            <p:ph type="title"/>
          </p:nvPr>
        </p:nvSpPr>
        <p:spPr>
          <a:xfrm>
            <a:off x="177452" y="73068"/>
            <a:ext cx="6115259" cy="1325563"/>
          </a:xfrm>
        </p:spPr>
        <p:txBody>
          <a:bodyPr lIns="91440" tIns="45720" rIns="91440" bIns="45720" anchor="t"/>
          <a:lstStyle/>
          <a:p>
            <a:r>
              <a:rPr lang="en-GB" sz="3200" dirty="0">
                <a:solidFill>
                  <a:schemeClr val="bg1"/>
                </a:solidFill>
                <a:latin typeface="Rockwell"/>
              </a:rPr>
              <a:t>Why </a:t>
            </a:r>
            <a:r>
              <a:rPr lang="en-GB" sz="3200" dirty="0">
                <a:latin typeface="Rockwell"/>
              </a:rPr>
              <a:t/>
            </a:r>
            <a:br>
              <a:rPr lang="en-GB" sz="3200" dirty="0">
                <a:latin typeface="Rockwell"/>
              </a:rPr>
            </a:br>
            <a:r>
              <a:rPr lang="en-GB" sz="3200" dirty="0">
                <a:solidFill>
                  <a:schemeClr val="bg1"/>
                </a:solidFill>
                <a:latin typeface="Rockwell"/>
              </a:rPr>
              <a:t>#ReturnthePlastics ?</a:t>
            </a:r>
            <a:endParaRPr lang="en-US" sz="3200">
              <a:solidFill>
                <a:schemeClr val="bg1"/>
              </a:solidFill>
              <a:latin typeface="Rockwell"/>
            </a:endParaRPr>
          </a:p>
        </p:txBody>
      </p:sp>
      <p:pic>
        <p:nvPicPr>
          <p:cNvPr id="2" name="Picture 1">
            <a:extLst>
              <a:ext uri="{FF2B5EF4-FFF2-40B4-BE49-F238E27FC236}">
                <a16:creationId xmlns:a16="http://schemas.microsoft.com/office/drawing/2014/main" id="{3CB12D6E-ADCF-8B49-6C22-21AB0D46F21F}"/>
              </a:ext>
            </a:extLst>
          </p:cNvPr>
          <p:cNvPicPr>
            <a:picLocks noChangeAspect="1"/>
          </p:cNvPicPr>
          <p:nvPr/>
        </p:nvPicPr>
        <p:blipFill>
          <a:blip r:embed="rId3"/>
          <a:stretch>
            <a:fillRect/>
          </a:stretch>
        </p:blipFill>
        <p:spPr>
          <a:xfrm>
            <a:off x="177560" y="6015086"/>
            <a:ext cx="735238" cy="733743"/>
          </a:xfrm>
          <a:prstGeom prst="rect">
            <a:avLst/>
          </a:prstGeom>
        </p:spPr>
      </p:pic>
    </p:spTree>
    <p:extLst>
      <p:ext uri="{BB962C8B-B14F-4D97-AF65-F5344CB8AC3E}">
        <p14:creationId xmlns:p14="http://schemas.microsoft.com/office/powerpoint/2010/main" val="784246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03200" y="-152400"/>
            <a:ext cx="6299200" cy="3581400"/>
          </a:xfrm>
          <a:prstGeom prst="rect">
            <a:avLst/>
          </a:prstGeom>
          <a:solidFill>
            <a:srgbClr val="F8FBFD"/>
          </a:solidFill>
        </p:spPr>
      </p:sp>
      <p:sp>
        <p:nvSpPr>
          <p:cNvPr id="3" name="AutoShape 3"/>
          <p:cNvSpPr/>
          <p:nvPr/>
        </p:nvSpPr>
        <p:spPr>
          <a:xfrm>
            <a:off x="6096000" y="3429000"/>
            <a:ext cx="6248400" cy="3606800"/>
          </a:xfrm>
          <a:prstGeom prst="rect">
            <a:avLst/>
          </a:prstGeom>
          <a:solidFill>
            <a:srgbClr val="F8FBFD"/>
          </a:solidFill>
        </p:spPr>
      </p:sp>
      <p:sp>
        <p:nvSpPr>
          <p:cNvPr id="4" name="AutoShape 4"/>
          <p:cNvSpPr/>
          <p:nvPr/>
        </p:nvSpPr>
        <p:spPr>
          <a:xfrm>
            <a:off x="10908338" y="1615861"/>
            <a:ext cx="2957826" cy="115895"/>
          </a:xfrm>
          <a:prstGeom prst="rect">
            <a:avLst/>
          </a:prstGeom>
          <a:solidFill>
            <a:srgbClr val="F8FBFD"/>
          </a:solidFill>
        </p:spPr>
      </p:sp>
      <p:sp>
        <p:nvSpPr>
          <p:cNvPr id="5" name="AutoShape 5"/>
          <p:cNvSpPr/>
          <p:nvPr/>
        </p:nvSpPr>
        <p:spPr>
          <a:xfrm>
            <a:off x="-1674164" y="5085553"/>
            <a:ext cx="2957826" cy="115895"/>
          </a:xfrm>
          <a:prstGeom prst="rect">
            <a:avLst/>
          </a:prstGeom>
          <a:solidFill>
            <a:srgbClr val="F8FBFD"/>
          </a:solidFill>
        </p:spPr>
      </p:sp>
      <p:pic>
        <p:nvPicPr>
          <p:cNvPr id="6" name="Picture 6"/>
          <p:cNvPicPr>
            <a:picLocks noChangeAspect="1"/>
          </p:cNvPicPr>
          <p:nvPr/>
        </p:nvPicPr>
        <p:blipFill>
          <a:blip r:embed="rId2"/>
          <a:srcRect t="4260" b="4260"/>
          <a:stretch>
            <a:fillRect/>
          </a:stretch>
        </p:blipFill>
        <p:spPr>
          <a:xfrm>
            <a:off x="6096000" y="-73721"/>
            <a:ext cx="6248400" cy="3495057"/>
          </a:xfrm>
          <a:prstGeom prst="rect">
            <a:avLst/>
          </a:prstGeom>
        </p:spPr>
      </p:pic>
      <p:pic>
        <p:nvPicPr>
          <p:cNvPr id="7" name="Picture 7"/>
          <p:cNvPicPr>
            <a:picLocks noChangeAspect="1"/>
          </p:cNvPicPr>
          <p:nvPr/>
        </p:nvPicPr>
        <p:blipFill>
          <a:blip r:embed="rId3"/>
          <a:srcRect t="63" b="63"/>
          <a:stretch>
            <a:fillRect/>
          </a:stretch>
        </p:blipFill>
        <p:spPr>
          <a:xfrm>
            <a:off x="0" y="3429000"/>
            <a:ext cx="6096000" cy="3429000"/>
          </a:xfrm>
          <a:prstGeom prst="rect">
            <a:avLst/>
          </a:prstGeom>
        </p:spPr>
      </p:pic>
      <p:grpSp>
        <p:nvGrpSpPr>
          <p:cNvPr id="8" name="Group 8"/>
          <p:cNvGrpSpPr/>
          <p:nvPr/>
        </p:nvGrpSpPr>
        <p:grpSpPr>
          <a:xfrm>
            <a:off x="255581" y="837196"/>
            <a:ext cx="5651991" cy="1704478"/>
            <a:chOff x="0" y="-9525"/>
            <a:chExt cx="11303981" cy="3408958"/>
          </a:xfrm>
        </p:grpSpPr>
        <p:sp>
          <p:nvSpPr>
            <p:cNvPr id="9" name="TextBox 9"/>
            <p:cNvSpPr txBox="1"/>
            <p:nvPr/>
          </p:nvSpPr>
          <p:spPr>
            <a:xfrm>
              <a:off x="0" y="-9525"/>
              <a:ext cx="11303981" cy="1414747"/>
            </a:xfrm>
            <a:prstGeom prst="rect">
              <a:avLst/>
            </a:prstGeom>
          </p:spPr>
          <p:txBody>
            <a:bodyPr lIns="0" tIns="0" rIns="0" bIns="0" rtlCol="0" anchor="t">
              <a:spAutoFit/>
            </a:bodyPr>
            <a:lstStyle/>
            <a:p>
              <a:pPr algn="ctr">
                <a:lnSpc>
                  <a:spcPts val="2800"/>
                </a:lnSpc>
              </a:pPr>
              <a:r>
                <a:rPr lang="en-US" sz="2300" spc="173" dirty="0">
                  <a:solidFill>
                    <a:srgbClr val="0070C0"/>
                  </a:solidFill>
                  <a:latin typeface="EC Square Sans Pro"/>
                </a:rPr>
                <a:t>GREAT PACIFIC </a:t>
              </a:r>
            </a:p>
            <a:p>
              <a:pPr algn="ctr">
                <a:lnSpc>
                  <a:spcPts val="2800"/>
                </a:lnSpc>
              </a:pPr>
              <a:r>
                <a:rPr lang="en-US" sz="2300" spc="173" dirty="0">
                  <a:solidFill>
                    <a:srgbClr val="0070C0"/>
                  </a:solidFill>
                  <a:latin typeface="EC Square Sans Pro"/>
                </a:rPr>
                <a:t>GARBAGE PATCH</a:t>
              </a:r>
            </a:p>
          </p:txBody>
        </p:sp>
        <p:sp>
          <p:nvSpPr>
            <p:cNvPr id="10" name="TextBox 10"/>
            <p:cNvSpPr txBox="1"/>
            <p:nvPr/>
          </p:nvSpPr>
          <p:spPr>
            <a:xfrm>
              <a:off x="0" y="1860550"/>
              <a:ext cx="11303981" cy="1538883"/>
            </a:xfrm>
            <a:prstGeom prst="rect">
              <a:avLst/>
            </a:prstGeom>
          </p:spPr>
          <p:txBody>
            <a:bodyPr lIns="0" tIns="0" rIns="0" bIns="0" rtlCol="0" anchor="t">
              <a:spAutoFit/>
            </a:bodyPr>
            <a:lstStyle/>
            <a:p>
              <a:pPr algn="ctr">
                <a:lnSpc>
                  <a:spcPts val="3000"/>
                </a:lnSpc>
              </a:pPr>
              <a:r>
                <a:rPr lang="en-US" sz="2000" spc="20" dirty="0">
                  <a:solidFill>
                    <a:srgbClr val="0070C0"/>
                  </a:solidFill>
                  <a:latin typeface="EC Square Sans Pro"/>
                </a:rPr>
                <a:t> an island of floating plastic in the Pacific Ocean with 80.000 tons of plastic.</a:t>
              </a:r>
            </a:p>
          </p:txBody>
        </p:sp>
      </p:grpSp>
      <p:grpSp>
        <p:nvGrpSpPr>
          <p:cNvPr id="11" name="Group 11"/>
          <p:cNvGrpSpPr/>
          <p:nvPr/>
        </p:nvGrpSpPr>
        <p:grpSpPr>
          <a:xfrm>
            <a:off x="6923381" y="4103688"/>
            <a:ext cx="4441239" cy="1705131"/>
            <a:chOff x="0" y="-9525"/>
            <a:chExt cx="8882477" cy="3410262"/>
          </a:xfrm>
        </p:grpSpPr>
        <p:sp>
          <p:nvSpPr>
            <p:cNvPr id="12" name="TextBox 12"/>
            <p:cNvSpPr txBox="1"/>
            <p:nvPr/>
          </p:nvSpPr>
          <p:spPr>
            <a:xfrm>
              <a:off x="0" y="-9525"/>
              <a:ext cx="8882477" cy="696600"/>
            </a:xfrm>
            <a:prstGeom prst="rect">
              <a:avLst/>
            </a:prstGeom>
          </p:spPr>
          <p:txBody>
            <a:bodyPr lIns="0" tIns="0" rIns="0" bIns="0" rtlCol="0" anchor="t">
              <a:spAutoFit/>
            </a:bodyPr>
            <a:lstStyle/>
            <a:p>
              <a:pPr algn="ctr">
                <a:lnSpc>
                  <a:spcPts val="2800"/>
                </a:lnSpc>
              </a:pPr>
              <a:r>
                <a:rPr lang="en-US" sz="2300" spc="173" dirty="0">
                  <a:solidFill>
                    <a:srgbClr val="0070C0"/>
                  </a:solidFill>
                  <a:latin typeface="EC Square Sans Pro"/>
                </a:rPr>
                <a:t>MICROPLASTICS</a:t>
              </a:r>
            </a:p>
          </p:txBody>
        </p:sp>
        <p:sp>
          <p:nvSpPr>
            <p:cNvPr id="13" name="TextBox 13"/>
            <p:cNvSpPr txBox="1"/>
            <p:nvPr/>
          </p:nvSpPr>
          <p:spPr>
            <a:xfrm>
              <a:off x="0" y="1149351"/>
              <a:ext cx="8882477" cy="2251386"/>
            </a:xfrm>
            <a:prstGeom prst="rect">
              <a:avLst/>
            </a:prstGeom>
          </p:spPr>
          <p:txBody>
            <a:bodyPr lIns="0" tIns="0" rIns="0" bIns="0" rtlCol="0" anchor="t">
              <a:spAutoFit/>
            </a:bodyPr>
            <a:lstStyle/>
            <a:p>
              <a:pPr algn="ctr">
                <a:lnSpc>
                  <a:spcPts val="3000"/>
                </a:lnSpc>
              </a:pPr>
              <a:r>
                <a:rPr lang="en-US" sz="2000" spc="20" dirty="0">
                  <a:solidFill>
                    <a:srgbClr val="0070C0"/>
                  </a:solidFill>
                  <a:latin typeface="EC Square Sans Pro"/>
                </a:rPr>
                <a:t>tidal waves break the plastics into smaller pieces overtime, fish eat it which is how microplastics end up on our plate.</a:t>
              </a:r>
            </a:p>
          </p:txBody>
        </p:sp>
      </p:grpSp>
    </p:spTree>
    <p:extLst>
      <p:ext uri="{BB962C8B-B14F-4D97-AF65-F5344CB8AC3E}">
        <p14:creationId xmlns:p14="http://schemas.microsoft.com/office/powerpoint/2010/main" val="1997711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4493E-2E93-C5DA-72DF-8DF1EBD78C10}"/>
              </a:ext>
            </a:extLst>
          </p:cNvPr>
          <p:cNvSpPr>
            <a:spLocks noGrp="1"/>
          </p:cNvSpPr>
          <p:nvPr>
            <p:ph type="title"/>
          </p:nvPr>
        </p:nvSpPr>
        <p:spPr>
          <a:xfrm>
            <a:off x="608556" y="312933"/>
            <a:ext cx="6115259" cy="1325563"/>
          </a:xfrm>
        </p:spPr>
        <p:txBody>
          <a:bodyPr lIns="91440" tIns="45720" rIns="91440" bIns="45720" anchor="t"/>
          <a:lstStyle/>
          <a:p>
            <a:r>
              <a:rPr lang="en-GB" dirty="0">
                <a:solidFill>
                  <a:schemeClr val="bg1"/>
                </a:solidFill>
                <a:latin typeface="Rockwell"/>
              </a:rPr>
              <a:t>Our Goal</a:t>
            </a:r>
            <a:endParaRPr lang="en-US">
              <a:solidFill>
                <a:schemeClr val="bg1"/>
              </a:solidFill>
              <a:latin typeface="Rockwell"/>
            </a:endParaRPr>
          </a:p>
        </p:txBody>
      </p:sp>
      <p:sp>
        <p:nvSpPr>
          <p:cNvPr id="11" name="TextBox 8"/>
          <p:cNvSpPr txBox="1"/>
          <p:nvPr/>
        </p:nvSpPr>
        <p:spPr>
          <a:xfrm>
            <a:off x="542013" y="3620605"/>
            <a:ext cx="2996629" cy="123110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spc="30" dirty="0">
                <a:solidFill>
                  <a:srgbClr val="0070C0"/>
                </a:solidFill>
                <a:latin typeface="Franklin Gothic Book"/>
              </a:rPr>
              <a:t>To </a:t>
            </a:r>
            <a:r>
              <a:rPr lang="en-US" sz="2000" b="1" spc="30" dirty="0">
                <a:solidFill>
                  <a:srgbClr val="0070C0"/>
                </a:solidFill>
                <a:latin typeface="Franklin Gothic Book"/>
              </a:rPr>
              <a:t>implement an EU-wide deposit-system</a:t>
            </a:r>
          </a:p>
          <a:p>
            <a:pPr algn="ctr"/>
            <a:r>
              <a:rPr lang="en-US" sz="2000" spc="12" dirty="0">
                <a:solidFill>
                  <a:srgbClr val="0070C0"/>
                </a:solidFill>
                <a:latin typeface="Franklin Gothic Book"/>
              </a:rPr>
              <a:t>to recycle plastic containers</a:t>
            </a:r>
          </a:p>
        </p:txBody>
      </p:sp>
      <p:pic>
        <p:nvPicPr>
          <p:cNvPr id="7" name="Picture 6"/>
          <p:cNvPicPr>
            <a:picLocks noChangeAspect="1"/>
          </p:cNvPicPr>
          <p:nvPr/>
        </p:nvPicPr>
        <p:blipFill>
          <a:blip r:embed="rId2"/>
          <a:stretch>
            <a:fillRect/>
          </a:stretch>
        </p:blipFill>
        <p:spPr>
          <a:xfrm>
            <a:off x="1541893" y="1931089"/>
            <a:ext cx="1238250" cy="1104900"/>
          </a:xfrm>
          <a:prstGeom prst="rect">
            <a:avLst/>
          </a:prstGeom>
        </p:spPr>
      </p:pic>
      <p:sp>
        <p:nvSpPr>
          <p:cNvPr id="12" name="Rectangle 11"/>
          <p:cNvSpPr/>
          <p:nvPr/>
        </p:nvSpPr>
        <p:spPr>
          <a:xfrm>
            <a:off x="4085535" y="3617104"/>
            <a:ext cx="3793855" cy="1631216"/>
          </a:xfrm>
          <a:prstGeom prst="rect">
            <a:avLst/>
          </a:prstGeom>
        </p:spPr>
        <p:txBody>
          <a:bodyPr wrap="square" lIns="91440" tIns="45720" rIns="91440" bIns="45720" anchor="t">
            <a:spAutoFit/>
          </a:bodyPr>
          <a:lstStyle/>
          <a:p>
            <a:pPr algn="ctr"/>
            <a:r>
              <a:rPr lang="en-US" sz="2000" dirty="0">
                <a:solidFill>
                  <a:srgbClr val="0070C0"/>
                </a:solidFill>
                <a:latin typeface="Franklin Gothic Book"/>
              </a:rPr>
              <a:t>To </a:t>
            </a:r>
            <a:r>
              <a:rPr lang="en-US" sz="2000" b="1" dirty="0">
                <a:solidFill>
                  <a:srgbClr val="0070C0"/>
                </a:solidFill>
                <a:latin typeface="Franklin Gothic Book"/>
              </a:rPr>
              <a:t>encourage </a:t>
            </a:r>
            <a:r>
              <a:rPr lang="en-US" sz="2000" dirty="0">
                <a:solidFill>
                  <a:srgbClr val="0070C0"/>
                </a:solidFill>
                <a:latin typeface="Franklin Gothic Book"/>
              </a:rPr>
              <a:t>all EU Member states to call on supermarkets (chains) selling beverage containers </a:t>
            </a:r>
            <a:r>
              <a:rPr lang="en-US" sz="2000" b="1" dirty="0">
                <a:solidFill>
                  <a:srgbClr val="0070C0"/>
                </a:solidFill>
                <a:latin typeface="Franklin Gothic Book"/>
              </a:rPr>
              <a:t>to install reverse vending machines</a:t>
            </a:r>
            <a:endParaRPr lang="en-US" b="1">
              <a:cs typeface="Calibri"/>
            </a:endParaRPr>
          </a:p>
        </p:txBody>
      </p:sp>
      <p:pic>
        <p:nvPicPr>
          <p:cNvPr id="13" name="Picture 12"/>
          <p:cNvPicPr>
            <a:picLocks noChangeAspect="1"/>
          </p:cNvPicPr>
          <p:nvPr/>
        </p:nvPicPr>
        <p:blipFill>
          <a:blip r:embed="rId3"/>
          <a:stretch>
            <a:fillRect/>
          </a:stretch>
        </p:blipFill>
        <p:spPr>
          <a:xfrm>
            <a:off x="5290269" y="1866438"/>
            <a:ext cx="1238250" cy="1171575"/>
          </a:xfrm>
          <a:prstGeom prst="rect">
            <a:avLst/>
          </a:prstGeom>
        </p:spPr>
      </p:pic>
      <p:sp>
        <p:nvSpPr>
          <p:cNvPr id="17" name="Rectangle 16"/>
          <p:cNvSpPr/>
          <p:nvPr/>
        </p:nvSpPr>
        <p:spPr>
          <a:xfrm>
            <a:off x="8512833" y="3544035"/>
            <a:ext cx="3367178" cy="1938992"/>
          </a:xfrm>
          <a:prstGeom prst="rect">
            <a:avLst/>
          </a:prstGeom>
        </p:spPr>
        <p:txBody>
          <a:bodyPr wrap="square" lIns="91440" tIns="45720" rIns="91440" bIns="45720" anchor="t">
            <a:spAutoFit/>
          </a:bodyPr>
          <a:lstStyle/>
          <a:p>
            <a:pPr algn="ctr"/>
            <a:r>
              <a:rPr lang="en-US" sz="2000" dirty="0">
                <a:solidFill>
                  <a:srgbClr val="0070C0"/>
                </a:solidFill>
                <a:latin typeface="Franklin Gothic Book"/>
              </a:rPr>
              <a:t>To </a:t>
            </a:r>
            <a:r>
              <a:rPr lang="en-US" sz="2000" b="1" dirty="0">
                <a:solidFill>
                  <a:srgbClr val="0070C0"/>
                </a:solidFill>
                <a:latin typeface="Franklin Gothic Book"/>
              </a:rPr>
              <a:t>make companies</a:t>
            </a:r>
            <a:r>
              <a:rPr lang="en-US" sz="2000" dirty="0">
                <a:solidFill>
                  <a:srgbClr val="0070C0"/>
                </a:solidFill>
                <a:latin typeface="Franklin Gothic Book"/>
              </a:rPr>
              <a:t> that produce beverage containers</a:t>
            </a:r>
          </a:p>
          <a:p>
            <a:pPr algn="ctr"/>
            <a:r>
              <a:rPr lang="en-US" sz="2000" b="1" dirty="0">
                <a:solidFill>
                  <a:srgbClr val="0070C0"/>
                </a:solidFill>
                <a:latin typeface="Franklin Gothic Book"/>
              </a:rPr>
              <a:t>pay taxes for the recycling system </a:t>
            </a:r>
          </a:p>
          <a:p>
            <a:pPr algn="ctr"/>
            <a:r>
              <a:rPr lang="en-US" sz="2000" dirty="0">
                <a:solidFill>
                  <a:srgbClr val="0070C0"/>
                </a:solidFill>
                <a:latin typeface="Franklin Gothic Book"/>
              </a:rPr>
              <a:t>(under the polluter-pays principle)</a:t>
            </a:r>
          </a:p>
        </p:txBody>
      </p:sp>
      <p:pic>
        <p:nvPicPr>
          <p:cNvPr id="18" name="Picture 17"/>
          <p:cNvPicPr>
            <a:picLocks noChangeAspect="1"/>
          </p:cNvPicPr>
          <p:nvPr/>
        </p:nvPicPr>
        <p:blipFill>
          <a:blip r:embed="rId4"/>
          <a:stretch>
            <a:fillRect/>
          </a:stretch>
        </p:blipFill>
        <p:spPr>
          <a:xfrm>
            <a:off x="9596347" y="1869570"/>
            <a:ext cx="1200150" cy="1095375"/>
          </a:xfrm>
          <a:prstGeom prst="rect">
            <a:avLst/>
          </a:prstGeom>
        </p:spPr>
      </p:pic>
      <p:pic>
        <p:nvPicPr>
          <p:cNvPr id="3" name="Picture 2">
            <a:extLst>
              <a:ext uri="{FF2B5EF4-FFF2-40B4-BE49-F238E27FC236}">
                <a16:creationId xmlns:a16="http://schemas.microsoft.com/office/drawing/2014/main" id="{AC7A1847-5626-8EBC-7D47-62A75CA4C74A}"/>
              </a:ext>
            </a:extLst>
          </p:cNvPr>
          <p:cNvPicPr>
            <a:picLocks noChangeAspect="1"/>
          </p:cNvPicPr>
          <p:nvPr/>
        </p:nvPicPr>
        <p:blipFill>
          <a:blip r:embed="rId5"/>
          <a:stretch>
            <a:fillRect/>
          </a:stretch>
        </p:blipFill>
        <p:spPr>
          <a:xfrm>
            <a:off x="177560" y="6015086"/>
            <a:ext cx="735238" cy="733743"/>
          </a:xfrm>
          <a:prstGeom prst="rect">
            <a:avLst/>
          </a:prstGeom>
        </p:spPr>
      </p:pic>
    </p:spTree>
    <p:extLst>
      <p:ext uri="{BB962C8B-B14F-4D97-AF65-F5344CB8AC3E}">
        <p14:creationId xmlns:p14="http://schemas.microsoft.com/office/powerpoint/2010/main" val="222646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4493E-2E93-C5DA-72DF-8DF1EBD78C10}"/>
              </a:ext>
            </a:extLst>
          </p:cNvPr>
          <p:cNvSpPr>
            <a:spLocks noGrp="1"/>
          </p:cNvSpPr>
          <p:nvPr>
            <p:ph type="title"/>
          </p:nvPr>
        </p:nvSpPr>
        <p:spPr>
          <a:xfrm>
            <a:off x="220105" y="294681"/>
            <a:ext cx="6115259" cy="1325563"/>
          </a:xfrm>
        </p:spPr>
        <p:txBody>
          <a:bodyPr lIns="91440" tIns="45720" rIns="91440" bIns="45720" anchor="t"/>
          <a:lstStyle/>
          <a:p>
            <a:r>
              <a:rPr lang="en-GB" dirty="0">
                <a:solidFill>
                  <a:schemeClr val="bg1"/>
                </a:solidFill>
                <a:latin typeface="Rockwell"/>
              </a:rPr>
              <a:t>How DRS works</a:t>
            </a:r>
            <a:endParaRPr lang="en-US">
              <a:solidFill>
                <a:schemeClr val="bg1"/>
              </a:solidFill>
              <a:latin typeface="Rockwell"/>
            </a:endParaRPr>
          </a:p>
        </p:txBody>
      </p:sp>
      <p:pic>
        <p:nvPicPr>
          <p:cNvPr id="4" name="Picture 3">
            <a:extLst>
              <a:ext uri="{FF2B5EF4-FFF2-40B4-BE49-F238E27FC236}">
                <a16:creationId xmlns:a16="http://schemas.microsoft.com/office/drawing/2014/main" id="{817E9C1C-4D31-4555-845C-7BB0B73B561F}"/>
              </a:ext>
            </a:extLst>
          </p:cNvPr>
          <p:cNvPicPr>
            <a:picLocks noChangeAspect="1"/>
          </p:cNvPicPr>
          <p:nvPr/>
        </p:nvPicPr>
        <p:blipFill>
          <a:blip r:embed="rId3"/>
          <a:stretch>
            <a:fillRect/>
          </a:stretch>
        </p:blipFill>
        <p:spPr>
          <a:xfrm>
            <a:off x="177560" y="6015086"/>
            <a:ext cx="735238" cy="733743"/>
          </a:xfrm>
          <a:prstGeom prst="rect">
            <a:avLst/>
          </a:prstGeom>
        </p:spPr>
      </p:pic>
      <p:pic>
        <p:nvPicPr>
          <p:cNvPr id="5" name="Picture 5">
            <a:extLst>
              <a:ext uri="{FF2B5EF4-FFF2-40B4-BE49-F238E27FC236}">
                <a16:creationId xmlns:a16="http://schemas.microsoft.com/office/drawing/2014/main" id="{C656873B-FDDB-3D0A-9BD5-E7353AF1B886}"/>
              </a:ext>
            </a:extLst>
          </p:cNvPr>
          <p:cNvPicPr>
            <a:picLocks noChangeAspect="1"/>
          </p:cNvPicPr>
          <p:nvPr/>
        </p:nvPicPr>
        <p:blipFill>
          <a:blip r:embed="rId4"/>
          <a:stretch>
            <a:fillRect/>
          </a:stretch>
        </p:blipFill>
        <p:spPr>
          <a:xfrm>
            <a:off x="2416549" y="1470491"/>
            <a:ext cx="7370109" cy="4152340"/>
          </a:xfrm>
          <a:prstGeom prst="rect">
            <a:avLst/>
          </a:prstGeom>
        </p:spPr>
      </p:pic>
      <p:sp>
        <p:nvSpPr>
          <p:cNvPr id="8" name="TextBox 7">
            <a:extLst>
              <a:ext uri="{FF2B5EF4-FFF2-40B4-BE49-F238E27FC236}">
                <a16:creationId xmlns:a16="http://schemas.microsoft.com/office/drawing/2014/main" id="{0F007DA3-4EA5-B66C-545F-CA944E54368A}"/>
              </a:ext>
            </a:extLst>
          </p:cNvPr>
          <p:cNvSpPr txBox="1"/>
          <p:nvPr/>
        </p:nvSpPr>
        <p:spPr>
          <a:xfrm>
            <a:off x="2536451" y="4228540"/>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bg1"/>
                </a:solidFill>
                <a:latin typeface="Rockwell"/>
                <a:cs typeface="Calibri"/>
                <a:hlinkClick r:id="rId5">
                  <a:extLst>
                    <a:ext uri="{A12FA001-AC4F-418D-AE19-62706E023703}">
                      <ahyp:hlinkClr xmlns:ahyp="http://schemas.microsoft.com/office/drawing/2018/hyperlinkcolor" xmlns="" val="tx"/>
                    </a:ext>
                  </a:extLst>
                </a:hlinkClick>
              </a:rPr>
              <a:t>Start &gt;&gt;</a:t>
            </a:r>
            <a:endParaRPr lang="en-US" sz="2000" b="1" dirty="0">
              <a:solidFill>
                <a:schemeClr val="bg1"/>
              </a:solidFill>
              <a:latin typeface="Rockwell"/>
              <a:cs typeface="Calibri"/>
            </a:endParaRPr>
          </a:p>
        </p:txBody>
      </p:sp>
    </p:spTree>
    <p:extLst>
      <p:ext uri="{BB962C8B-B14F-4D97-AF65-F5344CB8AC3E}">
        <p14:creationId xmlns:p14="http://schemas.microsoft.com/office/powerpoint/2010/main" val="273798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336FEE6E-B386-A4EB-FFA7-3C9864332F56}"/>
              </a:ext>
            </a:extLst>
          </p:cNvPr>
          <p:cNvPicPr>
            <a:picLocks noChangeAspect="1"/>
          </p:cNvPicPr>
          <p:nvPr/>
        </p:nvPicPr>
        <p:blipFill>
          <a:blip r:embed="rId2"/>
          <a:srcRect t="7825" b="7825"/>
          <a:stretch>
            <a:fillRect/>
          </a:stretch>
        </p:blipFill>
        <p:spPr>
          <a:xfrm>
            <a:off x="4876296" y="2209138"/>
            <a:ext cx="2936996" cy="692873"/>
          </a:xfrm>
          <a:prstGeom prst="rect">
            <a:avLst/>
          </a:prstGeom>
        </p:spPr>
      </p:pic>
      <p:pic>
        <p:nvPicPr>
          <p:cNvPr id="20" name="Picture 2">
            <a:extLst>
              <a:ext uri="{FF2B5EF4-FFF2-40B4-BE49-F238E27FC236}">
                <a16:creationId xmlns:a16="http://schemas.microsoft.com/office/drawing/2014/main" id="{CC272FFA-7C91-6A79-A996-85AA14DE73A6}"/>
              </a:ext>
            </a:extLst>
          </p:cNvPr>
          <p:cNvPicPr>
            <a:picLocks noChangeAspect="1"/>
          </p:cNvPicPr>
          <p:nvPr/>
        </p:nvPicPr>
        <p:blipFill>
          <a:blip r:embed="rId2"/>
          <a:srcRect t="7825" b="7825"/>
          <a:stretch>
            <a:fillRect/>
          </a:stretch>
        </p:blipFill>
        <p:spPr>
          <a:xfrm>
            <a:off x="8289639" y="2207606"/>
            <a:ext cx="2936996" cy="692871"/>
          </a:xfrm>
          <a:prstGeom prst="rect">
            <a:avLst/>
          </a:prstGeom>
        </p:spPr>
      </p:pic>
      <p:pic>
        <p:nvPicPr>
          <p:cNvPr id="17" name="Picture 2"/>
          <p:cNvPicPr>
            <a:picLocks noChangeAspect="1"/>
          </p:cNvPicPr>
          <p:nvPr/>
        </p:nvPicPr>
        <p:blipFill>
          <a:blip r:embed="rId2"/>
          <a:srcRect t="7825" b="7825"/>
          <a:stretch>
            <a:fillRect/>
          </a:stretch>
        </p:blipFill>
        <p:spPr>
          <a:xfrm>
            <a:off x="1483831" y="2209139"/>
            <a:ext cx="2936996" cy="692873"/>
          </a:xfrm>
          <a:prstGeom prst="rect">
            <a:avLst/>
          </a:prstGeom>
        </p:spPr>
      </p:pic>
      <p:sp>
        <p:nvSpPr>
          <p:cNvPr id="5" name="TextBox 5"/>
          <p:cNvSpPr txBox="1"/>
          <p:nvPr/>
        </p:nvSpPr>
        <p:spPr>
          <a:xfrm>
            <a:off x="1618593" y="2435040"/>
            <a:ext cx="2658367" cy="328295"/>
          </a:xfrm>
          <a:prstGeom prst="rect">
            <a:avLst/>
          </a:prstGeom>
        </p:spPr>
        <p:txBody>
          <a:bodyPr wrap="square" lIns="0" tIns="0" rIns="0" bIns="0" rtlCol="0" anchor="t">
            <a:spAutoFit/>
          </a:bodyPr>
          <a:lstStyle/>
          <a:p>
            <a:pPr algn="ctr">
              <a:lnSpc>
                <a:spcPts val="2754"/>
              </a:lnSpc>
            </a:pPr>
            <a:r>
              <a:rPr lang="en-US" sz="2000" b="1" spc="198" dirty="0">
                <a:solidFill>
                  <a:schemeClr val="bg1"/>
                </a:solidFill>
                <a:latin typeface="Franklin Gothic Book"/>
              </a:rPr>
              <a:t>ENVIRONMENTAL</a:t>
            </a:r>
          </a:p>
        </p:txBody>
      </p:sp>
      <p:sp>
        <p:nvSpPr>
          <p:cNvPr id="6" name="TextBox 6"/>
          <p:cNvSpPr txBox="1"/>
          <p:nvPr/>
        </p:nvSpPr>
        <p:spPr>
          <a:xfrm>
            <a:off x="1773150" y="3148960"/>
            <a:ext cx="2256839" cy="1896545"/>
          </a:xfrm>
          <a:prstGeom prst="rect">
            <a:avLst/>
          </a:prstGeom>
        </p:spPr>
        <p:txBody>
          <a:bodyPr lIns="0" tIns="0" rIns="0" bIns="0" rtlCol="0" anchor="t">
            <a:spAutoFit/>
          </a:bodyPr>
          <a:lstStyle/>
          <a:p>
            <a:pPr algn="ctr">
              <a:lnSpc>
                <a:spcPts val="2500"/>
              </a:lnSpc>
            </a:pPr>
            <a:r>
              <a:rPr lang="en-US" spc="16" dirty="0">
                <a:solidFill>
                  <a:srgbClr val="0070C0"/>
                </a:solidFill>
                <a:latin typeface="Franklin Gothic Book"/>
              </a:rPr>
              <a:t>Reuse systems introduce a circular model and dramatically reduce plastics entering the environment.</a:t>
            </a:r>
          </a:p>
        </p:txBody>
      </p:sp>
      <p:sp>
        <p:nvSpPr>
          <p:cNvPr id="8" name="TextBox 8"/>
          <p:cNvSpPr txBox="1"/>
          <p:nvPr/>
        </p:nvSpPr>
        <p:spPr>
          <a:xfrm>
            <a:off x="5219219" y="2396768"/>
            <a:ext cx="2460039" cy="365869"/>
          </a:xfrm>
          <a:prstGeom prst="rect">
            <a:avLst/>
          </a:prstGeom>
        </p:spPr>
        <p:txBody>
          <a:bodyPr lIns="0" tIns="0" rIns="0" bIns="0" rtlCol="0" anchor="t">
            <a:spAutoFit/>
          </a:bodyPr>
          <a:lstStyle/>
          <a:p>
            <a:pPr algn="ctr">
              <a:lnSpc>
                <a:spcPts val="3060"/>
              </a:lnSpc>
            </a:pPr>
            <a:r>
              <a:rPr lang="en-US" sz="2000" b="1" spc="220" dirty="0">
                <a:solidFill>
                  <a:schemeClr val="bg1"/>
                </a:solidFill>
                <a:latin typeface="Montserrat Classic Bold"/>
              </a:rPr>
              <a:t>HUMAN HEALTH</a:t>
            </a:r>
            <a:r>
              <a:rPr lang="en-US" sz="2000" spc="88" dirty="0">
                <a:solidFill>
                  <a:schemeClr val="bg1"/>
                </a:solidFill>
                <a:latin typeface="Arimo Bold"/>
              </a:rPr>
              <a:t> </a:t>
            </a:r>
          </a:p>
        </p:txBody>
      </p:sp>
      <p:sp>
        <p:nvSpPr>
          <p:cNvPr id="9" name="TextBox 9"/>
          <p:cNvSpPr txBox="1"/>
          <p:nvPr/>
        </p:nvSpPr>
        <p:spPr>
          <a:xfrm>
            <a:off x="5120251" y="3143589"/>
            <a:ext cx="2256839" cy="2537746"/>
          </a:xfrm>
          <a:prstGeom prst="rect">
            <a:avLst/>
          </a:prstGeom>
        </p:spPr>
        <p:txBody>
          <a:bodyPr lIns="0" tIns="0" rIns="0" bIns="0" rtlCol="0" anchor="t">
            <a:spAutoFit/>
          </a:bodyPr>
          <a:lstStyle/>
          <a:p>
            <a:pPr algn="ctr">
              <a:lnSpc>
                <a:spcPts val="2500"/>
              </a:lnSpc>
            </a:pPr>
            <a:r>
              <a:rPr lang="en-US" spc="16" dirty="0">
                <a:solidFill>
                  <a:srgbClr val="0070C0"/>
                </a:solidFill>
                <a:latin typeface="Franklin Gothic Book"/>
              </a:rPr>
              <a:t>The health impacts caused by leakage of harmful chemicals  from plastics into food, beverages &amp; environment can be avoided.</a:t>
            </a:r>
          </a:p>
        </p:txBody>
      </p:sp>
      <p:sp>
        <p:nvSpPr>
          <p:cNvPr id="11" name="TextBox 11"/>
          <p:cNvSpPr txBox="1"/>
          <p:nvPr/>
        </p:nvSpPr>
        <p:spPr>
          <a:xfrm>
            <a:off x="8592295" y="2392782"/>
            <a:ext cx="2460039" cy="379399"/>
          </a:xfrm>
          <a:prstGeom prst="rect">
            <a:avLst/>
          </a:prstGeom>
        </p:spPr>
        <p:txBody>
          <a:bodyPr lIns="0" tIns="0" rIns="0" bIns="0" rtlCol="0" anchor="t">
            <a:spAutoFit/>
          </a:bodyPr>
          <a:lstStyle/>
          <a:p>
            <a:pPr algn="ctr">
              <a:lnSpc>
                <a:spcPts val="3060"/>
              </a:lnSpc>
            </a:pPr>
            <a:r>
              <a:rPr lang="en-US" sz="2000" b="1" spc="220" dirty="0">
                <a:solidFill>
                  <a:schemeClr val="bg1"/>
                </a:solidFill>
                <a:latin typeface="Montserrat Classic Bold"/>
              </a:rPr>
              <a:t>COST SAVINGS</a:t>
            </a:r>
          </a:p>
        </p:txBody>
      </p:sp>
      <p:sp>
        <p:nvSpPr>
          <p:cNvPr id="12" name="TextBox 12"/>
          <p:cNvSpPr txBox="1"/>
          <p:nvPr/>
        </p:nvSpPr>
        <p:spPr>
          <a:xfrm>
            <a:off x="8684015" y="3145175"/>
            <a:ext cx="2360191" cy="2219903"/>
          </a:xfrm>
          <a:prstGeom prst="rect">
            <a:avLst/>
          </a:prstGeom>
        </p:spPr>
        <p:txBody>
          <a:bodyPr wrap="square" lIns="0" tIns="0" rIns="0" bIns="0" rtlCol="0" anchor="t">
            <a:spAutoFit/>
          </a:bodyPr>
          <a:lstStyle/>
          <a:p>
            <a:pPr algn="ctr">
              <a:lnSpc>
                <a:spcPts val="2500"/>
              </a:lnSpc>
            </a:pPr>
            <a:r>
              <a:rPr lang="en-US" spc="16" dirty="0">
                <a:solidFill>
                  <a:srgbClr val="0070C0"/>
                </a:solidFill>
                <a:latin typeface="Franklin Gothic Book"/>
              </a:rPr>
              <a:t>Reuse systems can decrease costs made in terms of waste management and litter collection for governments and relevant industries.</a:t>
            </a:r>
          </a:p>
        </p:txBody>
      </p:sp>
      <p:sp>
        <p:nvSpPr>
          <p:cNvPr id="16" name="Title 1">
            <a:extLst>
              <a:ext uri="{FF2B5EF4-FFF2-40B4-BE49-F238E27FC236}">
                <a16:creationId xmlns:a16="http://schemas.microsoft.com/office/drawing/2014/main" id="{F5C4493E-2E93-C5DA-72DF-8DF1EBD78C10}"/>
              </a:ext>
            </a:extLst>
          </p:cNvPr>
          <p:cNvSpPr txBox="1">
            <a:spLocks/>
          </p:cNvSpPr>
          <p:nvPr/>
        </p:nvSpPr>
        <p:spPr>
          <a:xfrm>
            <a:off x="386311" y="311740"/>
            <a:ext cx="6115259"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dirty="0">
                <a:solidFill>
                  <a:schemeClr val="bg1"/>
                </a:solidFill>
                <a:latin typeface="Rockwell"/>
              </a:rPr>
              <a:t>DRS Benefits</a:t>
            </a:r>
            <a:endParaRPr lang="en-US">
              <a:solidFill>
                <a:schemeClr val="bg1"/>
              </a:solidFill>
              <a:latin typeface="Rockwell"/>
            </a:endParaRPr>
          </a:p>
        </p:txBody>
      </p:sp>
      <p:pic>
        <p:nvPicPr>
          <p:cNvPr id="2" name="Picture 1">
            <a:extLst>
              <a:ext uri="{FF2B5EF4-FFF2-40B4-BE49-F238E27FC236}">
                <a16:creationId xmlns:a16="http://schemas.microsoft.com/office/drawing/2014/main" id="{27836DF4-76B1-CCF8-3199-A63FAAEBEFD4}"/>
              </a:ext>
            </a:extLst>
          </p:cNvPr>
          <p:cNvPicPr>
            <a:picLocks noChangeAspect="1"/>
          </p:cNvPicPr>
          <p:nvPr/>
        </p:nvPicPr>
        <p:blipFill>
          <a:blip r:embed="rId3"/>
          <a:stretch>
            <a:fillRect/>
          </a:stretch>
        </p:blipFill>
        <p:spPr>
          <a:xfrm>
            <a:off x="177560" y="6015086"/>
            <a:ext cx="735238" cy="733743"/>
          </a:xfrm>
          <a:prstGeom prst="rect">
            <a:avLst/>
          </a:prstGeom>
        </p:spPr>
      </p:pic>
    </p:spTree>
    <p:extLst>
      <p:ext uri="{BB962C8B-B14F-4D97-AF65-F5344CB8AC3E}">
        <p14:creationId xmlns:p14="http://schemas.microsoft.com/office/powerpoint/2010/main" val="33744798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8"/>
          <p:cNvGrpSpPr/>
          <p:nvPr/>
        </p:nvGrpSpPr>
        <p:grpSpPr>
          <a:xfrm>
            <a:off x="1789118" y="2172039"/>
            <a:ext cx="2240120" cy="2612523"/>
            <a:chOff x="0" y="79200"/>
            <a:chExt cx="7114663" cy="3928778"/>
          </a:xfrm>
        </p:grpSpPr>
        <p:sp>
          <p:nvSpPr>
            <p:cNvPr id="11" name="TextBox 9"/>
            <p:cNvSpPr txBox="1"/>
            <p:nvPr/>
          </p:nvSpPr>
          <p:spPr>
            <a:xfrm>
              <a:off x="0" y="79200"/>
              <a:ext cx="7014806" cy="864935"/>
            </a:xfrm>
            <a:prstGeom prst="rect">
              <a:avLst/>
            </a:prstGeom>
          </p:spPr>
          <p:txBody>
            <a:bodyPr lIns="0" tIns="0" rIns="0" bIns="0" rtlCol="0" anchor="t">
              <a:spAutoFit/>
            </a:bodyPr>
            <a:lstStyle/>
            <a:p>
              <a:pPr algn="ctr">
                <a:lnSpc>
                  <a:spcPts val="5144"/>
                </a:lnSpc>
              </a:pPr>
              <a:r>
                <a:rPr lang="en-US" sz="2500" b="1" spc="37" dirty="0">
                  <a:solidFill>
                    <a:srgbClr val="0070C0"/>
                  </a:solidFill>
                  <a:latin typeface="EC Square Sans Pro"/>
                </a:rPr>
                <a:t>98%</a:t>
              </a:r>
            </a:p>
          </p:txBody>
        </p:sp>
        <p:sp>
          <p:nvSpPr>
            <p:cNvPr id="12" name="TextBox 10"/>
            <p:cNvSpPr txBox="1"/>
            <p:nvPr/>
          </p:nvSpPr>
          <p:spPr>
            <a:xfrm>
              <a:off x="110961" y="1508631"/>
              <a:ext cx="7003702" cy="2499347"/>
            </a:xfrm>
            <a:prstGeom prst="rect">
              <a:avLst/>
            </a:prstGeom>
          </p:spPr>
          <p:txBody>
            <a:bodyPr lIns="0" tIns="0" rIns="0" bIns="0" rtlCol="0" anchor="t">
              <a:spAutoFit/>
            </a:bodyPr>
            <a:lstStyle/>
            <a:p>
              <a:pPr algn="ctr">
                <a:lnSpc>
                  <a:spcPct val="150000"/>
                </a:lnSpc>
              </a:pPr>
              <a:r>
                <a:rPr lang="en-US" spc="179" dirty="0">
                  <a:solidFill>
                    <a:srgbClr val="0070C0"/>
                  </a:solidFill>
                  <a:latin typeface="Franklin Gothic Book"/>
                </a:rPr>
                <a:t>of pet bottles in </a:t>
              </a:r>
              <a:r>
                <a:rPr lang="en-US" spc="179" dirty="0" smtClean="0">
                  <a:solidFill>
                    <a:srgbClr val="0070C0"/>
                  </a:solidFill>
                  <a:latin typeface="Franklin Gothic Book"/>
                </a:rPr>
                <a:t>Germany </a:t>
              </a:r>
              <a:r>
                <a:rPr lang="en-US" spc="179" dirty="0">
                  <a:solidFill>
                    <a:srgbClr val="0070C0"/>
                  </a:solidFill>
                  <a:latin typeface="Franklin Gothic Book"/>
                </a:rPr>
                <a:t>are returned by </a:t>
              </a:r>
              <a:r>
                <a:rPr lang="en-US" spc="179" dirty="0" smtClean="0">
                  <a:solidFill>
                    <a:srgbClr val="0070C0"/>
                  </a:solidFill>
                  <a:latin typeface="Franklin Gothic Book"/>
                </a:rPr>
                <a:t>consumers</a:t>
              </a:r>
              <a:endParaRPr lang="en-US" spc="179" dirty="0">
                <a:solidFill>
                  <a:srgbClr val="0070C0"/>
                </a:solidFill>
                <a:latin typeface="Franklin Gothic Book"/>
              </a:endParaRPr>
            </a:p>
          </p:txBody>
        </p:sp>
      </p:grpSp>
      <p:sp>
        <p:nvSpPr>
          <p:cNvPr id="16" name="TextBox 14"/>
          <p:cNvSpPr txBox="1"/>
          <p:nvPr/>
        </p:nvSpPr>
        <p:spPr>
          <a:xfrm>
            <a:off x="4961979" y="3122569"/>
            <a:ext cx="2957828" cy="2077492"/>
          </a:xfrm>
          <a:prstGeom prst="rect">
            <a:avLst/>
          </a:prstGeom>
        </p:spPr>
        <p:txBody>
          <a:bodyPr lIns="0" tIns="0" rIns="0" bIns="0" rtlCol="0" anchor="t">
            <a:spAutoFit/>
          </a:bodyPr>
          <a:lstStyle/>
          <a:p>
            <a:pPr algn="ctr">
              <a:lnSpc>
                <a:spcPct val="150000"/>
              </a:lnSpc>
            </a:pPr>
            <a:r>
              <a:rPr lang="en-US" spc="269" dirty="0">
                <a:solidFill>
                  <a:srgbClr val="0070C0"/>
                </a:solidFill>
                <a:latin typeface="Franklin Gothic Book"/>
              </a:rPr>
              <a:t>of large pet</a:t>
            </a:r>
          </a:p>
          <a:p>
            <a:pPr algn="ctr">
              <a:lnSpc>
                <a:spcPct val="150000"/>
              </a:lnSpc>
            </a:pPr>
            <a:r>
              <a:rPr lang="en-US" spc="269" dirty="0">
                <a:solidFill>
                  <a:srgbClr val="0070C0"/>
                </a:solidFill>
                <a:latin typeface="Franklin Gothic Book"/>
              </a:rPr>
              <a:t>bottles in the </a:t>
            </a:r>
            <a:r>
              <a:rPr lang="en-US" spc="269" dirty="0" smtClean="0">
                <a:solidFill>
                  <a:srgbClr val="0070C0"/>
                </a:solidFill>
                <a:latin typeface="Franklin Gothic Book"/>
              </a:rPr>
              <a:t>Netherlands </a:t>
            </a:r>
            <a:r>
              <a:rPr lang="en-US" spc="269" dirty="0">
                <a:solidFill>
                  <a:srgbClr val="0070C0"/>
                </a:solidFill>
                <a:latin typeface="Franklin Gothic Book"/>
              </a:rPr>
              <a:t>are returned by consumers</a:t>
            </a:r>
          </a:p>
        </p:txBody>
      </p:sp>
      <p:sp>
        <p:nvSpPr>
          <p:cNvPr id="18" name="TextBox 9"/>
          <p:cNvSpPr txBox="1"/>
          <p:nvPr/>
        </p:nvSpPr>
        <p:spPr>
          <a:xfrm>
            <a:off x="5343371" y="2172039"/>
            <a:ext cx="2208679" cy="575157"/>
          </a:xfrm>
          <a:prstGeom prst="rect">
            <a:avLst/>
          </a:prstGeom>
        </p:spPr>
        <p:txBody>
          <a:bodyPr lIns="0" tIns="0" rIns="0" bIns="0" rtlCol="0" anchor="t">
            <a:spAutoFit/>
          </a:bodyPr>
          <a:lstStyle/>
          <a:p>
            <a:pPr algn="ctr">
              <a:lnSpc>
                <a:spcPts val="5144"/>
              </a:lnSpc>
            </a:pPr>
            <a:r>
              <a:rPr lang="en-US" sz="2500" b="1" spc="37" dirty="0">
                <a:solidFill>
                  <a:srgbClr val="0070C0"/>
                </a:solidFill>
                <a:latin typeface="EC Square Sans Pro"/>
              </a:rPr>
              <a:t>95%</a:t>
            </a:r>
          </a:p>
        </p:txBody>
      </p:sp>
      <p:sp>
        <p:nvSpPr>
          <p:cNvPr id="21" name="TextBox 6"/>
          <p:cNvSpPr txBox="1"/>
          <p:nvPr/>
        </p:nvSpPr>
        <p:spPr>
          <a:xfrm>
            <a:off x="8436269" y="3123588"/>
            <a:ext cx="2416305" cy="1661993"/>
          </a:xfrm>
          <a:prstGeom prst="rect">
            <a:avLst/>
          </a:prstGeom>
        </p:spPr>
        <p:txBody>
          <a:bodyPr wrap="square" lIns="0" tIns="0" rIns="0" bIns="0" rtlCol="0" anchor="t">
            <a:spAutoFit/>
          </a:bodyPr>
          <a:lstStyle/>
          <a:p>
            <a:pPr algn="ctr">
              <a:lnSpc>
                <a:spcPct val="150000"/>
              </a:lnSpc>
            </a:pPr>
            <a:r>
              <a:rPr lang="en-US" spc="269" dirty="0">
                <a:solidFill>
                  <a:srgbClr val="0070C0"/>
                </a:solidFill>
                <a:latin typeface="Franklin Gothic Book"/>
              </a:rPr>
              <a:t>of pet bottles </a:t>
            </a:r>
            <a:r>
              <a:rPr lang="en-US" spc="269">
                <a:solidFill>
                  <a:srgbClr val="0070C0"/>
                </a:solidFill>
                <a:latin typeface="Franklin Gothic Book"/>
              </a:rPr>
              <a:t>in </a:t>
            </a:r>
            <a:r>
              <a:rPr lang="en-US" spc="269" smtClean="0">
                <a:solidFill>
                  <a:srgbClr val="0070C0"/>
                </a:solidFill>
                <a:latin typeface="Franklin Gothic Book"/>
              </a:rPr>
              <a:t>Finland </a:t>
            </a:r>
            <a:r>
              <a:rPr lang="en-US" spc="269" dirty="0">
                <a:solidFill>
                  <a:srgbClr val="0070C0"/>
                </a:solidFill>
                <a:latin typeface="Franklin Gothic Book"/>
              </a:rPr>
              <a:t>are returned </a:t>
            </a:r>
            <a:r>
              <a:rPr lang="en-US" spc="269">
                <a:solidFill>
                  <a:srgbClr val="0070C0"/>
                </a:solidFill>
                <a:latin typeface="Franklin Gothic Book"/>
              </a:rPr>
              <a:t>by </a:t>
            </a:r>
            <a:r>
              <a:rPr lang="en-US" spc="269" smtClean="0">
                <a:solidFill>
                  <a:srgbClr val="0070C0"/>
                </a:solidFill>
                <a:latin typeface="Franklin Gothic Book"/>
              </a:rPr>
              <a:t>consumers</a:t>
            </a:r>
            <a:endParaRPr lang="en-US" spc="269" dirty="0">
              <a:solidFill>
                <a:srgbClr val="0070C0"/>
              </a:solidFill>
              <a:latin typeface="Franklin Gothic Book"/>
            </a:endParaRPr>
          </a:p>
        </p:txBody>
      </p:sp>
      <p:sp>
        <p:nvSpPr>
          <p:cNvPr id="23" name="TextBox 9"/>
          <p:cNvSpPr txBox="1"/>
          <p:nvPr/>
        </p:nvSpPr>
        <p:spPr>
          <a:xfrm>
            <a:off x="8435699" y="2173751"/>
            <a:ext cx="2208679" cy="575157"/>
          </a:xfrm>
          <a:prstGeom prst="rect">
            <a:avLst/>
          </a:prstGeom>
        </p:spPr>
        <p:txBody>
          <a:bodyPr lIns="0" tIns="0" rIns="0" bIns="0" rtlCol="0" anchor="t">
            <a:spAutoFit/>
          </a:bodyPr>
          <a:lstStyle/>
          <a:p>
            <a:pPr algn="ctr">
              <a:lnSpc>
                <a:spcPts val="5144"/>
              </a:lnSpc>
            </a:pPr>
            <a:r>
              <a:rPr lang="en-US" sz="2500" b="1" spc="37" dirty="0">
                <a:solidFill>
                  <a:srgbClr val="0070C0"/>
                </a:solidFill>
                <a:latin typeface="EC Square Sans Pro"/>
              </a:rPr>
              <a:t>92%</a:t>
            </a:r>
          </a:p>
        </p:txBody>
      </p:sp>
      <p:pic>
        <p:nvPicPr>
          <p:cNvPr id="3" name="Picture 2">
            <a:extLst>
              <a:ext uri="{FF2B5EF4-FFF2-40B4-BE49-F238E27FC236}">
                <a16:creationId xmlns:a16="http://schemas.microsoft.com/office/drawing/2014/main" id="{A5AF2281-1AC1-027A-7791-13E76D0CEDBD}"/>
              </a:ext>
            </a:extLst>
          </p:cNvPr>
          <p:cNvPicPr>
            <a:picLocks noChangeAspect="1"/>
          </p:cNvPicPr>
          <p:nvPr/>
        </p:nvPicPr>
        <p:blipFill>
          <a:blip r:embed="rId2"/>
          <a:stretch>
            <a:fillRect/>
          </a:stretch>
        </p:blipFill>
        <p:spPr>
          <a:xfrm>
            <a:off x="177560" y="6015086"/>
            <a:ext cx="735238" cy="733743"/>
          </a:xfrm>
          <a:prstGeom prst="rect">
            <a:avLst/>
          </a:prstGeom>
        </p:spPr>
      </p:pic>
    </p:spTree>
    <p:extLst>
      <p:ext uri="{BB962C8B-B14F-4D97-AF65-F5344CB8AC3E}">
        <p14:creationId xmlns:p14="http://schemas.microsoft.com/office/powerpoint/2010/main" val="22434350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a:off x="1774072" y="2667261"/>
            <a:ext cx="9067800" cy="114300"/>
          </a:xfrm>
          <a:prstGeom prst="rect">
            <a:avLst/>
          </a:prstGeom>
          <a:solidFill>
            <a:srgbClr val="5CB4E2"/>
          </a:solidFill>
        </p:spPr>
      </p:sp>
      <p:grpSp>
        <p:nvGrpSpPr>
          <p:cNvPr id="5" name="Group 5"/>
          <p:cNvGrpSpPr/>
          <p:nvPr/>
        </p:nvGrpSpPr>
        <p:grpSpPr>
          <a:xfrm>
            <a:off x="7922919" y="2521211"/>
            <a:ext cx="2637839" cy="2218921"/>
            <a:chOff x="0" y="0"/>
            <a:chExt cx="5275677" cy="4437842"/>
          </a:xfrm>
        </p:grpSpPr>
        <p:grpSp>
          <p:nvGrpSpPr>
            <p:cNvPr id="6" name="Group 6"/>
            <p:cNvGrpSpPr/>
            <p:nvPr/>
          </p:nvGrpSpPr>
          <p:grpSpPr>
            <a:xfrm>
              <a:off x="2231439" y="0"/>
              <a:ext cx="812800" cy="8128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53D57"/>
              </a:solidFill>
            </p:spPr>
          </p:sp>
        </p:grpSp>
        <p:sp>
          <p:nvSpPr>
            <p:cNvPr id="8" name="TextBox 8"/>
            <p:cNvSpPr txBox="1"/>
            <p:nvPr/>
          </p:nvSpPr>
          <p:spPr>
            <a:xfrm>
              <a:off x="0" y="1524000"/>
              <a:ext cx="5275677" cy="731738"/>
            </a:xfrm>
            <a:prstGeom prst="rect">
              <a:avLst/>
            </a:prstGeom>
          </p:spPr>
          <p:txBody>
            <a:bodyPr lIns="0" tIns="0" rIns="0" bIns="0" rtlCol="0" anchor="t">
              <a:spAutoFit/>
            </a:bodyPr>
            <a:lstStyle/>
            <a:p>
              <a:pPr algn="ctr">
                <a:lnSpc>
                  <a:spcPts val="3060"/>
                </a:lnSpc>
              </a:pPr>
              <a:r>
                <a:rPr lang="en-US" sz="2000" spc="220" dirty="0">
                  <a:solidFill>
                    <a:srgbClr val="0070C0"/>
                  </a:solidFill>
                  <a:latin typeface="Montserrat Classic"/>
                </a:rPr>
                <a:t>19 NOVEMBER 2022</a:t>
              </a:r>
            </a:p>
          </p:txBody>
        </p:sp>
        <p:sp>
          <p:nvSpPr>
            <p:cNvPr id="9" name="TextBox 9"/>
            <p:cNvSpPr txBox="1"/>
            <p:nvPr/>
          </p:nvSpPr>
          <p:spPr>
            <a:xfrm>
              <a:off x="0" y="3218404"/>
              <a:ext cx="5275677" cy="1219438"/>
            </a:xfrm>
            <a:prstGeom prst="rect">
              <a:avLst/>
            </a:prstGeom>
          </p:spPr>
          <p:txBody>
            <a:bodyPr lIns="0" tIns="0" rIns="0" bIns="0" rtlCol="0" anchor="t">
              <a:spAutoFit/>
            </a:bodyPr>
            <a:lstStyle/>
            <a:p>
              <a:pPr algn="ctr">
                <a:lnSpc>
                  <a:spcPts val="2500"/>
                </a:lnSpc>
              </a:pPr>
              <a:r>
                <a:rPr lang="en-US" spc="16" dirty="0">
                  <a:solidFill>
                    <a:srgbClr val="0070C0"/>
                  </a:solidFill>
                  <a:latin typeface="Franklin Gothic Book"/>
                </a:rPr>
                <a:t>Can we reach 1 million signatures?</a:t>
              </a:r>
            </a:p>
          </p:txBody>
        </p:sp>
      </p:grpSp>
      <p:grpSp>
        <p:nvGrpSpPr>
          <p:cNvPr id="10" name="Group 10"/>
          <p:cNvGrpSpPr/>
          <p:nvPr/>
        </p:nvGrpSpPr>
        <p:grpSpPr>
          <a:xfrm>
            <a:off x="1933954" y="2521212"/>
            <a:ext cx="2637839" cy="1835161"/>
            <a:chOff x="0" y="0"/>
            <a:chExt cx="5275677" cy="3670322"/>
          </a:xfrm>
        </p:grpSpPr>
        <p:grpSp>
          <p:nvGrpSpPr>
            <p:cNvPr id="11" name="Group 11"/>
            <p:cNvGrpSpPr/>
            <p:nvPr/>
          </p:nvGrpSpPr>
          <p:grpSpPr>
            <a:xfrm>
              <a:off x="2231439" y="0"/>
              <a:ext cx="812800" cy="812800"/>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53D57"/>
              </a:solidFill>
            </p:spPr>
          </p:sp>
        </p:grpSp>
        <p:sp>
          <p:nvSpPr>
            <p:cNvPr id="13" name="TextBox 13"/>
            <p:cNvSpPr txBox="1"/>
            <p:nvPr/>
          </p:nvSpPr>
          <p:spPr>
            <a:xfrm>
              <a:off x="0" y="1524000"/>
              <a:ext cx="5275677" cy="731738"/>
            </a:xfrm>
            <a:prstGeom prst="rect">
              <a:avLst/>
            </a:prstGeom>
          </p:spPr>
          <p:txBody>
            <a:bodyPr lIns="0" tIns="0" rIns="0" bIns="0" rtlCol="0" anchor="t">
              <a:spAutoFit/>
            </a:bodyPr>
            <a:lstStyle/>
            <a:p>
              <a:pPr algn="ctr">
                <a:lnSpc>
                  <a:spcPts val="3060"/>
                </a:lnSpc>
              </a:pPr>
              <a:r>
                <a:rPr lang="en-US" sz="2000" spc="220" dirty="0">
                  <a:solidFill>
                    <a:srgbClr val="0070C0"/>
                  </a:solidFill>
                  <a:latin typeface="Montserrat Classic"/>
                </a:rPr>
                <a:t>13 AUGUST 2021</a:t>
              </a:r>
            </a:p>
          </p:txBody>
        </p:sp>
        <p:sp>
          <p:nvSpPr>
            <p:cNvPr id="14" name="TextBox 14"/>
            <p:cNvSpPr txBox="1"/>
            <p:nvPr/>
          </p:nvSpPr>
          <p:spPr>
            <a:xfrm>
              <a:off x="0" y="2443704"/>
              <a:ext cx="5275677" cy="1226618"/>
            </a:xfrm>
            <a:prstGeom prst="rect">
              <a:avLst/>
            </a:prstGeom>
          </p:spPr>
          <p:txBody>
            <a:bodyPr lIns="0" tIns="0" rIns="0" bIns="0" rtlCol="0" anchor="t">
              <a:spAutoFit/>
            </a:bodyPr>
            <a:lstStyle/>
            <a:p>
              <a:pPr algn="ctr">
                <a:lnSpc>
                  <a:spcPts val="2500"/>
                </a:lnSpc>
              </a:pPr>
              <a:r>
                <a:rPr lang="en-US" spc="16" dirty="0">
                  <a:solidFill>
                    <a:srgbClr val="0070C0"/>
                  </a:solidFill>
                  <a:latin typeface="Franklin Gothic Book"/>
                </a:rPr>
                <a:t>ECI registered for #Returntheplastics</a:t>
              </a:r>
            </a:p>
          </p:txBody>
        </p:sp>
      </p:grpSp>
    </p:spTree>
    <p:extLst>
      <p:ext uri="{BB962C8B-B14F-4D97-AF65-F5344CB8AC3E}">
        <p14:creationId xmlns:p14="http://schemas.microsoft.com/office/powerpoint/2010/main" val="22988049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DB86D5-AE8E-43A2-9618-9BFCFD234FCD}"/>
              </a:ext>
            </a:extLst>
          </p:cNvPr>
          <p:cNvPicPr>
            <a:picLocks noChangeAspect="1"/>
          </p:cNvPicPr>
          <p:nvPr/>
        </p:nvPicPr>
        <p:blipFill>
          <a:blip r:embed="rId2"/>
          <a:stretch>
            <a:fillRect/>
          </a:stretch>
        </p:blipFill>
        <p:spPr>
          <a:xfrm>
            <a:off x="4730742" y="-5272"/>
            <a:ext cx="7513450" cy="5527162"/>
          </a:xfrm>
          <a:prstGeom prst="rect">
            <a:avLst/>
          </a:prstGeom>
        </p:spPr>
      </p:pic>
      <p:sp>
        <p:nvSpPr>
          <p:cNvPr id="4" name="Title 1">
            <a:extLst>
              <a:ext uri="{FF2B5EF4-FFF2-40B4-BE49-F238E27FC236}">
                <a16:creationId xmlns:a16="http://schemas.microsoft.com/office/drawing/2014/main" id="{F5C4493E-2E93-C5DA-72DF-8DF1EBD78C10}"/>
              </a:ext>
            </a:extLst>
          </p:cNvPr>
          <p:cNvSpPr>
            <a:spLocks noGrp="1"/>
          </p:cNvSpPr>
          <p:nvPr>
            <p:ph type="title"/>
          </p:nvPr>
        </p:nvSpPr>
        <p:spPr>
          <a:xfrm>
            <a:off x="292057" y="-3054"/>
            <a:ext cx="6115259" cy="1325563"/>
          </a:xfrm>
        </p:spPr>
        <p:txBody>
          <a:bodyPr lIns="91440" tIns="45720" rIns="91440" bIns="45720" anchor="t"/>
          <a:lstStyle/>
          <a:p>
            <a:r>
              <a:rPr lang="en-GB" dirty="0">
                <a:solidFill>
                  <a:schemeClr val="bg1"/>
                </a:solidFill>
                <a:latin typeface="Rockwell"/>
              </a:rPr>
              <a:t>Your support </a:t>
            </a:r>
            <a:r>
              <a:rPr lang="en-GB" dirty="0">
                <a:latin typeface="Rockwell"/>
              </a:rPr>
              <a:t/>
            </a:r>
            <a:br>
              <a:rPr lang="en-GB" dirty="0">
                <a:latin typeface="Rockwell"/>
              </a:rPr>
            </a:br>
            <a:r>
              <a:rPr lang="en-GB" dirty="0">
                <a:solidFill>
                  <a:schemeClr val="bg1"/>
                </a:solidFill>
                <a:latin typeface="Rockwell"/>
              </a:rPr>
              <a:t>until now</a:t>
            </a:r>
            <a:endParaRPr lang="en-US">
              <a:solidFill>
                <a:schemeClr val="bg1"/>
              </a:solidFill>
              <a:latin typeface="Rockwell"/>
            </a:endParaRPr>
          </a:p>
        </p:txBody>
      </p:sp>
      <p:pic>
        <p:nvPicPr>
          <p:cNvPr id="2" name="Picture 1">
            <a:extLst>
              <a:ext uri="{FF2B5EF4-FFF2-40B4-BE49-F238E27FC236}">
                <a16:creationId xmlns:a16="http://schemas.microsoft.com/office/drawing/2014/main" id="{B71563A2-F03C-BF5A-3BC5-019053BF1FB9}"/>
              </a:ext>
            </a:extLst>
          </p:cNvPr>
          <p:cNvPicPr>
            <a:picLocks noChangeAspect="1"/>
          </p:cNvPicPr>
          <p:nvPr/>
        </p:nvPicPr>
        <p:blipFill>
          <a:blip r:embed="rId3"/>
          <a:stretch>
            <a:fillRect/>
          </a:stretch>
        </p:blipFill>
        <p:spPr>
          <a:xfrm>
            <a:off x="177560" y="6015086"/>
            <a:ext cx="735238" cy="733743"/>
          </a:xfrm>
          <a:prstGeom prst="rect">
            <a:avLst/>
          </a:prstGeom>
        </p:spPr>
      </p:pic>
    </p:spTree>
    <p:extLst>
      <p:ext uri="{BB962C8B-B14F-4D97-AF65-F5344CB8AC3E}">
        <p14:creationId xmlns:p14="http://schemas.microsoft.com/office/powerpoint/2010/main" val="46576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771103" y="457098"/>
            <a:ext cx="7224252" cy="1325563"/>
          </a:xfrm>
        </p:spPr>
        <p:txBody>
          <a:bodyPr/>
          <a:lstStyle/>
          <a:p>
            <a:r>
              <a:rPr lang="en-IE" b="1" dirty="0"/>
              <a:t>How to take part today</a:t>
            </a:r>
            <a:endParaRPr lang="en-US" b="1" dirty="0"/>
          </a:p>
        </p:txBody>
      </p:sp>
      <p:sp>
        <p:nvSpPr>
          <p:cNvPr id="8" name="Text Placeholder 7"/>
          <p:cNvSpPr>
            <a:spLocks noGrp="1"/>
          </p:cNvSpPr>
          <p:nvPr>
            <p:ph type="body" sz="quarter" idx="10"/>
          </p:nvPr>
        </p:nvSpPr>
        <p:spPr>
          <a:xfrm>
            <a:off x="1778000" y="1957388"/>
            <a:ext cx="7914640" cy="3480479"/>
          </a:xfrm>
        </p:spPr>
        <p:txBody>
          <a:bodyPr lIns="91440" tIns="45720" rIns="91440" bIns="45720" anchor="t"/>
          <a:lstStyle/>
          <a:p>
            <a:pPr marL="457200" indent="-457200">
              <a:buFont typeface="Arial" panose="020B0604020202020204" pitchFamily="34" charset="0"/>
              <a:buChar char="•"/>
            </a:pPr>
            <a:r>
              <a:rPr lang="en-IE" b="1">
                <a:latin typeface="EC Square Sans Pro"/>
              </a:rPr>
              <a:t>Vote </a:t>
            </a:r>
            <a:r>
              <a:rPr lang="en-IE">
                <a:latin typeface="EC Square Sans Pro"/>
              </a:rPr>
              <a:t>in the </a:t>
            </a:r>
            <a:r>
              <a:rPr lang="en-IE" b="1" err="1">
                <a:latin typeface="EC Square Sans Pro"/>
              </a:rPr>
              <a:t>Slido</a:t>
            </a:r>
            <a:r>
              <a:rPr lang="en-IE" b="1">
                <a:latin typeface="EC Square Sans Pro"/>
              </a:rPr>
              <a:t> quiz</a:t>
            </a:r>
          </a:p>
          <a:p>
            <a:pPr marL="457200" indent="-457200">
              <a:buFont typeface="Arial" panose="020B0604020202020204" pitchFamily="34" charset="0"/>
              <a:buChar char="•"/>
            </a:pPr>
            <a:r>
              <a:rPr lang="en-IE" b="1">
                <a:latin typeface="EC Square Sans Pro"/>
              </a:rPr>
              <a:t>Write </a:t>
            </a:r>
            <a:r>
              <a:rPr lang="en-IE">
                <a:latin typeface="EC Square Sans Pro"/>
              </a:rPr>
              <a:t>in the </a:t>
            </a:r>
            <a:r>
              <a:rPr lang="en-IE" b="1">
                <a:latin typeface="EC Square Sans Pro"/>
              </a:rPr>
              <a:t>chat </a:t>
            </a:r>
            <a:endParaRPr lang="en-IE"/>
          </a:p>
          <a:p>
            <a:pPr marL="457200" indent="-457200">
              <a:buFont typeface="Arial" panose="020B0604020202020204" pitchFamily="34" charset="0"/>
              <a:buChar char="•"/>
            </a:pPr>
            <a:r>
              <a:rPr lang="en-IE" b="1">
                <a:latin typeface="EC Square Sans Pro"/>
              </a:rPr>
              <a:t>Q&amp;A time – raise your hand digitally </a:t>
            </a:r>
          </a:p>
          <a:p>
            <a:r>
              <a:rPr lang="en-IE" b="1">
                <a:latin typeface="EC Square Sans Pro"/>
              </a:rPr>
              <a:t>    </a:t>
            </a:r>
            <a:r>
              <a:rPr lang="en-IE">
                <a:latin typeface="EC Square Sans Pro"/>
              </a:rPr>
              <a:t>+ wait to be called on</a:t>
            </a:r>
          </a:p>
          <a:p>
            <a:pPr marL="914400" lvl="1" indent="-457200">
              <a:buFont typeface="Arial" panose="020B0604020202020204" pitchFamily="34" charset="0"/>
              <a:buChar char="•"/>
            </a:pPr>
            <a:r>
              <a:rPr lang="en-IE" sz="2800">
                <a:solidFill>
                  <a:schemeClr val="accent1">
                    <a:lumMod val="50000"/>
                  </a:schemeClr>
                </a:solidFill>
                <a:latin typeface="EC Square Sans Pro"/>
              </a:rPr>
              <a:t>Moderator will state your name + tech host gives ability to enable video and microphone </a:t>
            </a:r>
          </a:p>
          <a:p>
            <a:pPr marL="457200" indent="-457200">
              <a:buFont typeface="Arial" panose="020B0604020202020204" pitchFamily="34" charset="0"/>
              <a:buChar char="•"/>
            </a:pPr>
            <a:r>
              <a:rPr lang="en-IE" b="1">
                <a:latin typeface="EC Square Sans Pro"/>
              </a:rPr>
              <a:t>Fill out </a:t>
            </a:r>
            <a:r>
              <a:rPr lang="en-IE">
                <a:latin typeface="EC Square Sans Pro"/>
              </a:rPr>
              <a:t>the </a:t>
            </a:r>
            <a:r>
              <a:rPr lang="en-IE" b="1">
                <a:latin typeface="EC Square Sans Pro"/>
              </a:rPr>
              <a:t>feedback survey</a:t>
            </a:r>
          </a:p>
        </p:txBody>
      </p:sp>
    </p:spTree>
    <p:extLst>
      <p:ext uri="{BB962C8B-B14F-4D97-AF65-F5344CB8AC3E}">
        <p14:creationId xmlns:p14="http://schemas.microsoft.com/office/powerpoint/2010/main" val="10457509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4493E-2E93-C5DA-72DF-8DF1EBD78C10}"/>
              </a:ext>
            </a:extLst>
          </p:cNvPr>
          <p:cNvSpPr>
            <a:spLocks noGrp="1"/>
          </p:cNvSpPr>
          <p:nvPr>
            <p:ph type="title"/>
          </p:nvPr>
        </p:nvSpPr>
        <p:spPr/>
        <p:txBody>
          <a:bodyPr lIns="91440" tIns="45720" rIns="91440" bIns="45720" anchor="t"/>
          <a:lstStyle/>
          <a:p>
            <a:r>
              <a:rPr lang="en-GB" dirty="0">
                <a:solidFill>
                  <a:schemeClr val="bg1"/>
                </a:solidFill>
                <a:latin typeface="Rockwell"/>
              </a:rPr>
              <a:t>Actions</a:t>
            </a:r>
            <a:endParaRPr lang="aa-ET" dirty="0">
              <a:solidFill>
                <a:schemeClr val="bg1"/>
              </a:solidFill>
              <a:latin typeface="Rockwell"/>
            </a:endParaRPr>
          </a:p>
        </p:txBody>
      </p:sp>
      <p:pic>
        <p:nvPicPr>
          <p:cNvPr id="5" name="Picture 4">
            <a:hlinkClick r:id="rId2"/>
            <a:extLst>
              <a:ext uri="{FF2B5EF4-FFF2-40B4-BE49-F238E27FC236}">
                <a16:creationId xmlns:a16="http://schemas.microsoft.com/office/drawing/2014/main" id="{937F3396-48C5-4619-932B-8F4A182003BC}"/>
              </a:ext>
            </a:extLst>
          </p:cNvPr>
          <p:cNvPicPr>
            <a:picLocks noChangeAspect="1"/>
          </p:cNvPicPr>
          <p:nvPr/>
        </p:nvPicPr>
        <p:blipFill>
          <a:blip r:embed="rId3"/>
          <a:srcRect l="4628" t="20080" r="3999" b="20150"/>
          <a:stretch>
            <a:fillRect/>
          </a:stretch>
        </p:blipFill>
        <p:spPr>
          <a:xfrm>
            <a:off x="8150055" y="2213019"/>
            <a:ext cx="3709616" cy="2426593"/>
          </a:xfrm>
          <a:prstGeom prst="rect">
            <a:avLst/>
          </a:prstGeom>
        </p:spPr>
      </p:pic>
      <p:pic>
        <p:nvPicPr>
          <p:cNvPr id="7" name="Picture 6">
            <a:extLst>
              <a:ext uri="{FF2B5EF4-FFF2-40B4-BE49-F238E27FC236}">
                <a16:creationId xmlns:a16="http://schemas.microsoft.com/office/drawing/2014/main" id="{3E5B6731-940F-4117-B7E5-5B0F22458E05}"/>
              </a:ext>
            </a:extLst>
          </p:cNvPr>
          <p:cNvPicPr>
            <a:picLocks noChangeAspect="1"/>
          </p:cNvPicPr>
          <p:nvPr/>
        </p:nvPicPr>
        <p:blipFill>
          <a:blip r:embed="rId4"/>
          <a:srcRect/>
          <a:stretch>
            <a:fillRect/>
          </a:stretch>
        </p:blipFill>
        <p:spPr>
          <a:xfrm>
            <a:off x="5183333" y="447794"/>
            <a:ext cx="2345816" cy="3529014"/>
          </a:xfrm>
          <a:prstGeom prst="rect">
            <a:avLst/>
          </a:prstGeom>
        </p:spPr>
      </p:pic>
      <p:pic>
        <p:nvPicPr>
          <p:cNvPr id="8" name="Picture 7"/>
          <p:cNvPicPr>
            <a:picLocks noChangeAspect="1"/>
          </p:cNvPicPr>
          <p:nvPr/>
        </p:nvPicPr>
        <p:blipFill>
          <a:blip r:embed="rId5"/>
          <a:srcRect/>
          <a:stretch>
            <a:fillRect/>
          </a:stretch>
        </p:blipFill>
        <p:spPr>
          <a:xfrm>
            <a:off x="1353852" y="2215610"/>
            <a:ext cx="3111972" cy="2596551"/>
          </a:xfrm>
          <a:prstGeom prst="rect">
            <a:avLst/>
          </a:prstGeom>
        </p:spPr>
      </p:pic>
      <p:sp>
        <p:nvSpPr>
          <p:cNvPr id="9" name="TextBox 8">
            <a:extLst>
              <a:ext uri="{FF2B5EF4-FFF2-40B4-BE49-F238E27FC236}">
                <a16:creationId xmlns:a16="http://schemas.microsoft.com/office/drawing/2014/main" id="{E843F8D7-3188-4541-B215-D3FA734AB9B3}"/>
              </a:ext>
            </a:extLst>
          </p:cNvPr>
          <p:cNvSpPr txBox="1"/>
          <p:nvPr/>
        </p:nvSpPr>
        <p:spPr>
          <a:xfrm>
            <a:off x="5043897" y="4191932"/>
            <a:ext cx="2520306" cy="707886"/>
          </a:xfrm>
          <a:prstGeom prst="rect">
            <a:avLst/>
          </a:prstGeom>
          <a:noFill/>
        </p:spPr>
        <p:txBody>
          <a:bodyPr wrap="none" lIns="91440" tIns="45720" rIns="91440" bIns="45720" rtlCol="0" anchor="t">
            <a:spAutoFit/>
          </a:bodyPr>
          <a:lstStyle/>
          <a:p>
            <a:pPr algn="ctr"/>
            <a:r>
              <a:rPr lang="en-GB" sz="2000" dirty="0">
                <a:solidFill>
                  <a:srgbClr val="0070C0"/>
                </a:solidFill>
                <a:latin typeface="Franklin Gothic Book"/>
              </a:rPr>
              <a:t>Greenpeace 50 years</a:t>
            </a:r>
          </a:p>
          <a:p>
            <a:pPr algn="ctr"/>
            <a:r>
              <a:rPr lang="en-GB" sz="2000" dirty="0">
                <a:solidFill>
                  <a:srgbClr val="0070C0"/>
                </a:solidFill>
                <a:latin typeface="Franklin Gothic Book"/>
              </a:rPr>
              <a:t>anniversary. </a:t>
            </a:r>
          </a:p>
        </p:txBody>
      </p:sp>
      <p:sp>
        <p:nvSpPr>
          <p:cNvPr id="10" name="TextBox 9">
            <a:extLst>
              <a:ext uri="{FF2B5EF4-FFF2-40B4-BE49-F238E27FC236}">
                <a16:creationId xmlns:a16="http://schemas.microsoft.com/office/drawing/2014/main" id="{BE0D2110-77BB-436B-B2ED-FA270D338AAF}"/>
              </a:ext>
            </a:extLst>
          </p:cNvPr>
          <p:cNvSpPr txBox="1"/>
          <p:nvPr/>
        </p:nvSpPr>
        <p:spPr>
          <a:xfrm>
            <a:off x="8651648" y="4961522"/>
            <a:ext cx="2509726" cy="400110"/>
          </a:xfrm>
          <a:prstGeom prst="rect">
            <a:avLst/>
          </a:prstGeom>
          <a:noFill/>
        </p:spPr>
        <p:txBody>
          <a:bodyPr wrap="none" lIns="91440" tIns="45720" rIns="91440" bIns="45720" rtlCol="0" anchor="t">
            <a:spAutoFit/>
          </a:bodyPr>
          <a:lstStyle/>
          <a:p>
            <a:pPr algn="ctr"/>
            <a:r>
              <a:rPr lang="en-GB" sz="2000" dirty="0">
                <a:solidFill>
                  <a:srgbClr val="0070C0"/>
                </a:solidFill>
                <a:latin typeface="Franklin Gothic Book"/>
              </a:rPr>
              <a:t>Ghent river clean-up. </a:t>
            </a:r>
          </a:p>
        </p:txBody>
      </p:sp>
      <p:sp>
        <p:nvSpPr>
          <p:cNvPr id="12" name="TextBox 11">
            <a:extLst>
              <a:ext uri="{FF2B5EF4-FFF2-40B4-BE49-F238E27FC236}">
                <a16:creationId xmlns:a16="http://schemas.microsoft.com/office/drawing/2014/main" id="{E843F8D7-3188-4541-B215-D3FA734AB9B3}"/>
              </a:ext>
            </a:extLst>
          </p:cNvPr>
          <p:cNvSpPr txBox="1"/>
          <p:nvPr/>
        </p:nvSpPr>
        <p:spPr>
          <a:xfrm>
            <a:off x="1757418" y="4960918"/>
            <a:ext cx="2066591" cy="400110"/>
          </a:xfrm>
          <a:prstGeom prst="rect">
            <a:avLst/>
          </a:prstGeom>
          <a:noFill/>
        </p:spPr>
        <p:txBody>
          <a:bodyPr wrap="none" lIns="91440" tIns="45720" rIns="91440" bIns="45720" rtlCol="0" anchor="t">
            <a:spAutoFit/>
          </a:bodyPr>
          <a:lstStyle/>
          <a:p>
            <a:pPr algn="ctr"/>
            <a:r>
              <a:rPr lang="en-GB" sz="2000" dirty="0">
                <a:solidFill>
                  <a:srgbClr val="0070C0"/>
                </a:solidFill>
                <a:latin typeface="Rockwell"/>
              </a:rPr>
              <a:t>Run for science.</a:t>
            </a:r>
          </a:p>
        </p:txBody>
      </p:sp>
      <p:pic>
        <p:nvPicPr>
          <p:cNvPr id="3" name="Picture 2">
            <a:extLst>
              <a:ext uri="{FF2B5EF4-FFF2-40B4-BE49-F238E27FC236}">
                <a16:creationId xmlns:a16="http://schemas.microsoft.com/office/drawing/2014/main" id="{87204536-05D1-5CB7-7DA6-6B97F085939C}"/>
              </a:ext>
            </a:extLst>
          </p:cNvPr>
          <p:cNvPicPr>
            <a:picLocks noChangeAspect="1"/>
          </p:cNvPicPr>
          <p:nvPr/>
        </p:nvPicPr>
        <p:blipFill>
          <a:blip r:embed="rId6"/>
          <a:stretch>
            <a:fillRect/>
          </a:stretch>
        </p:blipFill>
        <p:spPr>
          <a:xfrm>
            <a:off x="177560" y="6015086"/>
            <a:ext cx="735238" cy="733743"/>
          </a:xfrm>
          <a:prstGeom prst="rect">
            <a:avLst/>
          </a:prstGeom>
        </p:spPr>
      </p:pic>
    </p:spTree>
    <p:extLst>
      <p:ext uri="{BB962C8B-B14F-4D97-AF65-F5344CB8AC3E}">
        <p14:creationId xmlns:p14="http://schemas.microsoft.com/office/powerpoint/2010/main" val="158263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4493E-2E93-C5DA-72DF-8DF1EBD78C10}"/>
              </a:ext>
            </a:extLst>
          </p:cNvPr>
          <p:cNvSpPr>
            <a:spLocks noGrp="1"/>
          </p:cNvSpPr>
          <p:nvPr>
            <p:ph type="title"/>
          </p:nvPr>
        </p:nvSpPr>
        <p:spPr>
          <a:xfrm>
            <a:off x="345366" y="44161"/>
            <a:ext cx="6115259" cy="1325563"/>
          </a:xfrm>
        </p:spPr>
        <p:txBody>
          <a:bodyPr lIns="91440" tIns="45720" rIns="91440" bIns="45720" anchor="t"/>
          <a:lstStyle/>
          <a:p>
            <a:r>
              <a:rPr lang="en-GB" dirty="0">
                <a:solidFill>
                  <a:schemeClr val="bg1"/>
                </a:solidFill>
                <a:latin typeface="Rockwell"/>
              </a:rPr>
              <a:t>Join us &amp; sign</a:t>
            </a:r>
            <a:r>
              <a:rPr lang="en-GB" dirty="0">
                <a:latin typeface="Rockwell"/>
              </a:rPr>
              <a:t/>
            </a:r>
            <a:br>
              <a:rPr lang="en-GB" dirty="0">
                <a:latin typeface="Rockwell"/>
              </a:rPr>
            </a:br>
            <a:r>
              <a:rPr lang="en-GB" dirty="0">
                <a:solidFill>
                  <a:schemeClr val="bg1"/>
                </a:solidFill>
                <a:latin typeface="Rockwell"/>
              </a:rPr>
              <a:t>our ECI</a:t>
            </a:r>
            <a:endParaRPr lang="en-US">
              <a:solidFill>
                <a:schemeClr val="bg1"/>
              </a:solidFill>
              <a:latin typeface="Rockwell"/>
            </a:endParaRPr>
          </a:p>
        </p:txBody>
      </p:sp>
      <p:sp>
        <p:nvSpPr>
          <p:cNvPr id="3" name="Rectangle 2"/>
          <p:cNvSpPr/>
          <p:nvPr/>
        </p:nvSpPr>
        <p:spPr>
          <a:xfrm>
            <a:off x="2390851" y="3028527"/>
            <a:ext cx="7936586" cy="477054"/>
          </a:xfrm>
          <a:prstGeom prst="rect">
            <a:avLst/>
          </a:prstGeom>
        </p:spPr>
        <p:txBody>
          <a:bodyPr wrap="square">
            <a:spAutoFit/>
          </a:bodyPr>
          <a:lstStyle/>
          <a:p>
            <a:r>
              <a:rPr lang="en-US" sz="2500" b="1" dirty="0">
                <a:solidFill>
                  <a:schemeClr val="bg1"/>
                </a:solidFill>
                <a:hlinkClick r:id="rId3"/>
              </a:rPr>
              <a:t>https://eci.ec.europa.eu/020/public/#/screen/home</a:t>
            </a:r>
            <a:endParaRPr lang="en-US" sz="2500" b="1" dirty="0">
              <a:solidFill>
                <a:schemeClr val="bg1"/>
              </a:solidFill>
            </a:endParaRPr>
          </a:p>
        </p:txBody>
      </p:sp>
      <p:sp>
        <p:nvSpPr>
          <p:cNvPr id="13" name="Rectangle 12"/>
          <p:cNvSpPr/>
          <p:nvPr/>
        </p:nvSpPr>
        <p:spPr>
          <a:xfrm>
            <a:off x="2411544" y="1897151"/>
            <a:ext cx="7936586" cy="477054"/>
          </a:xfrm>
          <a:prstGeom prst="rect">
            <a:avLst/>
          </a:prstGeom>
        </p:spPr>
        <p:txBody>
          <a:bodyPr wrap="square">
            <a:spAutoFit/>
          </a:bodyPr>
          <a:lstStyle/>
          <a:p>
            <a:r>
              <a:rPr lang="en-US" sz="2500" b="1" dirty="0">
                <a:solidFill>
                  <a:srgbClr val="0070C0"/>
                </a:solidFill>
                <a:hlinkClick r:id="rId4">
                  <a:extLst>
                    <a:ext uri="{A12FA001-AC4F-418D-AE19-62706E023703}">
                      <ahyp:hlinkClr xmlns:ahyp="http://schemas.microsoft.com/office/drawing/2018/hyperlinkcolor" xmlns="" val="tx"/>
                    </a:ext>
                  </a:extLst>
                </a:hlinkClick>
              </a:rPr>
              <a:t>http://returntheplastics.eu/</a:t>
            </a:r>
            <a:endParaRPr lang="en-US" sz="2500" b="1" dirty="0">
              <a:solidFill>
                <a:srgbClr val="0070C0"/>
              </a:solidFill>
            </a:endParaRPr>
          </a:p>
        </p:txBody>
      </p:sp>
      <p:sp>
        <p:nvSpPr>
          <p:cNvPr id="17" name="Rectangle 16"/>
          <p:cNvSpPr/>
          <p:nvPr/>
        </p:nvSpPr>
        <p:spPr>
          <a:xfrm>
            <a:off x="1920122" y="1420097"/>
            <a:ext cx="7936586" cy="477054"/>
          </a:xfrm>
          <a:prstGeom prst="rect">
            <a:avLst/>
          </a:prstGeom>
        </p:spPr>
        <p:txBody>
          <a:bodyPr wrap="square" lIns="91440" tIns="45720" rIns="91440" bIns="45720" anchor="t">
            <a:spAutoFit/>
          </a:bodyPr>
          <a:lstStyle/>
          <a:p>
            <a:r>
              <a:rPr lang="en-US" sz="2500" b="1" dirty="0">
                <a:solidFill>
                  <a:srgbClr val="0070C0"/>
                </a:solidFill>
                <a:latin typeface="Calibri"/>
                <a:cs typeface="Calibri"/>
              </a:rPr>
              <a:t>Find us on</a:t>
            </a:r>
            <a:endParaRPr lang="en-US" dirty="0"/>
          </a:p>
        </p:txBody>
      </p:sp>
      <p:sp>
        <p:nvSpPr>
          <p:cNvPr id="18" name="Rectangle 17"/>
          <p:cNvSpPr/>
          <p:nvPr/>
        </p:nvSpPr>
        <p:spPr>
          <a:xfrm>
            <a:off x="1920122" y="2501100"/>
            <a:ext cx="7936586" cy="477054"/>
          </a:xfrm>
          <a:prstGeom prst="rect">
            <a:avLst/>
          </a:prstGeom>
        </p:spPr>
        <p:txBody>
          <a:bodyPr wrap="square" lIns="91440" tIns="45720" rIns="91440" bIns="45720" anchor="t">
            <a:spAutoFit/>
          </a:bodyPr>
          <a:lstStyle/>
          <a:p>
            <a:r>
              <a:rPr lang="en-US" sz="2500" b="1" dirty="0">
                <a:solidFill>
                  <a:srgbClr val="0070C0"/>
                </a:solidFill>
                <a:latin typeface="Calibri"/>
                <a:cs typeface="Calibri"/>
              </a:rPr>
              <a:t>Our ECI</a:t>
            </a:r>
            <a:endParaRPr lang="en-US" sz="2500" b="1" dirty="0">
              <a:solidFill>
                <a:srgbClr val="0070C0"/>
              </a:solidFill>
              <a:cs typeface="Calibri"/>
            </a:endParaRPr>
          </a:p>
        </p:txBody>
      </p:sp>
      <p:sp>
        <p:nvSpPr>
          <p:cNvPr id="19" name="Right Arrow 18"/>
          <p:cNvSpPr/>
          <p:nvPr/>
        </p:nvSpPr>
        <p:spPr>
          <a:xfrm>
            <a:off x="1969813" y="2024046"/>
            <a:ext cx="392041" cy="2232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a:off x="1974191" y="3155422"/>
            <a:ext cx="392041" cy="2232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8C90681-21CD-4DD9-48D1-29E45E4F4CF7}"/>
              </a:ext>
            </a:extLst>
          </p:cNvPr>
          <p:cNvPicPr>
            <a:picLocks noChangeAspect="1"/>
          </p:cNvPicPr>
          <p:nvPr/>
        </p:nvPicPr>
        <p:blipFill>
          <a:blip r:embed="rId5"/>
          <a:stretch>
            <a:fillRect/>
          </a:stretch>
        </p:blipFill>
        <p:spPr>
          <a:xfrm>
            <a:off x="177560" y="6015086"/>
            <a:ext cx="735238" cy="733743"/>
          </a:xfrm>
          <a:prstGeom prst="rect">
            <a:avLst/>
          </a:prstGeom>
        </p:spPr>
      </p:pic>
      <p:pic>
        <p:nvPicPr>
          <p:cNvPr id="10" name="Picture 2">
            <a:extLst>
              <a:ext uri="{FF2B5EF4-FFF2-40B4-BE49-F238E27FC236}">
                <a16:creationId xmlns:a16="http://schemas.microsoft.com/office/drawing/2014/main" id="{3DF98851-B62D-E8D4-3D94-8DC90F16EE11}"/>
              </a:ext>
            </a:extLst>
          </p:cNvPr>
          <p:cNvPicPr>
            <a:picLocks noChangeAspect="1"/>
          </p:cNvPicPr>
          <p:nvPr/>
        </p:nvPicPr>
        <p:blipFill>
          <a:blip r:embed="rId6"/>
          <a:srcRect t="7825" b="7825"/>
          <a:stretch>
            <a:fillRect/>
          </a:stretch>
        </p:blipFill>
        <p:spPr>
          <a:xfrm>
            <a:off x="8737517" y="3688140"/>
            <a:ext cx="936137" cy="876820"/>
          </a:xfrm>
          <a:prstGeom prst="rect">
            <a:avLst/>
          </a:prstGeom>
        </p:spPr>
      </p:pic>
      <p:pic>
        <p:nvPicPr>
          <p:cNvPr id="11" name="Picture 2">
            <a:extLst>
              <a:ext uri="{FF2B5EF4-FFF2-40B4-BE49-F238E27FC236}">
                <a16:creationId xmlns:a16="http://schemas.microsoft.com/office/drawing/2014/main" id="{B4676FC3-D9EC-3010-0931-7FF0D5F13C70}"/>
              </a:ext>
            </a:extLst>
          </p:cNvPr>
          <p:cNvPicPr>
            <a:picLocks noChangeAspect="1"/>
          </p:cNvPicPr>
          <p:nvPr/>
        </p:nvPicPr>
        <p:blipFill>
          <a:blip r:embed="rId6"/>
          <a:srcRect t="7825" b="7825"/>
          <a:stretch>
            <a:fillRect/>
          </a:stretch>
        </p:blipFill>
        <p:spPr>
          <a:xfrm>
            <a:off x="5846092" y="3823838"/>
            <a:ext cx="800438" cy="803751"/>
          </a:xfrm>
          <a:prstGeom prst="rect">
            <a:avLst/>
          </a:prstGeom>
        </p:spPr>
      </p:pic>
      <p:pic>
        <p:nvPicPr>
          <p:cNvPr id="12" name="Picture 2"/>
          <p:cNvPicPr>
            <a:picLocks noChangeAspect="1"/>
          </p:cNvPicPr>
          <p:nvPr/>
        </p:nvPicPr>
        <p:blipFill>
          <a:blip r:embed="rId6"/>
          <a:srcRect t="7825" b="7825"/>
          <a:stretch>
            <a:fillRect/>
          </a:stretch>
        </p:blipFill>
        <p:spPr>
          <a:xfrm>
            <a:off x="2892036" y="3928221"/>
            <a:ext cx="748248" cy="699370"/>
          </a:xfrm>
          <a:prstGeom prst="rect">
            <a:avLst/>
          </a:prstGeom>
        </p:spPr>
      </p:pic>
      <p:sp>
        <p:nvSpPr>
          <p:cNvPr id="14" name="AutoShape 3"/>
          <p:cNvSpPr/>
          <p:nvPr/>
        </p:nvSpPr>
        <p:spPr>
          <a:xfrm>
            <a:off x="1800842" y="5141994"/>
            <a:ext cx="2728214" cy="414439"/>
          </a:xfrm>
          <a:prstGeom prst="rect">
            <a:avLst/>
          </a:prstGeom>
          <a:solidFill>
            <a:srgbClr val="F8FBFD">
              <a:alpha val="84000"/>
            </a:srgbClr>
          </a:solidFill>
        </p:spPr>
      </p:sp>
      <p:sp>
        <p:nvSpPr>
          <p:cNvPr id="15" name="AutoShape 3"/>
          <p:cNvSpPr/>
          <p:nvPr/>
        </p:nvSpPr>
        <p:spPr>
          <a:xfrm>
            <a:off x="8122351" y="5133738"/>
            <a:ext cx="2113473" cy="422695"/>
          </a:xfrm>
          <a:prstGeom prst="rect">
            <a:avLst/>
          </a:prstGeom>
          <a:solidFill>
            <a:srgbClr val="F8FBFD">
              <a:alpha val="84000"/>
            </a:srgbClr>
          </a:solidFill>
        </p:spPr>
      </p:sp>
      <p:sp>
        <p:nvSpPr>
          <p:cNvPr id="16" name="AutoShape 3"/>
          <p:cNvSpPr/>
          <p:nvPr/>
        </p:nvSpPr>
        <p:spPr>
          <a:xfrm>
            <a:off x="4884569" y="5133738"/>
            <a:ext cx="2398145" cy="422695"/>
          </a:xfrm>
          <a:prstGeom prst="rect">
            <a:avLst/>
          </a:prstGeom>
          <a:solidFill>
            <a:srgbClr val="F8FBFD">
              <a:alpha val="84000"/>
            </a:srgbClr>
          </a:solidFill>
        </p:spPr>
      </p:sp>
      <p:pic>
        <p:nvPicPr>
          <p:cNvPr id="21"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790416" y="3807474"/>
            <a:ext cx="949033" cy="886404"/>
          </a:xfrm>
          <a:prstGeom prst="rect">
            <a:avLst/>
          </a:prstGeom>
        </p:spPr>
      </p:pic>
      <p:sp>
        <p:nvSpPr>
          <p:cNvPr id="22" name="TextBox 10"/>
          <p:cNvSpPr txBox="1"/>
          <p:nvPr/>
        </p:nvSpPr>
        <p:spPr>
          <a:xfrm>
            <a:off x="4895898" y="5133738"/>
            <a:ext cx="2688639" cy="346954"/>
          </a:xfrm>
          <a:prstGeom prst="rect">
            <a:avLst/>
          </a:prstGeom>
        </p:spPr>
        <p:txBody>
          <a:bodyPr lIns="0" tIns="0" rIns="0" bIns="0" rtlCol="0" anchor="t">
            <a:spAutoFit/>
          </a:bodyPr>
          <a:lstStyle/>
          <a:p>
            <a:pPr algn="ctr">
              <a:lnSpc>
                <a:spcPts val="3000"/>
              </a:lnSpc>
            </a:pPr>
            <a:r>
              <a:rPr lang="en-US" sz="2000" spc="20" dirty="0">
                <a:solidFill>
                  <a:srgbClr val="F8FBFD"/>
                </a:solidFill>
                <a:latin typeface="Franklin Gothic Book"/>
                <a:hlinkClick r:id="rId9"/>
              </a:rPr>
              <a:t>@returntheplastics</a:t>
            </a:r>
            <a:endParaRPr lang="en-US" sz="2000" spc="20">
              <a:solidFill>
                <a:srgbClr val="F8FBFD"/>
              </a:solidFill>
              <a:latin typeface="Franklin Gothic Book"/>
            </a:endParaRPr>
          </a:p>
        </p:txBody>
      </p:sp>
      <p:sp>
        <p:nvSpPr>
          <p:cNvPr id="23" name="TextBox 11"/>
          <p:cNvSpPr txBox="1"/>
          <p:nvPr/>
        </p:nvSpPr>
        <p:spPr>
          <a:xfrm>
            <a:off x="7861837" y="5136486"/>
            <a:ext cx="2688639" cy="346954"/>
          </a:xfrm>
          <a:prstGeom prst="rect">
            <a:avLst/>
          </a:prstGeom>
        </p:spPr>
        <p:txBody>
          <a:bodyPr lIns="0" tIns="0" rIns="0" bIns="0" rtlCol="0" anchor="t">
            <a:spAutoFit/>
          </a:bodyPr>
          <a:lstStyle/>
          <a:p>
            <a:pPr algn="ctr">
              <a:lnSpc>
                <a:spcPts val="3000"/>
              </a:lnSpc>
            </a:pPr>
            <a:r>
              <a:rPr lang="en-US" sz="2000" spc="20" dirty="0">
                <a:solidFill>
                  <a:srgbClr val="F8FBFD"/>
                </a:solidFill>
                <a:latin typeface="Franklin Gothic Book"/>
                <a:hlinkClick r:id="rId10"/>
              </a:rPr>
              <a:t>@returnplastics</a:t>
            </a:r>
            <a:endParaRPr lang="en-US" sz="2000" spc="20">
              <a:solidFill>
                <a:srgbClr val="F8FBFD"/>
              </a:solidFill>
              <a:latin typeface="Franklin Gothic Book"/>
            </a:endParaRPr>
          </a:p>
        </p:txBody>
      </p:sp>
      <p:sp>
        <p:nvSpPr>
          <p:cNvPr id="24" name="TextBox 9"/>
          <p:cNvSpPr txBox="1"/>
          <p:nvPr/>
        </p:nvSpPr>
        <p:spPr>
          <a:xfrm>
            <a:off x="1719717" y="5111295"/>
            <a:ext cx="2987095" cy="369397"/>
          </a:xfrm>
          <a:prstGeom prst="rect">
            <a:avLst/>
          </a:prstGeom>
        </p:spPr>
        <p:txBody>
          <a:bodyPr lIns="0" tIns="0" rIns="0" bIns="0" rtlCol="0" anchor="t">
            <a:spAutoFit/>
          </a:bodyPr>
          <a:lstStyle/>
          <a:p>
            <a:pPr algn="ctr">
              <a:lnSpc>
                <a:spcPts val="3167"/>
              </a:lnSpc>
            </a:pPr>
            <a:r>
              <a:rPr lang="en-US" sz="2100" u="sng" spc="21" dirty="0">
                <a:solidFill>
                  <a:srgbClr val="0070C0"/>
                </a:solidFill>
                <a:latin typeface="Franklin Gothic Book"/>
                <a:hlinkClick r:id="rId11">
                  <a:extLst>
                    <a:ext uri="{A12FA001-AC4F-418D-AE19-62706E023703}">
                      <ahyp:hlinkClr xmlns:ahyp="http://schemas.microsoft.com/office/drawing/2018/hyperlinkcolor" xmlns="" val="tx"/>
                    </a:ext>
                  </a:extLst>
                </a:hlinkClick>
              </a:rPr>
              <a:t>@return_the_plastics</a:t>
            </a:r>
            <a:endParaRPr lang="en-US" sz="2100" u="sng" spc="21" dirty="0">
              <a:solidFill>
                <a:srgbClr val="0070C0"/>
              </a:solidFill>
              <a:latin typeface="Franklin Gothic Book"/>
            </a:endParaRPr>
          </a:p>
        </p:txBody>
      </p:sp>
    </p:spTree>
    <p:extLst>
      <p:ext uri="{BB962C8B-B14F-4D97-AF65-F5344CB8AC3E}">
        <p14:creationId xmlns:p14="http://schemas.microsoft.com/office/powerpoint/2010/main" val="93280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rcRect/>
          <a:stretch>
            <a:fillRect/>
          </a:stretch>
        </p:blipFill>
        <p:spPr>
          <a:xfrm>
            <a:off x="3194505" y="1371090"/>
            <a:ext cx="6374569" cy="4374116"/>
          </a:xfrm>
          <a:prstGeom prst="rect">
            <a:avLst/>
          </a:prstGeom>
        </p:spPr>
      </p:pic>
      <p:sp>
        <p:nvSpPr>
          <p:cNvPr id="7" name="Title 5">
            <a:extLst>
              <a:ext uri="{FF2B5EF4-FFF2-40B4-BE49-F238E27FC236}">
                <a16:creationId xmlns:a16="http://schemas.microsoft.com/office/drawing/2014/main" id="{4BC4CF33-357C-8E24-964A-F29972B709D2}"/>
              </a:ext>
            </a:extLst>
          </p:cNvPr>
          <p:cNvSpPr txBox="1">
            <a:spLocks/>
          </p:cNvSpPr>
          <p:nvPr/>
        </p:nvSpPr>
        <p:spPr>
          <a:xfrm>
            <a:off x="1515518" y="414664"/>
            <a:ext cx="9731323" cy="816819"/>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baseline="0">
                <a:solidFill>
                  <a:schemeClr val="accent1">
                    <a:lumMod val="50000"/>
                  </a:schemeClr>
                </a:solidFill>
                <a:latin typeface="EC Square Sans Pro" panose="02000506040000020004" pitchFamily="2" charset="0"/>
                <a:ea typeface="+mj-ea"/>
                <a:cs typeface="+mj-cs"/>
              </a:defRPr>
            </a:lvl1pPr>
          </a:lstStyle>
          <a:p>
            <a:pPr algn="ctr" fontAlgn="auto">
              <a:spcAft>
                <a:spcPts val="0"/>
              </a:spcAft>
            </a:pPr>
            <a:r>
              <a:rPr lang="en-GB" sz="5400" dirty="0">
                <a:solidFill>
                  <a:srgbClr val="0070C0"/>
                </a:solidFill>
                <a:latin typeface="Franklin Gothic Book"/>
              </a:rPr>
              <a:t>Thank  you  for  listening!</a:t>
            </a:r>
            <a:endParaRPr lang="en-US" sz="5400">
              <a:solidFill>
                <a:srgbClr val="0070C0"/>
              </a:solidFill>
              <a:latin typeface="Franklin Gothic Book"/>
            </a:endParaRPr>
          </a:p>
        </p:txBody>
      </p:sp>
      <p:pic>
        <p:nvPicPr>
          <p:cNvPr id="2" name="Picture 1">
            <a:extLst>
              <a:ext uri="{FF2B5EF4-FFF2-40B4-BE49-F238E27FC236}">
                <a16:creationId xmlns:a16="http://schemas.microsoft.com/office/drawing/2014/main" id="{9AF2246D-5E25-5AD2-7594-5282151B6A01}"/>
              </a:ext>
            </a:extLst>
          </p:cNvPr>
          <p:cNvPicPr>
            <a:picLocks noChangeAspect="1"/>
          </p:cNvPicPr>
          <p:nvPr/>
        </p:nvPicPr>
        <p:blipFill>
          <a:blip r:embed="rId3"/>
          <a:stretch>
            <a:fillRect/>
          </a:stretch>
        </p:blipFill>
        <p:spPr>
          <a:xfrm>
            <a:off x="177560" y="6015086"/>
            <a:ext cx="735238" cy="733743"/>
          </a:xfrm>
          <a:prstGeom prst="rect">
            <a:avLst/>
          </a:prstGeom>
        </p:spPr>
      </p:pic>
    </p:spTree>
    <p:extLst>
      <p:ext uri="{BB962C8B-B14F-4D97-AF65-F5344CB8AC3E}">
        <p14:creationId xmlns:p14="http://schemas.microsoft.com/office/powerpoint/2010/main" val="3239234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19233" y="225810"/>
            <a:ext cx="7344635" cy="1747574"/>
          </a:xfrm>
        </p:spPr>
        <p:txBody>
          <a:bodyPr lIns="91440" tIns="45720" rIns="91440" bIns="45720" anchor="t"/>
          <a:lstStyle/>
          <a:p>
            <a:r>
              <a:rPr lang="en-US" sz="3600" b="1" dirty="0">
                <a:latin typeface="EC Square Sans Pro"/>
              </a:rPr>
              <a:t>Start Unconditional Basic Incomes throughout the EU</a:t>
            </a:r>
            <a:r>
              <a:rPr lang="en-US" sz="2500" dirty="0">
                <a:latin typeface="EC Square Sans Pro"/>
              </a:rPr>
              <a:t>, presented by </a:t>
            </a:r>
            <a:r>
              <a:rPr lang="en-US" sz="2500" b="1" dirty="0">
                <a:latin typeface="EC Square Sans Pro"/>
              </a:rPr>
              <a:t>Michele Gianella</a:t>
            </a:r>
            <a:r>
              <a:rPr lang="en-US" sz="2500" dirty="0">
                <a:latin typeface="EC Square Sans Pro"/>
              </a:rPr>
              <a:t>, Italian National Coordinator </a:t>
            </a:r>
            <a:endParaRPr lang="en-US" sz="2500" dirty="0"/>
          </a:p>
          <a:p>
            <a:r>
              <a:rPr lang="en-US" dirty="0"/>
              <a:t/>
            </a:r>
            <a:br>
              <a:rPr lang="en-US" dirty="0"/>
            </a:br>
            <a:endParaRPr lang="en-US"/>
          </a:p>
        </p:txBody>
      </p:sp>
      <p:sp>
        <p:nvSpPr>
          <p:cNvPr id="2" name="TextBox 1">
            <a:extLst>
              <a:ext uri="{FF2B5EF4-FFF2-40B4-BE49-F238E27FC236}">
                <a16:creationId xmlns:a16="http://schemas.microsoft.com/office/drawing/2014/main" id="{5EC422B2-7D6A-7FE8-962B-46B995FD2CFD}"/>
              </a:ext>
            </a:extLst>
          </p:cNvPr>
          <p:cNvSpPr txBox="1"/>
          <p:nvPr/>
        </p:nvSpPr>
        <p:spPr>
          <a:xfrm>
            <a:off x="1451709" y="2086707"/>
            <a:ext cx="9239735"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accent1">
                    <a:lumMod val="50000"/>
                  </a:schemeClr>
                </a:solidFill>
                <a:latin typeface="EC Square Sans Pro"/>
                <a:ea typeface="+mj-ea"/>
                <a:cs typeface="+mj-cs"/>
              </a:rPr>
              <a:t>Our aim is to establish the </a:t>
            </a:r>
            <a:r>
              <a:rPr lang="en-US" sz="2800" b="1" dirty="0">
                <a:solidFill>
                  <a:schemeClr val="accent1">
                    <a:lumMod val="50000"/>
                  </a:schemeClr>
                </a:solidFill>
                <a:latin typeface="EC Square Sans Pro"/>
                <a:ea typeface="+mj-ea"/>
                <a:cs typeface="+mj-cs"/>
              </a:rPr>
              <a:t>introduction of unconditional basic incomes throughout the EU which ensures every person's material existence</a:t>
            </a:r>
            <a:r>
              <a:rPr lang="en-US" sz="2800" dirty="0">
                <a:solidFill>
                  <a:schemeClr val="accent1">
                    <a:lumMod val="50000"/>
                  </a:schemeClr>
                </a:solidFill>
                <a:latin typeface="EC Square Sans Pro"/>
                <a:ea typeface="+mj-ea"/>
                <a:cs typeface="+mj-cs"/>
              </a:rPr>
              <a:t> and opportunity to participate in society as part of its economic policy. </a:t>
            </a:r>
          </a:p>
          <a:p>
            <a:endParaRPr lang="en-US" sz="2800" dirty="0">
              <a:solidFill>
                <a:schemeClr val="accent1">
                  <a:lumMod val="50000"/>
                </a:schemeClr>
              </a:solidFill>
              <a:latin typeface="EC Square Sans Pro"/>
              <a:ea typeface="+mj-ea"/>
              <a:cs typeface="+mj-cs"/>
            </a:endParaRPr>
          </a:p>
          <a:p>
            <a:r>
              <a:rPr lang="en-US" sz="2800" dirty="0">
                <a:solidFill>
                  <a:schemeClr val="accent1">
                    <a:lumMod val="50000"/>
                  </a:schemeClr>
                </a:solidFill>
                <a:latin typeface="EC Square Sans Pro"/>
                <a:ea typeface="+mj-ea"/>
                <a:cs typeface="+mj-cs"/>
              </a:rPr>
              <a:t>The aim shall be reached while remaining within the competences conferred to the EU by the Treaties.</a:t>
            </a:r>
          </a:p>
        </p:txBody>
      </p:sp>
      <p:pic>
        <p:nvPicPr>
          <p:cNvPr id="3" name="Picture 4" descr="Diagram&#10;&#10;Description automatically generated">
            <a:extLst>
              <a:ext uri="{FF2B5EF4-FFF2-40B4-BE49-F238E27FC236}">
                <a16:creationId xmlns:a16="http://schemas.microsoft.com/office/drawing/2014/main" id="{29AC6DB2-0F22-81AB-D6FA-28DBB7AEE887}"/>
              </a:ext>
            </a:extLst>
          </p:cNvPr>
          <p:cNvPicPr>
            <a:picLocks noChangeAspect="1"/>
          </p:cNvPicPr>
          <p:nvPr/>
        </p:nvPicPr>
        <p:blipFill>
          <a:blip r:embed="rId3"/>
          <a:stretch>
            <a:fillRect/>
          </a:stretch>
        </p:blipFill>
        <p:spPr>
          <a:xfrm>
            <a:off x="2467585" y="109660"/>
            <a:ext cx="1922829" cy="1646604"/>
          </a:xfrm>
          <a:prstGeom prst="rect">
            <a:avLst/>
          </a:prstGeom>
        </p:spPr>
      </p:pic>
    </p:spTree>
    <p:extLst>
      <p:ext uri="{BB962C8B-B14F-4D97-AF65-F5344CB8AC3E}">
        <p14:creationId xmlns:p14="http://schemas.microsoft.com/office/powerpoint/2010/main" val="35917313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19233" y="225810"/>
            <a:ext cx="7344635" cy="1747574"/>
          </a:xfrm>
        </p:spPr>
        <p:txBody>
          <a:bodyPr lIns="91440" tIns="45720" rIns="91440" bIns="45720" anchor="t"/>
          <a:lstStyle/>
          <a:p>
            <a:r>
              <a:rPr lang="en-US" sz="3600" b="1" dirty="0">
                <a:latin typeface="EC Square Sans Pro"/>
              </a:rPr>
              <a:t>Start Unconditional Basic Incomes throughout the EU</a:t>
            </a:r>
            <a:r>
              <a:rPr lang="en-US" sz="2500" dirty="0">
                <a:latin typeface="EC Square Sans Pro"/>
              </a:rPr>
              <a:t>, presented by </a:t>
            </a:r>
            <a:r>
              <a:rPr lang="en-US" sz="2500" b="1" dirty="0">
                <a:latin typeface="EC Square Sans Pro"/>
              </a:rPr>
              <a:t>Michele Gianella</a:t>
            </a:r>
            <a:r>
              <a:rPr lang="en-US" sz="2500" dirty="0">
                <a:latin typeface="EC Square Sans Pro"/>
              </a:rPr>
              <a:t>, Italian National Coordinator </a:t>
            </a:r>
            <a:endParaRPr lang="en-US" sz="2500" dirty="0"/>
          </a:p>
          <a:p>
            <a:r>
              <a:rPr lang="en-US" dirty="0"/>
              <a:t/>
            </a:r>
            <a:br>
              <a:rPr lang="en-US" dirty="0"/>
            </a:br>
            <a:endParaRPr lang="en-US"/>
          </a:p>
        </p:txBody>
      </p:sp>
      <p:sp>
        <p:nvSpPr>
          <p:cNvPr id="2" name="TextBox 1">
            <a:extLst>
              <a:ext uri="{FF2B5EF4-FFF2-40B4-BE49-F238E27FC236}">
                <a16:creationId xmlns:a16="http://schemas.microsoft.com/office/drawing/2014/main" id="{5EC422B2-7D6A-7FE8-962B-46B995FD2CFD}"/>
              </a:ext>
            </a:extLst>
          </p:cNvPr>
          <p:cNvSpPr txBox="1"/>
          <p:nvPr/>
        </p:nvSpPr>
        <p:spPr>
          <a:xfrm>
            <a:off x="1481017" y="1793630"/>
            <a:ext cx="9239735"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accent1">
                    <a:lumMod val="50000"/>
                  </a:schemeClr>
                </a:solidFill>
                <a:latin typeface="EC Square Sans Pro"/>
                <a:ea typeface="+mj-ea"/>
                <a:cs typeface="+mj-cs"/>
              </a:rPr>
              <a:t>Objectives</a:t>
            </a:r>
            <a:r>
              <a:rPr lang="en-US" sz="2800" dirty="0">
                <a:solidFill>
                  <a:schemeClr val="accent1">
                    <a:lumMod val="50000"/>
                  </a:schemeClr>
                </a:solidFill>
                <a:latin typeface="EC Square Sans Pro"/>
                <a:ea typeface="+mj-ea"/>
                <a:cs typeface="+mj-cs"/>
              </a:rPr>
              <a:t>:</a:t>
            </a:r>
          </a:p>
          <a:p>
            <a:r>
              <a:rPr lang="en-US" sz="2800" dirty="0">
                <a:solidFill>
                  <a:schemeClr val="accent1">
                    <a:lumMod val="50000"/>
                  </a:schemeClr>
                </a:solidFill>
                <a:latin typeface="EC Square Sans Pro"/>
                <a:ea typeface="+mj-ea"/>
                <a:cs typeface="+mj-cs"/>
              </a:rPr>
              <a:t>     </a:t>
            </a:r>
            <a:r>
              <a:rPr lang="en-US" sz="2500" dirty="0">
                <a:solidFill>
                  <a:schemeClr val="accent1">
                    <a:lumMod val="50000"/>
                  </a:schemeClr>
                </a:solidFill>
                <a:latin typeface="EC Square Sans Pro"/>
                <a:ea typeface="+mj-ea"/>
                <a:cs typeface="+mj-cs"/>
              </a:rPr>
              <a:t>We request the EU Commission to make a proposal for unconditional basic incomes throughout the EU, which reduce regional disparities in order to strengthen the economic, social and territorial cohesion in the EU.</a:t>
            </a:r>
          </a:p>
          <a:p>
            <a:r>
              <a:rPr lang="en-US" sz="2500" dirty="0">
                <a:solidFill>
                  <a:schemeClr val="accent1">
                    <a:lumMod val="50000"/>
                  </a:schemeClr>
                </a:solidFill>
                <a:latin typeface="EC Square Sans Pro"/>
                <a:ea typeface="+mj-ea"/>
                <a:cs typeface="+mj-cs"/>
              </a:rPr>
              <a:t>     This shall </a:t>
            </a:r>
            <a:r>
              <a:rPr lang="en-US" sz="2500" dirty="0" err="1">
                <a:solidFill>
                  <a:schemeClr val="accent1">
                    <a:lumMod val="50000"/>
                  </a:schemeClr>
                </a:solidFill>
                <a:latin typeface="EC Square Sans Pro"/>
                <a:ea typeface="+mj-ea"/>
                <a:cs typeface="+mj-cs"/>
              </a:rPr>
              <a:t>realise</a:t>
            </a:r>
            <a:r>
              <a:rPr lang="en-US" sz="2500" dirty="0">
                <a:solidFill>
                  <a:schemeClr val="accent1">
                    <a:lumMod val="50000"/>
                  </a:schemeClr>
                </a:solidFill>
                <a:latin typeface="EC Square Sans Pro"/>
                <a:ea typeface="+mj-ea"/>
                <a:cs typeface="+mj-cs"/>
              </a:rPr>
              <a:t> the aim of the joint statement by the European Council, the European Parliament and the European Commission, stated in 2017, that "the EU and its member states will also support efficient, sustainable and equitable social protection systems to guarantee basic income" in order to combat inequality.</a:t>
            </a:r>
            <a:endParaRPr lang="en-US" sz="2800" dirty="0">
              <a:solidFill>
                <a:schemeClr val="accent1">
                  <a:lumMod val="50000"/>
                </a:schemeClr>
              </a:solidFill>
              <a:latin typeface="EC Square Sans Pro"/>
              <a:ea typeface="+mj-ea"/>
              <a:cs typeface="+mj-cs"/>
            </a:endParaRPr>
          </a:p>
        </p:txBody>
      </p:sp>
      <p:pic>
        <p:nvPicPr>
          <p:cNvPr id="3" name="Picture 4" descr="Diagram&#10;&#10;Description automatically generated">
            <a:extLst>
              <a:ext uri="{FF2B5EF4-FFF2-40B4-BE49-F238E27FC236}">
                <a16:creationId xmlns:a16="http://schemas.microsoft.com/office/drawing/2014/main" id="{29AC6DB2-0F22-81AB-D6FA-28DBB7AEE887}"/>
              </a:ext>
            </a:extLst>
          </p:cNvPr>
          <p:cNvPicPr>
            <a:picLocks noChangeAspect="1"/>
          </p:cNvPicPr>
          <p:nvPr/>
        </p:nvPicPr>
        <p:blipFill>
          <a:blip r:embed="rId3"/>
          <a:stretch>
            <a:fillRect/>
          </a:stretch>
        </p:blipFill>
        <p:spPr>
          <a:xfrm>
            <a:off x="2467585" y="109660"/>
            <a:ext cx="1922829" cy="1646604"/>
          </a:xfrm>
          <a:prstGeom prst="rect">
            <a:avLst/>
          </a:prstGeom>
        </p:spPr>
      </p:pic>
    </p:spTree>
    <p:extLst>
      <p:ext uri="{BB962C8B-B14F-4D97-AF65-F5344CB8AC3E}">
        <p14:creationId xmlns:p14="http://schemas.microsoft.com/office/powerpoint/2010/main" val="26472073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19233" y="225810"/>
            <a:ext cx="7344635" cy="1747574"/>
          </a:xfrm>
        </p:spPr>
        <p:txBody>
          <a:bodyPr lIns="91440" tIns="45720" rIns="91440" bIns="45720" anchor="t"/>
          <a:lstStyle/>
          <a:p>
            <a:r>
              <a:rPr lang="en-US" sz="3600" b="1" dirty="0">
                <a:latin typeface="EC Square Sans Pro"/>
              </a:rPr>
              <a:t>Start Unconditional Basic Incomes throughout the EU</a:t>
            </a:r>
            <a:r>
              <a:rPr lang="en-US" sz="2500" dirty="0">
                <a:latin typeface="EC Square Sans Pro"/>
              </a:rPr>
              <a:t>, presented by </a:t>
            </a:r>
            <a:r>
              <a:rPr lang="en-US" sz="2500" b="1" dirty="0">
                <a:latin typeface="EC Square Sans Pro"/>
              </a:rPr>
              <a:t>Michele Gianella</a:t>
            </a:r>
            <a:r>
              <a:rPr lang="en-US" sz="2500" dirty="0">
                <a:latin typeface="EC Square Sans Pro"/>
              </a:rPr>
              <a:t>, Italian National Coordinator </a:t>
            </a:r>
            <a:endParaRPr lang="en-US" sz="2500" dirty="0"/>
          </a:p>
          <a:p>
            <a:r>
              <a:rPr lang="en-US" dirty="0"/>
              <a:t/>
            </a:r>
            <a:br>
              <a:rPr lang="en-US" dirty="0"/>
            </a:br>
            <a:endParaRPr lang="en-US"/>
          </a:p>
        </p:txBody>
      </p:sp>
      <p:sp>
        <p:nvSpPr>
          <p:cNvPr id="2" name="TextBox 1">
            <a:extLst>
              <a:ext uri="{FF2B5EF4-FFF2-40B4-BE49-F238E27FC236}">
                <a16:creationId xmlns:a16="http://schemas.microsoft.com/office/drawing/2014/main" id="{5EC422B2-7D6A-7FE8-962B-46B995FD2CFD}"/>
              </a:ext>
            </a:extLst>
          </p:cNvPr>
          <p:cNvSpPr txBox="1"/>
          <p:nvPr/>
        </p:nvSpPr>
        <p:spPr>
          <a:xfrm>
            <a:off x="1481017" y="1979245"/>
            <a:ext cx="9278812" cy="34470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dirty="0">
                <a:solidFill>
                  <a:schemeClr val="accent1">
                    <a:lumMod val="50000"/>
                  </a:schemeClr>
                </a:solidFill>
                <a:latin typeface="EC Square Sans Pro"/>
                <a:ea typeface="+mj-ea"/>
                <a:cs typeface="+mj-cs"/>
              </a:rPr>
              <a:t>We have "National Coordinators" in 25 countries:</a:t>
            </a:r>
          </a:p>
          <a:p>
            <a:pPr marL="342900" indent="-342900">
              <a:buFont typeface="Arial"/>
              <a:buChar char="•"/>
            </a:pPr>
            <a:r>
              <a:rPr lang="en-US" sz="2500" dirty="0">
                <a:solidFill>
                  <a:schemeClr val="accent1">
                    <a:lumMod val="50000"/>
                  </a:schemeClr>
                </a:solidFill>
                <a:latin typeface="EC Square Sans Pro"/>
                <a:ea typeface="+mj-ea"/>
                <a:cs typeface="+mj-cs"/>
              </a:rPr>
              <a:t>AT, BE, BG, CZ, DE, EE, DK, FI, FR, EL, HR, HU, IE, IT, MT, LT, LU, LV, NL, PT, RO, SK, SI, ES, SE</a:t>
            </a:r>
          </a:p>
          <a:p>
            <a:pPr marL="342900" indent="-342900">
              <a:buFont typeface="Arial"/>
              <a:buChar char="•"/>
            </a:pPr>
            <a:r>
              <a:rPr lang="en-US" sz="2500" dirty="0">
                <a:solidFill>
                  <a:schemeClr val="accent1">
                    <a:lumMod val="50000"/>
                  </a:schemeClr>
                </a:solidFill>
                <a:latin typeface="EC Square Sans Pro"/>
                <a:ea typeface="+mj-ea"/>
                <a:cs typeface="+mj-cs"/>
              </a:rPr>
              <a:t>only in Cyprus and Poland "National Coordinators" are not yet available.</a:t>
            </a:r>
            <a:endParaRPr lang="en-US">
              <a:solidFill>
                <a:schemeClr val="accent1">
                  <a:lumMod val="50000"/>
                </a:schemeClr>
              </a:solidFill>
              <a:ea typeface="+mj-ea"/>
              <a:cs typeface="+mj-cs"/>
            </a:endParaRPr>
          </a:p>
          <a:p>
            <a:r>
              <a:rPr lang="en-US" sz="2500" dirty="0">
                <a:solidFill>
                  <a:schemeClr val="accent1">
                    <a:lumMod val="50000"/>
                  </a:schemeClr>
                </a:solidFill>
                <a:latin typeface="EC Square Sans Pro"/>
                <a:ea typeface="+mj-ea"/>
                <a:cs typeface="+mj-cs"/>
              </a:rPr>
              <a:t>Signatures from all 27 Member States (2 May 2022): </a:t>
            </a:r>
            <a:r>
              <a:rPr lang="en-US" sz="2500" b="1" dirty="0">
                <a:solidFill>
                  <a:schemeClr val="accent1">
                    <a:lumMod val="50000"/>
                  </a:schemeClr>
                </a:solidFill>
                <a:latin typeface="EC Square Sans Pro"/>
                <a:ea typeface="+mj-ea"/>
                <a:cs typeface="+mj-cs"/>
              </a:rPr>
              <a:t>213.027</a:t>
            </a:r>
          </a:p>
          <a:p>
            <a:r>
              <a:rPr lang="en-US" sz="2500" dirty="0">
                <a:solidFill>
                  <a:schemeClr val="accent1">
                    <a:lumMod val="50000"/>
                  </a:schemeClr>
                </a:solidFill>
                <a:latin typeface="EC Square Sans Pro"/>
              </a:rPr>
              <a:t>Collection began 25 September 2020</a:t>
            </a:r>
            <a:r>
              <a:rPr lang="en-US" sz="2500" dirty="0">
                <a:solidFill>
                  <a:schemeClr val="accent1">
                    <a:lumMod val="50000"/>
                  </a:schemeClr>
                </a:solidFill>
                <a:latin typeface="EC Square Sans Pro"/>
                <a:ea typeface="+mj-ea"/>
                <a:cs typeface="+mj-cs"/>
              </a:rPr>
              <a:t> (extended from 1 year to 1 year + 9 months due to Covid-19-Pandemic) and ends </a:t>
            </a:r>
            <a:r>
              <a:rPr lang="en-US" sz="2500" b="1" dirty="0">
                <a:solidFill>
                  <a:schemeClr val="accent1">
                    <a:lumMod val="50000"/>
                  </a:schemeClr>
                </a:solidFill>
                <a:latin typeface="EC Square Sans Pro"/>
                <a:ea typeface="+mj-ea"/>
                <a:cs typeface="+mj-cs"/>
              </a:rPr>
              <a:t>25 June 2022</a:t>
            </a:r>
          </a:p>
          <a:p>
            <a:endParaRPr lang="en-US" dirty="0">
              <a:ea typeface="Calibri" panose="020F0502020204030204" pitchFamily="34" charset="0"/>
              <a:cs typeface="Calibri" panose="020F0502020204030204" pitchFamily="34" charset="0"/>
            </a:endParaRPr>
          </a:p>
        </p:txBody>
      </p:sp>
      <p:pic>
        <p:nvPicPr>
          <p:cNvPr id="3" name="Picture 4" descr="Diagram&#10;&#10;Description automatically generated">
            <a:extLst>
              <a:ext uri="{FF2B5EF4-FFF2-40B4-BE49-F238E27FC236}">
                <a16:creationId xmlns:a16="http://schemas.microsoft.com/office/drawing/2014/main" id="{29AC6DB2-0F22-81AB-D6FA-28DBB7AEE887}"/>
              </a:ext>
            </a:extLst>
          </p:cNvPr>
          <p:cNvPicPr>
            <a:picLocks noChangeAspect="1"/>
          </p:cNvPicPr>
          <p:nvPr/>
        </p:nvPicPr>
        <p:blipFill>
          <a:blip r:embed="rId3"/>
          <a:stretch>
            <a:fillRect/>
          </a:stretch>
        </p:blipFill>
        <p:spPr>
          <a:xfrm>
            <a:off x="2467585" y="109660"/>
            <a:ext cx="1922829" cy="1646604"/>
          </a:xfrm>
          <a:prstGeom prst="rect">
            <a:avLst/>
          </a:prstGeom>
        </p:spPr>
      </p:pic>
    </p:spTree>
    <p:extLst>
      <p:ext uri="{BB962C8B-B14F-4D97-AF65-F5344CB8AC3E}">
        <p14:creationId xmlns:p14="http://schemas.microsoft.com/office/powerpoint/2010/main" val="13367308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19233" y="225810"/>
            <a:ext cx="7344635" cy="1747574"/>
          </a:xfrm>
        </p:spPr>
        <p:txBody>
          <a:bodyPr lIns="91440" tIns="45720" rIns="91440" bIns="45720" anchor="t"/>
          <a:lstStyle/>
          <a:p>
            <a:r>
              <a:rPr lang="en-US" sz="3600" b="1" dirty="0">
                <a:latin typeface="EC Square Sans Pro"/>
              </a:rPr>
              <a:t>Start Unconditional Basic Incomes throughout the EU</a:t>
            </a:r>
            <a:r>
              <a:rPr lang="en-US" sz="2500" dirty="0">
                <a:latin typeface="EC Square Sans Pro"/>
              </a:rPr>
              <a:t>, presented by </a:t>
            </a:r>
            <a:r>
              <a:rPr lang="en-US" sz="2500" b="1" dirty="0">
                <a:latin typeface="EC Square Sans Pro"/>
              </a:rPr>
              <a:t>Michele Gianella</a:t>
            </a:r>
            <a:r>
              <a:rPr lang="en-US" sz="2500" dirty="0">
                <a:latin typeface="EC Square Sans Pro"/>
              </a:rPr>
              <a:t>, Italian National Coordinator </a:t>
            </a:r>
            <a:endParaRPr lang="en-US" sz="2500" dirty="0"/>
          </a:p>
          <a:p>
            <a:r>
              <a:rPr lang="en-US" dirty="0"/>
              <a:t/>
            </a:r>
            <a:br>
              <a:rPr lang="en-US" dirty="0"/>
            </a:br>
            <a:endParaRPr lang="en-US"/>
          </a:p>
        </p:txBody>
      </p:sp>
      <p:sp>
        <p:nvSpPr>
          <p:cNvPr id="2" name="TextBox 1">
            <a:extLst>
              <a:ext uri="{FF2B5EF4-FFF2-40B4-BE49-F238E27FC236}">
                <a16:creationId xmlns:a16="http://schemas.microsoft.com/office/drawing/2014/main" id="{5EC422B2-7D6A-7FE8-962B-46B995FD2CFD}"/>
              </a:ext>
            </a:extLst>
          </p:cNvPr>
          <p:cNvSpPr txBox="1"/>
          <p:nvPr/>
        </p:nvSpPr>
        <p:spPr>
          <a:xfrm>
            <a:off x="1481017" y="1979245"/>
            <a:ext cx="9659812" cy="38318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b="1" dirty="0">
                <a:solidFill>
                  <a:schemeClr val="accent1">
                    <a:lumMod val="50000"/>
                  </a:schemeClr>
                </a:solidFill>
                <a:latin typeface="EC Square Sans Pro"/>
                <a:ea typeface="+mj-ea"/>
                <a:cs typeface="+mj-cs"/>
              </a:rPr>
              <a:t>Milestones and meetings</a:t>
            </a:r>
            <a:endParaRPr lang="en-US" sz="2500" b="1">
              <a:solidFill>
                <a:schemeClr val="accent1">
                  <a:lumMod val="50000"/>
                </a:schemeClr>
              </a:solidFill>
              <a:latin typeface="EC Square Sans Pro"/>
              <a:ea typeface="+mj-ea"/>
              <a:cs typeface="+mj-cs"/>
            </a:endParaRPr>
          </a:p>
          <a:p>
            <a:r>
              <a:rPr lang="en-US" sz="2500" dirty="0">
                <a:solidFill>
                  <a:schemeClr val="accent1">
                    <a:lumMod val="50000"/>
                  </a:schemeClr>
                </a:solidFill>
                <a:latin typeface="EC Square Sans Pro"/>
                <a:ea typeface="+mj-ea"/>
                <a:cs typeface="+mj-cs"/>
              </a:rPr>
              <a:t>25th September 2020 – Start</a:t>
            </a:r>
            <a:endParaRPr lang="en-US" sz="2500">
              <a:solidFill>
                <a:schemeClr val="accent1">
                  <a:lumMod val="50000"/>
                </a:schemeClr>
              </a:solidFill>
              <a:latin typeface="EC Square Sans Pro"/>
              <a:ea typeface="+mj-ea"/>
              <a:cs typeface="+mj-cs"/>
            </a:endParaRPr>
          </a:p>
          <a:p>
            <a:r>
              <a:rPr lang="en-US" sz="2500" dirty="0">
                <a:solidFill>
                  <a:schemeClr val="accent1">
                    <a:lumMod val="50000"/>
                  </a:schemeClr>
                </a:solidFill>
                <a:latin typeface="EC Square Sans Pro"/>
                <a:ea typeface="+mj-ea"/>
                <a:cs typeface="+mj-cs"/>
              </a:rPr>
              <a:t>1st May 2022 – Basic Income Day</a:t>
            </a:r>
            <a:endParaRPr lang="en-US" sz="2500">
              <a:solidFill>
                <a:schemeClr val="accent1">
                  <a:lumMod val="50000"/>
                </a:schemeClr>
              </a:solidFill>
              <a:latin typeface="EC Square Sans Pro"/>
              <a:ea typeface="+mj-ea"/>
              <a:cs typeface="+mj-cs"/>
            </a:endParaRPr>
          </a:p>
          <a:p>
            <a:r>
              <a:rPr lang="en-US" sz="2500" dirty="0">
                <a:solidFill>
                  <a:schemeClr val="accent1">
                    <a:lumMod val="50000"/>
                  </a:schemeClr>
                </a:solidFill>
                <a:latin typeface="EC Square Sans Pro"/>
                <a:ea typeface="+mj-ea"/>
                <a:cs typeface="+mj-cs"/>
              </a:rPr>
              <a:t>9th May 2022 – Europe Day – “ECI Sign Day”</a:t>
            </a:r>
            <a:endParaRPr lang="en-US" sz="2500">
              <a:solidFill>
                <a:schemeClr val="accent1">
                  <a:lumMod val="50000"/>
                </a:schemeClr>
              </a:solidFill>
              <a:latin typeface="EC Square Sans Pro"/>
              <a:ea typeface="+mj-ea"/>
              <a:cs typeface="+mj-cs"/>
            </a:endParaRPr>
          </a:p>
          <a:p>
            <a:r>
              <a:rPr lang="en-US" sz="2500" dirty="0">
                <a:solidFill>
                  <a:schemeClr val="accent1">
                    <a:lumMod val="50000"/>
                  </a:schemeClr>
                </a:solidFill>
                <a:latin typeface="EC Square Sans Pro"/>
                <a:ea typeface="+mj-ea"/>
                <a:cs typeface="+mj-cs"/>
              </a:rPr>
              <a:t>26th to 28th September – BIEN Congress 2022 </a:t>
            </a:r>
            <a:endParaRPr lang="en-US" sz="2500">
              <a:solidFill>
                <a:schemeClr val="accent1">
                  <a:lumMod val="50000"/>
                </a:schemeClr>
              </a:solidFill>
              <a:latin typeface="EC Square Sans Pro"/>
              <a:ea typeface="+mj-ea"/>
              <a:cs typeface="+mj-cs"/>
            </a:endParaRPr>
          </a:p>
          <a:p>
            <a:r>
              <a:rPr lang="en-US" sz="2500" dirty="0">
                <a:solidFill>
                  <a:schemeClr val="accent1">
                    <a:lumMod val="50000"/>
                  </a:schemeClr>
                </a:solidFill>
                <a:latin typeface="EC Square Sans Pro"/>
                <a:ea typeface="+mj-ea"/>
                <a:cs typeface="+mj-cs"/>
              </a:rPr>
              <a:t>19th to 25th September 2022 – 15th International Basic Income Week</a:t>
            </a:r>
            <a:endParaRPr lang="en-US" sz="2500">
              <a:solidFill>
                <a:schemeClr val="accent1">
                  <a:lumMod val="50000"/>
                </a:schemeClr>
              </a:solidFill>
              <a:latin typeface="EC Square Sans Pro"/>
              <a:ea typeface="+mj-ea"/>
              <a:cs typeface="+mj-cs"/>
            </a:endParaRPr>
          </a:p>
          <a:p>
            <a:r>
              <a:rPr lang="en-US" sz="2500" dirty="0">
                <a:solidFill>
                  <a:schemeClr val="accent1">
                    <a:lumMod val="50000"/>
                  </a:schemeClr>
                </a:solidFill>
                <a:latin typeface="EC Square Sans Pro"/>
                <a:ea typeface="+mj-ea"/>
                <a:cs typeface="+mj-cs"/>
              </a:rPr>
              <a:t/>
            </a:r>
            <a:br>
              <a:rPr lang="en-US" sz="2500" dirty="0">
                <a:solidFill>
                  <a:schemeClr val="accent1">
                    <a:lumMod val="50000"/>
                  </a:schemeClr>
                </a:solidFill>
                <a:latin typeface="EC Square Sans Pro"/>
                <a:ea typeface="+mj-ea"/>
                <a:cs typeface="+mj-cs"/>
              </a:rPr>
            </a:br>
            <a:r>
              <a:rPr lang="en-US" sz="2500" b="1" dirty="0">
                <a:solidFill>
                  <a:schemeClr val="accent1">
                    <a:lumMod val="50000"/>
                  </a:schemeClr>
                </a:solidFill>
                <a:latin typeface="EC Square Sans Pro"/>
                <a:ea typeface="+mj-ea"/>
                <a:cs typeface="+mj-cs"/>
              </a:rPr>
              <a:t>Bi-monthly</a:t>
            </a:r>
            <a:r>
              <a:rPr lang="en-US" sz="2500" dirty="0">
                <a:solidFill>
                  <a:schemeClr val="accent1">
                    <a:lumMod val="50000"/>
                  </a:schemeClr>
                </a:solidFill>
                <a:latin typeface="EC Square Sans Pro"/>
                <a:ea typeface="+mj-ea"/>
                <a:cs typeface="+mj-cs"/>
              </a:rPr>
              <a:t>: European Coordination Meetings (ECMs)</a:t>
            </a:r>
          </a:p>
          <a:p>
            <a:r>
              <a:rPr lang="en-US" sz="2500" b="1" dirty="0">
                <a:solidFill>
                  <a:schemeClr val="accent1">
                    <a:lumMod val="50000"/>
                  </a:schemeClr>
                </a:solidFill>
                <a:latin typeface="EC Square Sans Pro"/>
                <a:ea typeface="+mj-ea"/>
                <a:cs typeface="+mj-cs"/>
              </a:rPr>
              <a:t>Regularly</a:t>
            </a:r>
            <a:r>
              <a:rPr lang="en-US" sz="2500" dirty="0">
                <a:solidFill>
                  <a:schemeClr val="accent1">
                    <a:lumMod val="50000"/>
                  </a:schemeClr>
                </a:solidFill>
                <a:latin typeface="EC Square Sans Pro"/>
                <a:ea typeface="+mj-ea"/>
                <a:cs typeface="+mj-cs"/>
              </a:rPr>
              <a:t>: meetings of ECI Coordination Team (CTMs) </a:t>
            </a:r>
          </a:p>
          <a:p>
            <a:endParaRPr lang="en-US" dirty="0">
              <a:ea typeface="Calibri" panose="020F0502020204030204" pitchFamily="34" charset="0"/>
              <a:cs typeface="Calibri" panose="020F0502020204030204" pitchFamily="34" charset="0"/>
            </a:endParaRPr>
          </a:p>
        </p:txBody>
      </p:sp>
      <p:pic>
        <p:nvPicPr>
          <p:cNvPr id="3" name="Picture 4" descr="Diagram&#10;&#10;Description automatically generated">
            <a:extLst>
              <a:ext uri="{FF2B5EF4-FFF2-40B4-BE49-F238E27FC236}">
                <a16:creationId xmlns:a16="http://schemas.microsoft.com/office/drawing/2014/main" id="{29AC6DB2-0F22-81AB-D6FA-28DBB7AEE887}"/>
              </a:ext>
            </a:extLst>
          </p:cNvPr>
          <p:cNvPicPr>
            <a:picLocks noChangeAspect="1"/>
          </p:cNvPicPr>
          <p:nvPr/>
        </p:nvPicPr>
        <p:blipFill>
          <a:blip r:embed="rId3"/>
          <a:stretch>
            <a:fillRect/>
          </a:stretch>
        </p:blipFill>
        <p:spPr>
          <a:xfrm>
            <a:off x="2467585" y="109660"/>
            <a:ext cx="1922829" cy="1646604"/>
          </a:xfrm>
          <a:prstGeom prst="rect">
            <a:avLst/>
          </a:prstGeom>
        </p:spPr>
      </p:pic>
    </p:spTree>
    <p:extLst>
      <p:ext uri="{BB962C8B-B14F-4D97-AF65-F5344CB8AC3E}">
        <p14:creationId xmlns:p14="http://schemas.microsoft.com/office/powerpoint/2010/main" val="2482643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19233" y="225810"/>
            <a:ext cx="7344635" cy="1747574"/>
          </a:xfrm>
        </p:spPr>
        <p:txBody>
          <a:bodyPr lIns="91440" tIns="45720" rIns="91440" bIns="45720" anchor="t"/>
          <a:lstStyle/>
          <a:p>
            <a:r>
              <a:rPr lang="en-US" sz="3600" b="1" dirty="0">
                <a:latin typeface="EC Square Sans Pro"/>
              </a:rPr>
              <a:t>Start Unconditional Basic Incomes throughout the EU</a:t>
            </a:r>
            <a:r>
              <a:rPr lang="en-US" sz="2500" dirty="0">
                <a:latin typeface="EC Square Sans Pro"/>
              </a:rPr>
              <a:t>, presented by </a:t>
            </a:r>
            <a:r>
              <a:rPr lang="en-US" sz="2500" b="1" dirty="0">
                <a:latin typeface="EC Square Sans Pro"/>
              </a:rPr>
              <a:t>Michele Gianella</a:t>
            </a:r>
            <a:r>
              <a:rPr lang="en-US" sz="2500" dirty="0">
                <a:latin typeface="EC Square Sans Pro"/>
              </a:rPr>
              <a:t>, Italian National Coordinator </a:t>
            </a:r>
            <a:endParaRPr lang="en-US" sz="2500" dirty="0"/>
          </a:p>
          <a:p>
            <a:r>
              <a:rPr lang="en-US" dirty="0"/>
              <a:t/>
            </a:r>
            <a:br>
              <a:rPr lang="en-US" dirty="0"/>
            </a:br>
            <a:endParaRPr lang="en-US"/>
          </a:p>
        </p:txBody>
      </p:sp>
      <p:sp>
        <p:nvSpPr>
          <p:cNvPr id="2" name="TextBox 1">
            <a:extLst>
              <a:ext uri="{FF2B5EF4-FFF2-40B4-BE49-F238E27FC236}">
                <a16:creationId xmlns:a16="http://schemas.microsoft.com/office/drawing/2014/main" id="{5EC422B2-7D6A-7FE8-962B-46B995FD2CFD}"/>
              </a:ext>
            </a:extLst>
          </p:cNvPr>
          <p:cNvSpPr txBox="1"/>
          <p:nvPr/>
        </p:nvSpPr>
        <p:spPr>
          <a:xfrm>
            <a:off x="1481017" y="1979245"/>
            <a:ext cx="9659812"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b="1" dirty="0">
                <a:solidFill>
                  <a:schemeClr val="accent1">
                    <a:lumMod val="50000"/>
                  </a:schemeClr>
                </a:solidFill>
                <a:latin typeface="EC Square Sans Pro"/>
                <a:ea typeface="+mj-ea"/>
                <a:cs typeface="+mj-cs"/>
              </a:rPr>
              <a:t>Cooperation with other ECIs</a:t>
            </a:r>
          </a:p>
          <a:p>
            <a:r>
              <a:rPr lang="en-US" sz="2500" dirty="0">
                <a:solidFill>
                  <a:schemeClr val="accent1">
                    <a:lumMod val="50000"/>
                  </a:schemeClr>
                </a:solidFill>
                <a:latin typeface="EC Square Sans Pro"/>
                <a:ea typeface="+mj-ea"/>
                <a:cs typeface="+mj-cs"/>
              </a:rPr>
              <a:t>ECI 'Actions on Climate Emergency' (from 'Fridays for Future')</a:t>
            </a:r>
            <a:endParaRPr lang="en-US" dirty="0">
              <a:solidFill>
                <a:schemeClr val="accent1">
                  <a:lumMod val="50000"/>
                </a:schemeClr>
              </a:solidFill>
              <a:ea typeface="+mj-ea"/>
              <a:cs typeface="+mj-cs"/>
            </a:endParaRPr>
          </a:p>
          <a:p>
            <a:r>
              <a:rPr lang="en-US" sz="2500" dirty="0">
                <a:solidFill>
                  <a:schemeClr val="accent1">
                    <a:lumMod val="50000"/>
                  </a:schemeClr>
                </a:solidFill>
                <a:latin typeface="EC Square Sans Pro"/>
                <a:ea typeface="+mj-ea"/>
                <a:cs typeface="+mj-cs"/>
              </a:rPr>
              <a:t>ECI 'Voters Without Borders'</a:t>
            </a:r>
          </a:p>
          <a:p>
            <a:r>
              <a:rPr lang="en-US" sz="2500" dirty="0">
                <a:solidFill>
                  <a:schemeClr val="accent1">
                    <a:lumMod val="50000"/>
                  </a:schemeClr>
                </a:solidFill>
                <a:latin typeface="EC Square Sans Pro"/>
                <a:ea typeface="+mj-ea"/>
                <a:cs typeface="+mj-cs"/>
              </a:rPr>
              <a:t>ECI 'Freedom to share' </a:t>
            </a:r>
          </a:p>
          <a:p>
            <a:endParaRPr lang="en-US" sz="2500" dirty="0">
              <a:latin typeface="EC Square Sans Pro"/>
              <a:ea typeface="+mj-ea"/>
              <a:cs typeface="+mj-cs"/>
            </a:endParaRPr>
          </a:p>
          <a:p>
            <a:r>
              <a:rPr lang="en-US" sz="2500" b="1" dirty="0">
                <a:solidFill>
                  <a:schemeClr val="accent1">
                    <a:lumMod val="50000"/>
                  </a:schemeClr>
                </a:solidFill>
                <a:latin typeface="EC Square Sans Pro"/>
                <a:ea typeface="+mj-ea"/>
                <a:cs typeface="+mj-cs"/>
              </a:rPr>
              <a:t>Cooperation with other ECIs</a:t>
            </a:r>
            <a:r>
              <a:rPr lang="en-US" sz="2500" dirty="0">
                <a:solidFill>
                  <a:schemeClr val="accent1">
                    <a:lumMod val="50000"/>
                  </a:schemeClr>
                </a:solidFill>
                <a:latin typeface="EC Square Sans Pro"/>
                <a:ea typeface="+mj-ea"/>
                <a:cs typeface="+mj-cs"/>
              </a:rPr>
              <a:t/>
            </a:r>
            <a:br>
              <a:rPr lang="en-US" sz="2500" dirty="0">
                <a:solidFill>
                  <a:schemeClr val="accent1">
                    <a:lumMod val="50000"/>
                  </a:schemeClr>
                </a:solidFill>
                <a:latin typeface="EC Square Sans Pro"/>
                <a:ea typeface="+mj-ea"/>
                <a:cs typeface="+mj-cs"/>
              </a:rPr>
            </a:br>
            <a:r>
              <a:rPr lang="en-US" sz="2500" dirty="0">
                <a:solidFill>
                  <a:schemeClr val="accent1">
                    <a:lumMod val="50000"/>
                  </a:schemeClr>
                </a:solidFill>
                <a:latin typeface="EC Square Sans Pro"/>
                <a:ea typeface="+mj-ea"/>
                <a:cs typeface="+mj-cs"/>
              </a:rPr>
              <a:t>EUMANS</a:t>
            </a:r>
            <a:r>
              <a:rPr lang="en-US" sz="2500" b="1" dirty="0">
                <a:solidFill>
                  <a:schemeClr val="accent1">
                    <a:lumMod val="50000"/>
                  </a:schemeClr>
                </a:solidFill>
                <a:latin typeface="EC Square Sans Pro"/>
                <a:ea typeface="+mj-ea"/>
                <a:cs typeface="+mj-cs"/>
              </a:rPr>
              <a:t>:</a:t>
            </a:r>
            <a:r>
              <a:rPr lang="en-US" sz="2000" dirty="0">
                <a:solidFill>
                  <a:schemeClr val="accent1">
                    <a:lumMod val="50000"/>
                  </a:schemeClr>
                </a:solidFill>
                <a:latin typeface="EC Square Sans Pro"/>
                <a:cs typeface="Calibri"/>
              </a:rPr>
              <a:t> a pan-European political citizens movement aimed to engage Europeans through democratic initiatives toward common goals for a better life in Europe through a more lively European democracy. </a:t>
            </a:r>
            <a:r>
              <a:rPr lang="en-US" sz="2000" b="1" dirty="0">
                <a:solidFill>
                  <a:schemeClr val="accent1">
                    <a:lumMod val="50000"/>
                  </a:schemeClr>
                </a:solidFill>
                <a:latin typeface="EC Square Sans Pro"/>
                <a:cs typeface="Calibri"/>
              </a:rPr>
              <a:t>Initiating the ECI Sign Day</a:t>
            </a:r>
            <a:r>
              <a:rPr lang="en-US" sz="2000" dirty="0">
                <a:solidFill>
                  <a:schemeClr val="accent1">
                    <a:lumMod val="50000"/>
                  </a:schemeClr>
                </a:solidFill>
                <a:latin typeface="EC Square Sans Pro"/>
                <a:cs typeface="Calibri"/>
              </a:rPr>
              <a:t> (Europe Day, 9 May 2022)</a:t>
            </a:r>
          </a:p>
          <a:p>
            <a:endParaRPr lang="en-US" dirty="0"/>
          </a:p>
          <a:p>
            <a:r>
              <a:rPr lang="en-US" sz="2500" dirty="0">
                <a:solidFill>
                  <a:schemeClr val="accent1">
                    <a:lumMod val="50000"/>
                  </a:schemeClr>
                </a:solidFill>
                <a:latin typeface="EC Square Sans Pro"/>
                <a:ea typeface="Calibri"/>
                <a:cs typeface="Calibri"/>
              </a:rPr>
              <a:t>'Citizens take over Europe' and 'We move Europe'</a:t>
            </a:r>
            <a:endParaRPr lang="en-US" sz="2500" dirty="0">
              <a:solidFill>
                <a:schemeClr val="accent1">
                  <a:lumMod val="50000"/>
                </a:schemeClr>
              </a:solidFill>
              <a:latin typeface="EC Square Sans Pro"/>
              <a:ea typeface="Calibri" panose="020F0502020204030204" pitchFamily="34" charset="0"/>
              <a:cs typeface="Calibri" panose="020F0502020204030204" pitchFamily="34" charset="0"/>
            </a:endParaRPr>
          </a:p>
          <a:p>
            <a:endParaRPr lang="en-US" dirty="0">
              <a:ea typeface="Calibri" panose="020F0502020204030204" pitchFamily="34" charset="0"/>
              <a:cs typeface="Calibri" panose="020F0502020204030204" pitchFamily="34" charset="0"/>
            </a:endParaRPr>
          </a:p>
        </p:txBody>
      </p:sp>
      <p:pic>
        <p:nvPicPr>
          <p:cNvPr id="3" name="Picture 4" descr="Diagram&#10;&#10;Description automatically generated">
            <a:extLst>
              <a:ext uri="{FF2B5EF4-FFF2-40B4-BE49-F238E27FC236}">
                <a16:creationId xmlns:a16="http://schemas.microsoft.com/office/drawing/2014/main" id="{29AC6DB2-0F22-81AB-D6FA-28DBB7AEE887}"/>
              </a:ext>
            </a:extLst>
          </p:cNvPr>
          <p:cNvPicPr>
            <a:picLocks noChangeAspect="1"/>
          </p:cNvPicPr>
          <p:nvPr/>
        </p:nvPicPr>
        <p:blipFill>
          <a:blip r:embed="rId3"/>
          <a:stretch>
            <a:fillRect/>
          </a:stretch>
        </p:blipFill>
        <p:spPr>
          <a:xfrm>
            <a:off x="2467585" y="109660"/>
            <a:ext cx="1922829" cy="1646604"/>
          </a:xfrm>
          <a:prstGeom prst="rect">
            <a:avLst/>
          </a:prstGeom>
        </p:spPr>
      </p:pic>
    </p:spTree>
    <p:extLst>
      <p:ext uri="{BB962C8B-B14F-4D97-AF65-F5344CB8AC3E}">
        <p14:creationId xmlns:p14="http://schemas.microsoft.com/office/powerpoint/2010/main" val="34021595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19233" y="225810"/>
            <a:ext cx="7344635" cy="1747574"/>
          </a:xfrm>
        </p:spPr>
        <p:txBody>
          <a:bodyPr lIns="91440" tIns="45720" rIns="91440" bIns="45720" anchor="t"/>
          <a:lstStyle/>
          <a:p>
            <a:r>
              <a:rPr lang="en-US" sz="3600" b="1" dirty="0">
                <a:latin typeface="EC Square Sans Pro"/>
              </a:rPr>
              <a:t>Start Unconditional Basic Incomes throughout the EU</a:t>
            </a:r>
            <a:r>
              <a:rPr lang="en-US" sz="2500" dirty="0">
                <a:latin typeface="EC Square Sans Pro"/>
              </a:rPr>
              <a:t>, presented by </a:t>
            </a:r>
            <a:r>
              <a:rPr lang="en-US" sz="2500" b="1" dirty="0">
                <a:latin typeface="EC Square Sans Pro"/>
              </a:rPr>
              <a:t>Michele Gianella</a:t>
            </a:r>
            <a:r>
              <a:rPr lang="en-US" sz="2500" dirty="0">
                <a:latin typeface="EC Square Sans Pro"/>
              </a:rPr>
              <a:t>, Italian National Coordinator </a:t>
            </a:r>
            <a:endParaRPr lang="en-US" sz="2500" dirty="0"/>
          </a:p>
          <a:p>
            <a:r>
              <a:rPr lang="en-US" dirty="0"/>
              <a:t/>
            </a:r>
            <a:br>
              <a:rPr lang="en-US" dirty="0"/>
            </a:br>
            <a:endParaRPr lang="en-US" dirty="0"/>
          </a:p>
        </p:txBody>
      </p:sp>
      <p:sp>
        <p:nvSpPr>
          <p:cNvPr id="2" name="TextBox 1">
            <a:extLst>
              <a:ext uri="{FF2B5EF4-FFF2-40B4-BE49-F238E27FC236}">
                <a16:creationId xmlns:a16="http://schemas.microsoft.com/office/drawing/2014/main" id="{5EC422B2-7D6A-7FE8-962B-46B995FD2CFD}"/>
              </a:ext>
            </a:extLst>
          </p:cNvPr>
          <p:cNvSpPr txBox="1"/>
          <p:nvPr/>
        </p:nvSpPr>
        <p:spPr>
          <a:xfrm>
            <a:off x="1295402" y="2008553"/>
            <a:ext cx="9991965" cy="38933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solidFill>
                  <a:schemeClr val="accent1">
                    <a:lumMod val="50000"/>
                  </a:schemeClr>
                </a:solidFill>
                <a:latin typeface="EC Square Sans Pro"/>
                <a:ea typeface="+mj-ea"/>
                <a:cs typeface="+mj-cs"/>
              </a:rPr>
              <a:t>Contacts for ECI </a:t>
            </a:r>
            <a:r>
              <a:rPr lang="en-US" sz="2200" b="1" dirty="0" err="1">
                <a:solidFill>
                  <a:schemeClr val="accent1">
                    <a:lumMod val="50000"/>
                  </a:schemeClr>
                </a:solidFill>
                <a:latin typeface="EC Square Sans Pro"/>
                <a:ea typeface="+mj-ea"/>
                <a:cs typeface="+mj-cs"/>
              </a:rPr>
              <a:t>organiser</a:t>
            </a:r>
            <a:r>
              <a:rPr lang="en-US" sz="2200" b="1" dirty="0">
                <a:solidFill>
                  <a:schemeClr val="accent1">
                    <a:lumMod val="50000"/>
                  </a:schemeClr>
                </a:solidFill>
                <a:latin typeface="EC Square Sans Pro"/>
                <a:ea typeface="+mj-ea"/>
                <a:cs typeface="+mj-cs"/>
              </a:rPr>
              <a:t> group: </a:t>
            </a:r>
          </a:p>
          <a:p>
            <a:r>
              <a:rPr lang="en-US" sz="2200" b="1" dirty="0">
                <a:solidFill>
                  <a:schemeClr val="accent1">
                    <a:lumMod val="50000"/>
                  </a:schemeClr>
                </a:solidFill>
                <a:latin typeface="EC Square Sans Pro"/>
                <a:ea typeface="+mj-ea"/>
                <a:cs typeface="+mj-cs"/>
              </a:rPr>
              <a:t>Klaus Sambor</a:t>
            </a:r>
            <a:r>
              <a:rPr lang="en-US" sz="2200" dirty="0">
                <a:solidFill>
                  <a:schemeClr val="accent1">
                    <a:lumMod val="50000"/>
                  </a:schemeClr>
                </a:solidFill>
                <a:latin typeface="EC Square Sans Pro"/>
                <a:ea typeface="+mj-ea"/>
                <a:cs typeface="+mj-cs"/>
              </a:rPr>
              <a:t> </a:t>
            </a:r>
            <a:r>
              <a:rPr lang="en-US" sz="2500" b="1" dirty="0">
                <a:latin typeface="EC Square Sans Pro"/>
                <a:ea typeface="Calibri"/>
                <a:cs typeface="Calibri"/>
                <a:hlinkClick r:id="rId3"/>
              </a:rPr>
              <a:t>klaus.sambor@aon.at</a:t>
            </a:r>
            <a:r>
              <a:rPr lang="en-US" sz="2500" b="1" dirty="0">
                <a:latin typeface="EC Square Sans Pro"/>
                <a:ea typeface="Calibri"/>
                <a:cs typeface="Calibri"/>
              </a:rPr>
              <a:t> </a:t>
            </a:r>
            <a:endParaRPr lang="en-US">
              <a:latin typeface="EC Square Sans Pro"/>
              <a:ea typeface="Calibri"/>
              <a:cs typeface="Calibri"/>
            </a:endParaRPr>
          </a:p>
          <a:p>
            <a:r>
              <a:rPr lang="en-US" sz="2200" b="1" dirty="0">
                <a:solidFill>
                  <a:schemeClr val="accent1">
                    <a:lumMod val="50000"/>
                  </a:schemeClr>
                </a:solidFill>
                <a:latin typeface="EC Square Sans Pro"/>
                <a:ea typeface="+mj-ea"/>
                <a:cs typeface="+mj-cs"/>
              </a:rPr>
              <a:t>Ronald Blaschke</a:t>
            </a:r>
            <a:r>
              <a:rPr lang="en-US" sz="2500" b="1" dirty="0">
                <a:latin typeface="EC Square Sans Pro"/>
                <a:ea typeface="Calibri"/>
                <a:cs typeface="Calibri"/>
              </a:rPr>
              <a:t> </a:t>
            </a:r>
            <a:r>
              <a:rPr lang="en-US" sz="2500" b="1" dirty="0">
                <a:latin typeface="EC Square Sans Pro"/>
                <a:ea typeface="Calibri"/>
                <a:cs typeface="Calibri"/>
                <a:hlinkClick r:id="rId4"/>
              </a:rPr>
              <a:t>blaschke@grundeinkommen.de</a:t>
            </a:r>
            <a:r>
              <a:rPr lang="en-US" sz="2500" b="1" dirty="0">
                <a:latin typeface="EC Square Sans Pro"/>
                <a:ea typeface="Calibri"/>
                <a:cs typeface="Calibri"/>
              </a:rPr>
              <a:t>  </a:t>
            </a:r>
            <a:endParaRPr lang="en-US">
              <a:solidFill>
                <a:schemeClr val="accent1">
                  <a:lumMod val="50000"/>
                </a:schemeClr>
              </a:solidFill>
              <a:latin typeface="EC Square Sans Pro"/>
              <a:ea typeface="Calibri"/>
              <a:cs typeface="Calibri"/>
            </a:endParaRPr>
          </a:p>
          <a:p>
            <a:endParaRPr lang="en-US" sz="2500" dirty="0">
              <a:solidFill>
                <a:schemeClr val="accent1">
                  <a:lumMod val="50000"/>
                </a:schemeClr>
              </a:solidFill>
              <a:latin typeface="EC Square Sans Pro"/>
              <a:ea typeface="+mj-ea"/>
              <a:cs typeface="+mj-cs"/>
            </a:endParaRPr>
          </a:p>
          <a:p>
            <a:r>
              <a:rPr lang="en-US" sz="2200" dirty="0">
                <a:solidFill>
                  <a:schemeClr val="accent1">
                    <a:lumMod val="50000"/>
                  </a:schemeClr>
                </a:solidFill>
                <a:latin typeface="EC Square Sans Pro"/>
                <a:ea typeface="+mj-ea"/>
                <a:cs typeface="+mj-cs"/>
              </a:rPr>
              <a:t>Official EU-website:</a:t>
            </a:r>
            <a:endParaRPr lang="en-US" sz="2200">
              <a:solidFill>
                <a:schemeClr val="accent1">
                  <a:lumMod val="50000"/>
                </a:schemeClr>
              </a:solidFill>
              <a:latin typeface="EC Square Sans Pro"/>
              <a:ea typeface="Calibri"/>
              <a:cs typeface="Calibri"/>
            </a:endParaRPr>
          </a:p>
          <a:p>
            <a:r>
              <a:rPr lang="en-US" sz="2200" b="1" u="sng" dirty="0">
                <a:latin typeface="EC Square Sans Pro"/>
                <a:ea typeface="Calibri"/>
                <a:cs typeface="Calibri"/>
                <a:hlinkClick r:id="rId5"/>
              </a:rPr>
              <a:t>http://ec.europa.eu/citizens-initiative/public/initiatives/open/details/2020/000003</a:t>
            </a:r>
            <a:endParaRPr lang="en-US" sz="2200" b="1" u="sng" dirty="0">
              <a:latin typeface="EC Square Sans Pro"/>
              <a:ea typeface="Calibri" panose="020F0502020204030204" pitchFamily="34" charset="0"/>
              <a:cs typeface="Calibri" panose="020F0502020204030204" pitchFamily="34" charset="0"/>
            </a:endParaRPr>
          </a:p>
          <a:p>
            <a:r>
              <a:rPr lang="en-US" sz="2200" dirty="0">
                <a:solidFill>
                  <a:schemeClr val="accent1">
                    <a:lumMod val="50000"/>
                  </a:schemeClr>
                </a:solidFill>
                <a:latin typeface="EC Square Sans Pro"/>
                <a:ea typeface="+mj-ea"/>
                <a:cs typeface="+mj-cs"/>
              </a:rPr>
              <a:t>Our website: </a:t>
            </a:r>
            <a:r>
              <a:rPr lang="en-US" sz="2200" b="1" dirty="0">
                <a:latin typeface="EC Square Sans Pro"/>
                <a:ea typeface="Calibri"/>
                <a:cs typeface="Calibri"/>
                <a:hlinkClick r:id="rId6"/>
              </a:rPr>
              <a:t>https://eci-ubi.eu</a:t>
            </a:r>
            <a:r>
              <a:rPr lang="en-US" sz="2200" b="1" dirty="0">
                <a:latin typeface="EC Square Sans Pro"/>
                <a:ea typeface="Calibri"/>
                <a:cs typeface="Calibri"/>
              </a:rPr>
              <a:t> </a:t>
            </a:r>
            <a:endParaRPr lang="en-US" sz="2200">
              <a:latin typeface="EC Square Sans Pro"/>
              <a:ea typeface="Calibri"/>
              <a:cs typeface="Calibri"/>
            </a:endParaRPr>
          </a:p>
          <a:p>
            <a:r>
              <a:rPr lang="en-US" sz="2200" dirty="0">
                <a:solidFill>
                  <a:schemeClr val="accent1">
                    <a:lumMod val="50000"/>
                  </a:schemeClr>
                </a:solidFill>
                <a:latin typeface="EC Square Sans Pro"/>
                <a:ea typeface="+mj-ea"/>
                <a:cs typeface="+mj-cs"/>
              </a:rPr>
              <a:t>Facebook:</a:t>
            </a:r>
            <a:r>
              <a:rPr lang="en-US" sz="2200" dirty="0">
                <a:solidFill>
                  <a:schemeClr val="accent1">
                    <a:lumMod val="50000"/>
                  </a:schemeClr>
                </a:solidFill>
                <a:latin typeface="EC Square Sans Pro"/>
                <a:ea typeface="Calibri"/>
                <a:cs typeface="Calibri"/>
              </a:rPr>
              <a:t> </a:t>
            </a:r>
            <a:r>
              <a:rPr lang="en-US" sz="2200" b="1" dirty="0">
                <a:latin typeface="EC Square Sans Pro"/>
                <a:ea typeface="Calibri"/>
                <a:cs typeface="Calibri"/>
                <a:hlinkClick r:id="rId7"/>
              </a:rPr>
              <a:t>https://www.facebook.com/ECIUBI</a:t>
            </a:r>
            <a:r>
              <a:rPr lang="en-US" sz="2200" b="1" dirty="0">
                <a:latin typeface="EC Square Sans Pro"/>
                <a:ea typeface="Calibri"/>
                <a:cs typeface="Calibri"/>
              </a:rPr>
              <a:t> </a:t>
            </a:r>
            <a:endParaRPr lang="en-US" sz="2200">
              <a:latin typeface="EC Square Sans Pro"/>
              <a:ea typeface="Calibri"/>
              <a:cs typeface="Calibri"/>
            </a:endParaRPr>
          </a:p>
          <a:p>
            <a:r>
              <a:rPr lang="en-US" sz="2200" dirty="0">
                <a:solidFill>
                  <a:schemeClr val="accent1">
                    <a:lumMod val="50000"/>
                  </a:schemeClr>
                </a:solidFill>
                <a:latin typeface="EC Square Sans Pro"/>
                <a:ea typeface="+mj-ea"/>
                <a:cs typeface="+mj-cs"/>
              </a:rPr>
              <a:t>Twitter:</a:t>
            </a:r>
            <a:r>
              <a:rPr lang="en-US" sz="2200" dirty="0">
                <a:solidFill>
                  <a:schemeClr val="accent1">
                    <a:lumMod val="50000"/>
                  </a:schemeClr>
                </a:solidFill>
                <a:latin typeface="EC Square Sans Pro"/>
                <a:ea typeface="Calibri"/>
                <a:cs typeface="Calibri"/>
              </a:rPr>
              <a:t> </a:t>
            </a:r>
            <a:r>
              <a:rPr lang="en-US" sz="2200" b="1" dirty="0">
                <a:latin typeface="EC Square Sans Pro"/>
                <a:ea typeface="Calibri"/>
                <a:cs typeface="Calibri"/>
                <a:hlinkClick r:id="rId8"/>
              </a:rPr>
              <a:t>https://twitter.com/eciubi</a:t>
            </a:r>
            <a:r>
              <a:rPr lang="en-US" sz="2200" b="1" dirty="0">
                <a:latin typeface="EC Square Sans Pro"/>
                <a:ea typeface="Calibri"/>
                <a:cs typeface="Calibri"/>
              </a:rPr>
              <a:t> </a:t>
            </a:r>
            <a:endParaRPr lang="en-US" sz="2200">
              <a:latin typeface="EC Square Sans Pro"/>
              <a:ea typeface="Calibri"/>
              <a:cs typeface="Calibri"/>
            </a:endParaRPr>
          </a:p>
          <a:p>
            <a:r>
              <a:rPr lang="en-US" sz="2200" dirty="0">
                <a:solidFill>
                  <a:schemeClr val="accent1">
                    <a:lumMod val="50000"/>
                  </a:schemeClr>
                </a:solidFill>
                <a:latin typeface="EC Square Sans Pro"/>
                <a:ea typeface="+mj-ea"/>
                <a:cs typeface="+mj-cs"/>
              </a:rPr>
              <a:t>Instagram:</a:t>
            </a:r>
            <a:r>
              <a:rPr lang="en-US" sz="2200" dirty="0">
                <a:solidFill>
                  <a:schemeClr val="accent1">
                    <a:lumMod val="50000"/>
                  </a:schemeClr>
                </a:solidFill>
                <a:latin typeface="EC Square Sans Pro"/>
                <a:ea typeface="Calibri"/>
                <a:cs typeface="Calibri"/>
              </a:rPr>
              <a:t> </a:t>
            </a:r>
            <a:r>
              <a:rPr lang="en-US" sz="2200" b="1" dirty="0">
                <a:latin typeface="EC Square Sans Pro"/>
                <a:ea typeface="Calibri"/>
                <a:cs typeface="Calibri"/>
                <a:hlinkClick r:id="rId9"/>
              </a:rPr>
              <a:t>https://www.instagram.com/eciubi/</a:t>
            </a:r>
            <a:r>
              <a:rPr lang="en-US" sz="2200" b="1" dirty="0">
                <a:latin typeface="EC Square Sans Pro"/>
                <a:ea typeface="Calibri"/>
                <a:cs typeface="Calibri"/>
              </a:rPr>
              <a:t> </a:t>
            </a:r>
            <a:endParaRPr lang="en-US" sz="2200">
              <a:latin typeface="EC Square Sans Pro"/>
              <a:ea typeface="Calibri"/>
              <a:cs typeface="Calibri"/>
            </a:endParaRPr>
          </a:p>
          <a:p>
            <a:endParaRPr lang="en-US" dirty="0">
              <a:ea typeface="Calibri" panose="020F0502020204030204" pitchFamily="34" charset="0"/>
              <a:cs typeface="Calibri" panose="020F0502020204030204" pitchFamily="34" charset="0"/>
            </a:endParaRPr>
          </a:p>
        </p:txBody>
      </p:sp>
      <p:pic>
        <p:nvPicPr>
          <p:cNvPr id="3" name="Picture 4" descr="Diagram&#10;&#10;Description automatically generated">
            <a:extLst>
              <a:ext uri="{FF2B5EF4-FFF2-40B4-BE49-F238E27FC236}">
                <a16:creationId xmlns:a16="http://schemas.microsoft.com/office/drawing/2014/main" id="{29AC6DB2-0F22-81AB-D6FA-28DBB7AEE887}"/>
              </a:ext>
            </a:extLst>
          </p:cNvPr>
          <p:cNvPicPr>
            <a:picLocks noChangeAspect="1"/>
          </p:cNvPicPr>
          <p:nvPr/>
        </p:nvPicPr>
        <p:blipFill>
          <a:blip r:embed="rId10"/>
          <a:stretch>
            <a:fillRect/>
          </a:stretch>
        </p:blipFill>
        <p:spPr>
          <a:xfrm>
            <a:off x="2467585" y="109660"/>
            <a:ext cx="1922829" cy="1646604"/>
          </a:xfrm>
          <a:prstGeom prst="rect">
            <a:avLst/>
          </a:prstGeom>
        </p:spPr>
      </p:pic>
    </p:spTree>
    <p:extLst>
      <p:ext uri="{BB962C8B-B14F-4D97-AF65-F5344CB8AC3E}">
        <p14:creationId xmlns:p14="http://schemas.microsoft.com/office/powerpoint/2010/main" val="36669274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0E9D23-E11C-AC3E-A707-1D050FB61E50}"/>
              </a:ext>
            </a:extLst>
          </p:cNvPr>
          <p:cNvSpPr>
            <a:spLocks noGrp="1"/>
          </p:cNvSpPr>
          <p:nvPr>
            <p:ph type="title"/>
          </p:nvPr>
        </p:nvSpPr>
        <p:spPr/>
        <p:txBody>
          <a:bodyPr/>
          <a:lstStyle/>
          <a:p>
            <a:endParaRPr lang="x-none"/>
          </a:p>
        </p:txBody>
      </p:sp>
      <p:sp>
        <p:nvSpPr>
          <p:cNvPr id="5" name="Text Placeholder 4">
            <a:extLst>
              <a:ext uri="{FF2B5EF4-FFF2-40B4-BE49-F238E27FC236}">
                <a16:creationId xmlns:a16="http://schemas.microsoft.com/office/drawing/2014/main" id="{FA6CBE25-3007-760C-8500-4B8D110E6E23}"/>
              </a:ext>
            </a:extLst>
          </p:cNvPr>
          <p:cNvSpPr>
            <a:spLocks noGrp="1"/>
          </p:cNvSpPr>
          <p:nvPr>
            <p:ph type="body" sz="quarter" idx="10"/>
          </p:nvPr>
        </p:nvSpPr>
        <p:spPr/>
        <p:txBody>
          <a:bodyPr/>
          <a:lstStyle/>
          <a:p>
            <a:endParaRPr lang="x-none" dirty="0"/>
          </a:p>
        </p:txBody>
      </p:sp>
      <p:pic>
        <p:nvPicPr>
          <p:cNvPr id="6" name="Afbeelding 13" descr="Afbeelding met blad, plant, schaduw&#10;&#10;Automatisch gegenereerde beschrijving">
            <a:extLst>
              <a:ext uri="{FF2B5EF4-FFF2-40B4-BE49-F238E27FC236}">
                <a16:creationId xmlns:a16="http://schemas.microsoft.com/office/drawing/2014/main" id="{42CEF2C5-4324-4CE5-9889-D34A8E5A14B0}"/>
              </a:ext>
            </a:extLst>
          </p:cNvPr>
          <p:cNvPicPr>
            <a:picLocks noChangeAspect="1"/>
          </p:cNvPicPr>
          <p:nvPr/>
        </p:nvPicPr>
        <p:blipFill rotWithShape="1">
          <a:blip r:embed="rId3">
            <a:extLst>
              <a:ext uri="{28A0092B-C50C-407E-A947-70E740481C1C}">
                <a14:useLocalDpi xmlns:a14="http://schemas.microsoft.com/office/drawing/2010/main" val="0"/>
              </a:ext>
            </a:extLst>
          </a:blip>
          <a:srcRect l="2663" t="16914" r="1116" b="-1"/>
          <a:stretch/>
        </p:blipFill>
        <p:spPr>
          <a:xfrm>
            <a:off x="0" y="0"/>
            <a:ext cx="12192000" cy="6858000"/>
          </a:xfrm>
          <a:prstGeom prst="rect">
            <a:avLst/>
          </a:prstGeom>
        </p:spPr>
      </p:pic>
      <p:sp>
        <p:nvSpPr>
          <p:cNvPr id="8" name="Stroomdiagram: Verbindingslijn 7">
            <a:extLst>
              <a:ext uri="{FF2B5EF4-FFF2-40B4-BE49-F238E27FC236}">
                <a16:creationId xmlns:a16="http://schemas.microsoft.com/office/drawing/2014/main" id="{0EE08C74-34DB-47CB-91CE-6EF6FD207300}"/>
              </a:ext>
            </a:extLst>
          </p:cNvPr>
          <p:cNvSpPr/>
          <p:nvPr/>
        </p:nvSpPr>
        <p:spPr>
          <a:xfrm>
            <a:off x="-34049" y="1391397"/>
            <a:ext cx="3586579" cy="3370266"/>
          </a:xfrm>
          <a:prstGeom prst="flowChartConnector">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nl-BE" sz="2400" b="1" dirty="0">
                <a:solidFill>
                  <a:schemeClr val="accent6">
                    <a:lumMod val="50000"/>
                  </a:schemeClr>
                </a:solidFill>
                <a:latin typeface="EC Square Sans Cond Pro" panose="020B0506040000020004" pitchFamily="34" charset="0"/>
              </a:rPr>
              <a:t>European EcoScore: a label with letters from A to F for all products sold in the EU</a:t>
            </a:r>
          </a:p>
        </p:txBody>
      </p:sp>
      <p:sp>
        <p:nvSpPr>
          <p:cNvPr id="2" name="Rectangle 1"/>
          <p:cNvSpPr/>
          <p:nvPr/>
        </p:nvSpPr>
        <p:spPr>
          <a:xfrm>
            <a:off x="838200" y="565023"/>
            <a:ext cx="2646878" cy="646331"/>
          </a:xfrm>
          <a:prstGeom prst="rect">
            <a:avLst/>
          </a:prstGeom>
        </p:spPr>
        <p:txBody>
          <a:bodyPr wrap="none">
            <a:spAutoFit/>
          </a:bodyPr>
          <a:lstStyle/>
          <a:p>
            <a:r>
              <a:rPr lang="nl-BE" sz="3600" b="1" dirty="0">
                <a:solidFill>
                  <a:schemeClr val="bg1"/>
                </a:solidFill>
                <a:latin typeface="Elephant" panose="02020904090505020303" pitchFamily="18" charset="0"/>
              </a:rPr>
              <a:t>In a nutshell</a:t>
            </a:r>
            <a:endParaRPr lang="en-US" sz="3600" b="1" dirty="0"/>
          </a:p>
        </p:txBody>
      </p:sp>
      <p:sp>
        <p:nvSpPr>
          <p:cNvPr id="9" name="Stroomdiagram: Verbindingslijn 4">
            <a:extLst>
              <a:ext uri="{FF2B5EF4-FFF2-40B4-BE49-F238E27FC236}">
                <a16:creationId xmlns:a16="http://schemas.microsoft.com/office/drawing/2014/main" id="{DDC2A346-CB31-47C2-9CCE-1E97BF99A5AC}"/>
              </a:ext>
            </a:extLst>
          </p:cNvPr>
          <p:cNvSpPr/>
          <p:nvPr/>
        </p:nvSpPr>
        <p:spPr>
          <a:xfrm>
            <a:off x="2680281" y="2850468"/>
            <a:ext cx="4015072" cy="3822391"/>
          </a:xfrm>
          <a:prstGeom prst="flowChartConnector">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nl-BE" sz="2400" b="1" dirty="0">
                <a:solidFill>
                  <a:schemeClr val="accent6">
                    <a:lumMod val="50000"/>
                  </a:schemeClr>
                </a:solidFill>
                <a:latin typeface="EC Square Sans Cond Pro" panose="020B0506040000020004" pitchFamily="34" charset="0"/>
              </a:rPr>
              <a:t>European Citizens’ Initiative</a:t>
            </a:r>
          </a:p>
        </p:txBody>
      </p:sp>
      <p:sp>
        <p:nvSpPr>
          <p:cNvPr id="10" name="Stroomdiagram: Verbindingslijn 10">
            <a:extLst>
              <a:ext uri="{FF2B5EF4-FFF2-40B4-BE49-F238E27FC236}">
                <a16:creationId xmlns:a16="http://schemas.microsoft.com/office/drawing/2014/main" id="{21F22783-2CC7-4D85-9F19-0DCB4DB1C2CA}"/>
              </a:ext>
            </a:extLst>
          </p:cNvPr>
          <p:cNvSpPr/>
          <p:nvPr/>
        </p:nvSpPr>
        <p:spPr>
          <a:xfrm>
            <a:off x="5748972" y="1800514"/>
            <a:ext cx="3309257" cy="3370266"/>
          </a:xfrm>
          <a:prstGeom prst="flowChartConnector">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a:solidFill>
                  <a:schemeClr val="accent6">
                    <a:lumMod val="50000"/>
                  </a:schemeClr>
                </a:solidFill>
                <a:latin typeface="EC Square Sans Cond Pro" panose="020B0506040000020004" pitchFamily="34" charset="0"/>
              </a:rPr>
              <a:t>Assess environmental impact of products</a:t>
            </a:r>
          </a:p>
        </p:txBody>
      </p:sp>
      <p:sp>
        <p:nvSpPr>
          <p:cNvPr id="11" name="Stroomdiagram: Verbindingslijn 14">
            <a:extLst>
              <a:ext uri="{FF2B5EF4-FFF2-40B4-BE49-F238E27FC236}">
                <a16:creationId xmlns:a16="http://schemas.microsoft.com/office/drawing/2014/main" id="{2DD71796-B2E8-4FD8-86C8-9B0F2D492B33}"/>
              </a:ext>
            </a:extLst>
          </p:cNvPr>
          <p:cNvSpPr/>
          <p:nvPr/>
        </p:nvSpPr>
        <p:spPr>
          <a:xfrm>
            <a:off x="8482309" y="2982749"/>
            <a:ext cx="3309257" cy="3370266"/>
          </a:xfrm>
          <a:prstGeom prst="flowChartConnector">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a:solidFill>
                  <a:schemeClr val="accent6">
                    <a:lumMod val="50000"/>
                  </a:schemeClr>
                </a:solidFill>
                <a:latin typeface="EC Square Sans Cond Pro" panose="020B0506040000020004" pitchFamily="34" charset="0"/>
              </a:rPr>
              <a:t>+80 young people </a:t>
            </a:r>
          </a:p>
          <a:p>
            <a:pPr algn="ctr"/>
            <a:r>
              <a:rPr lang="nl-BE" sz="2400" b="1" dirty="0">
                <a:solidFill>
                  <a:schemeClr val="accent6">
                    <a:lumMod val="50000"/>
                  </a:schemeClr>
                </a:solidFill>
                <a:latin typeface="EC Square Sans Cond Pro" panose="020B0506040000020004" pitchFamily="34" charset="0"/>
              </a:rPr>
              <a:t>+10 </a:t>
            </a:r>
            <a:r>
              <a:rPr lang="nl-BE" sz="2400" b="1" dirty="0" smtClean="0">
                <a:solidFill>
                  <a:schemeClr val="accent6">
                    <a:lumMod val="50000"/>
                  </a:schemeClr>
                </a:solidFill>
                <a:latin typeface="EC Square Sans Cond Pro" panose="020B0506040000020004" pitchFamily="34" charset="0"/>
              </a:rPr>
              <a:t>European </a:t>
            </a:r>
            <a:r>
              <a:rPr lang="nl-BE" sz="2400" b="1" dirty="0">
                <a:solidFill>
                  <a:schemeClr val="accent6">
                    <a:lumMod val="50000"/>
                  </a:schemeClr>
                </a:solidFill>
                <a:latin typeface="EC Square Sans Cond Pro" panose="020B0506040000020004" pitchFamily="34" charset="0"/>
              </a:rPr>
              <a:t>countries</a:t>
            </a:r>
          </a:p>
        </p:txBody>
      </p:sp>
      <p:pic>
        <p:nvPicPr>
          <p:cNvPr id="12" name="Afbeelding 3">
            <a:extLst>
              <a:ext uri="{FF2B5EF4-FFF2-40B4-BE49-F238E27FC236}">
                <a16:creationId xmlns:a16="http://schemas.microsoft.com/office/drawing/2014/main" id="{D54CB84F-BF20-4B8E-AC42-B2D4B416C9FD}"/>
              </a:ext>
            </a:extLst>
          </p:cNvPr>
          <p:cNvPicPr>
            <a:picLocks noChangeAspect="1"/>
          </p:cNvPicPr>
          <p:nvPr/>
        </p:nvPicPr>
        <p:blipFill rotWithShape="1">
          <a:blip r:embed="rId4">
            <a:extLst>
              <a:ext uri="{28A0092B-C50C-407E-A947-70E740481C1C}">
                <a14:useLocalDpi xmlns:a14="http://schemas.microsoft.com/office/drawing/2010/main" val="0"/>
              </a:ext>
            </a:extLst>
          </a:blip>
          <a:srcRect r="2" b="2"/>
          <a:stretch/>
        </p:blipFill>
        <p:spPr>
          <a:xfrm>
            <a:off x="9380107" y="109827"/>
            <a:ext cx="2763096" cy="2763096"/>
          </a:xfrm>
          <a:prstGeom prst="ellipse">
            <a:avLst/>
          </a:prstGeom>
        </p:spPr>
      </p:pic>
    </p:spTree>
    <p:extLst>
      <p:ext uri="{BB962C8B-B14F-4D97-AF65-F5344CB8AC3E}">
        <p14:creationId xmlns:p14="http://schemas.microsoft.com/office/powerpoint/2010/main" val="3376324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11628" y="291090"/>
            <a:ext cx="10842170" cy="766612"/>
          </a:xfrm>
        </p:spPr>
        <p:txBody>
          <a:bodyPr vert="horz" lIns="91440" tIns="45720" rIns="91440" bIns="45720" rtlCol="0" anchor="b">
            <a:normAutofit/>
          </a:bodyPr>
          <a:lstStyle/>
          <a:p>
            <a:r>
              <a:rPr lang="en-US" sz="3200" b="1">
                <a:latin typeface="EC Square Sans Pro"/>
              </a:rPr>
              <a:t>Let’s see who is here &amp; test your knowledge </a:t>
            </a:r>
          </a:p>
        </p:txBody>
      </p:sp>
      <p:pic>
        <p:nvPicPr>
          <p:cNvPr id="2" name="Picture 2" descr="Qr code&#10;&#10;Description automatically generated">
            <a:extLst>
              <a:ext uri="{FF2B5EF4-FFF2-40B4-BE49-F238E27FC236}">
                <a16:creationId xmlns:a16="http://schemas.microsoft.com/office/drawing/2014/main" id="{5ED8DC3C-84C4-6DE5-BC0D-2130A8C78930}"/>
              </a:ext>
            </a:extLst>
          </p:cNvPr>
          <p:cNvPicPr>
            <a:picLocks noChangeAspect="1"/>
          </p:cNvPicPr>
          <p:nvPr/>
        </p:nvPicPr>
        <p:blipFill>
          <a:blip r:embed="rId3"/>
          <a:stretch>
            <a:fillRect/>
          </a:stretch>
        </p:blipFill>
        <p:spPr>
          <a:xfrm>
            <a:off x="1866718" y="1209263"/>
            <a:ext cx="8458563" cy="4440746"/>
          </a:xfrm>
          <a:prstGeom prst="rect">
            <a:avLst/>
          </a:prstGeom>
        </p:spPr>
      </p:pic>
    </p:spTree>
    <p:extLst>
      <p:ext uri="{BB962C8B-B14F-4D97-AF65-F5344CB8AC3E}">
        <p14:creationId xmlns:p14="http://schemas.microsoft.com/office/powerpoint/2010/main" val="5451731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BC4CF33-357C-8E24-964A-F29972B709D2}"/>
              </a:ext>
            </a:extLst>
          </p:cNvPr>
          <p:cNvSpPr>
            <a:spLocks noGrp="1"/>
          </p:cNvSpPr>
          <p:nvPr>
            <p:ph type="title"/>
          </p:nvPr>
        </p:nvSpPr>
        <p:spPr>
          <a:xfrm>
            <a:off x="452284" y="705650"/>
            <a:ext cx="10035775" cy="1325563"/>
          </a:xfrm>
        </p:spPr>
        <p:txBody>
          <a:bodyPr/>
          <a:lstStyle/>
          <a:p>
            <a:r>
              <a:rPr lang="nl-BE" sz="4000" b="1" dirty="0">
                <a:latin typeface="EC Square Sans Pro"/>
              </a:rPr>
              <a:t>Why this Initiative</a:t>
            </a:r>
            <a:r>
              <a:rPr lang="nl-BE" sz="4000" b="1" dirty="0" smtClean="0">
                <a:latin typeface="EC Square Sans Pro"/>
              </a:rPr>
              <a:t>? </a:t>
            </a:r>
            <a:r>
              <a:rPr lang="en-US" sz="3600" dirty="0">
                <a:latin typeface="EC Square Sans Pro"/>
              </a:rPr>
              <a:t>presented by </a:t>
            </a:r>
            <a:r>
              <a:rPr lang="en-US" sz="3600" dirty="0" smtClean="0">
                <a:latin typeface="EC Square Sans Pro"/>
              </a:rPr>
              <a:t/>
            </a:r>
            <a:br>
              <a:rPr lang="en-US" sz="3600" dirty="0" smtClean="0">
                <a:latin typeface="EC Square Sans Pro"/>
              </a:rPr>
            </a:br>
            <a:r>
              <a:rPr lang="en-US" sz="3600" b="1" dirty="0" smtClean="0">
                <a:latin typeface="EC Square Sans Pro"/>
              </a:rPr>
              <a:t>Elsa Kraemer, </a:t>
            </a:r>
            <a:r>
              <a:rPr lang="en-US" sz="3600" dirty="0" smtClean="0">
                <a:latin typeface="EC Square Sans Pro"/>
              </a:rPr>
              <a:t>substitute representative </a:t>
            </a:r>
            <a:endParaRPr lang="x-none" sz="3600" dirty="0">
              <a:latin typeface="EC Square Sans Pro"/>
            </a:endParaRPr>
          </a:p>
        </p:txBody>
      </p:sp>
      <p:sp>
        <p:nvSpPr>
          <p:cNvPr id="7" name="Text Placeholder 6">
            <a:extLst>
              <a:ext uri="{FF2B5EF4-FFF2-40B4-BE49-F238E27FC236}">
                <a16:creationId xmlns:a16="http://schemas.microsoft.com/office/drawing/2014/main" id="{374FBF92-E41D-FDF5-BE5E-2679CB3F3A9F}"/>
              </a:ext>
            </a:extLst>
          </p:cNvPr>
          <p:cNvSpPr>
            <a:spLocks noGrp="1"/>
          </p:cNvSpPr>
          <p:nvPr>
            <p:ph type="body" sz="quarter" idx="10"/>
          </p:nvPr>
        </p:nvSpPr>
        <p:spPr>
          <a:xfrm>
            <a:off x="1210573" y="2379406"/>
            <a:ext cx="9731324" cy="3106994"/>
          </a:xfrm>
        </p:spPr>
        <p:txBody>
          <a:bodyPr/>
          <a:lstStyle/>
          <a:p>
            <a:pPr marL="457200" indent="-457200">
              <a:buFont typeface="Arial" charset="0"/>
              <a:buChar char="•"/>
            </a:pPr>
            <a:r>
              <a:rPr lang="nl-BE" sz="3200" dirty="0">
                <a:latin typeface="EC Square Sans Pro"/>
                <a:ea typeface="+mj-ea"/>
                <a:cs typeface="+mj-cs"/>
              </a:rPr>
              <a:t>Willingness to act for the climate, after the climate strikes </a:t>
            </a:r>
          </a:p>
          <a:p>
            <a:pPr marL="457200" indent="-457200">
              <a:buFont typeface="Arial" charset="0"/>
              <a:buChar char="•"/>
            </a:pPr>
            <a:r>
              <a:rPr lang="nl-BE" sz="3200" dirty="0">
                <a:latin typeface="EC Square Sans Pro"/>
                <a:ea typeface="+mj-ea"/>
                <a:cs typeface="+mj-cs"/>
              </a:rPr>
              <a:t>Give a voice to young people</a:t>
            </a:r>
          </a:p>
          <a:p>
            <a:pPr marL="457200" indent="-457200">
              <a:buFont typeface="Arial" charset="0"/>
              <a:buChar char="•"/>
            </a:pPr>
            <a:r>
              <a:rPr lang="nl-BE" sz="3200" dirty="0">
                <a:latin typeface="EC Square Sans Pro"/>
                <a:ea typeface="+mj-ea"/>
                <a:cs typeface="+mj-cs"/>
              </a:rPr>
              <a:t>Consumption: an everyday act that has a big impact</a:t>
            </a:r>
          </a:p>
          <a:p>
            <a:pPr marL="457200" indent="-457200">
              <a:buFont typeface="Arial" charset="0"/>
              <a:buChar char="•"/>
            </a:pPr>
            <a:r>
              <a:rPr lang="nl-BE" sz="3200" dirty="0">
                <a:latin typeface="EC Square Sans Pro"/>
                <a:ea typeface="+mj-ea"/>
                <a:cs typeface="+mj-cs"/>
              </a:rPr>
              <a:t>Our objective : not to moralize, but to give consumers the tools to make conscious choices</a:t>
            </a:r>
          </a:p>
          <a:p>
            <a:endParaRPr lang="x-none" dirty="0">
              <a:solidFill>
                <a:schemeClr val="tx1"/>
              </a:solidFill>
              <a:latin typeface="EC Square Sans Cond Pro" panose="020B0506040000020004" pitchFamily="34" charset="0"/>
            </a:endParaRPr>
          </a:p>
        </p:txBody>
      </p:sp>
      <p:pic>
        <p:nvPicPr>
          <p:cNvPr id="4" name="Afbeelding 3">
            <a:extLst>
              <a:ext uri="{FF2B5EF4-FFF2-40B4-BE49-F238E27FC236}">
                <a16:creationId xmlns:a16="http://schemas.microsoft.com/office/drawing/2014/main" id="{D54CB84F-BF20-4B8E-AC42-B2D4B416C9FD}"/>
              </a:ext>
            </a:extLst>
          </p:cNvPr>
          <p:cNvPicPr>
            <a:picLocks noChangeAspect="1"/>
          </p:cNvPicPr>
          <p:nvPr/>
        </p:nvPicPr>
        <p:blipFill rotWithShape="1">
          <a:blip r:embed="rId3">
            <a:extLst>
              <a:ext uri="{28A0092B-C50C-407E-A947-70E740481C1C}">
                <a14:useLocalDpi xmlns:a14="http://schemas.microsoft.com/office/drawing/2010/main" val="0"/>
              </a:ext>
            </a:extLst>
          </a:blip>
          <a:srcRect r="2" b="2"/>
          <a:stretch/>
        </p:blipFill>
        <p:spPr>
          <a:xfrm>
            <a:off x="9691794" y="118329"/>
            <a:ext cx="2500206" cy="2500206"/>
          </a:xfrm>
          <a:prstGeom prst="ellipse">
            <a:avLst/>
          </a:prstGeom>
        </p:spPr>
      </p:pic>
    </p:spTree>
    <p:extLst>
      <p:ext uri="{BB962C8B-B14F-4D97-AF65-F5344CB8AC3E}">
        <p14:creationId xmlns:p14="http://schemas.microsoft.com/office/powerpoint/2010/main" val="11725507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4493E-2E93-C5DA-72DF-8DF1EBD78C10}"/>
              </a:ext>
            </a:extLst>
          </p:cNvPr>
          <p:cNvSpPr>
            <a:spLocks noGrp="1"/>
          </p:cNvSpPr>
          <p:nvPr>
            <p:ph type="title"/>
          </p:nvPr>
        </p:nvSpPr>
        <p:spPr>
          <a:xfrm>
            <a:off x="529590" y="365122"/>
            <a:ext cx="7894320" cy="1325563"/>
          </a:xfrm>
        </p:spPr>
        <p:txBody>
          <a:bodyPr/>
          <a:lstStyle/>
          <a:p>
            <a:r>
              <a:rPr lang="nl-BE" sz="4000" b="1" dirty="0">
                <a:latin typeface="EC Square Sans Pro"/>
              </a:rPr>
              <a:t>Why a EUROPEAN EcoScore?</a:t>
            </a:r>
            <a:endParaRPr lang="x-none" sz="4000" b="1" dirty="0">
              <a:latin typeface="EC Square Sans Pro"/>
            </a:endParaRPr>
          </a:p>
        </p:txBody>
      </p:sp>
      <p:sp>
        <p:nvSpPr>
          <p:cNvPr id="3" name="Text Placeholder 2">
            <a:extLst>
              <a:ext uri="{FF2B5EF4-FFF2-40B4-BE49-F238E27FC236}">
                <a16:creationId xmlns:a16="http://schemas.microsoft.com/office/drawing/2014/main" id="{1E91470B-4271-9688-7D24-EC4AF701BE15}"/>
              </a:ext>
            </a:extLst>
          </p:cNvPr>
          <p:cNvSpPr>
            <a:spLocks noGrp="1"/>
          </p:cNvSpPr>
          <p:nvPr>
            <p:ph type="body" sz="quarter" idx="10"/>
          </p:nvPr>
        </p:nvSpPr>
        <p:spPr>
          <a:xfrm>
            <a:off x="914400" y="2435126"/>
            <a:ext cx="10246678" cy="3674210"/>
          </a:xfrm>
        </p:spPr>
        <p:txBody>
          <a:bodyPr/>
          <a:lstStyle/>
          <a:p>
            <a:pPr marL="457200" indent="-457200">
              <a:buFont typeface="Arial" charset="0"/>
              <a:buChar char="•"/>
            </a:pPr>
            <a:r>
              <a:rPr lang="nl-BE" sz="3200" dirty="0">
                <a:latin typeface="EC Square Sans Pro"/>
                <a:ea typeface="+mj-ea"/>
                <a:cs typeface="+mj-cs"/>
              </a:rPr>
              <a:t>Raise awareness about environmental impact of products </a:t>
            </a:r>
          </a:p>
          <a:p>
            <a:pPr marL="457200" indent="-457200">
              <a:buFont typeface="Arial" charset="0"/>
              <a:buChar char="•"/>
            </a:pPr>
            <a:r>
              <a:rPr lang="nl-BE" sz="3200" dirty="0">
                <a:latin typeface="EC Square Sans Pro"/>
                <a:ea typeface="+mj-ea"/>
                <a:cs typeface="+mj-cs"/>
              </a:rPr>
              <a:t>Multitude of labels </a:t>
            </a:r>
            <a:r>
              <a:rPr lang="nl-BE" sz="3200" dirty="0">
                <a:latin typeface="EC Square Sans Pro"/>
                <a:ea typeface="+mj-ea"/>
                <a:cs typeface="+mj-cs"/>
                <a:sym typeface="Wingdings" panose="05000000000000000000" pitchFamily="2" charset="2"/>
              </a:rPr>
              <a:t></a:t>
            </a:r>
            <a:r>
              <a:rPr lang="nl-BE" sz="3200" dirty="0">
                <a:latin typeface="EC Square Sans Pro"/>
                <a:ea typeface="+mj-ea"/>
                <a:cs typeface="+mj-cs"/>
              </a:rPr>
              <a:t> unclear for consumers</a:t>
            </a:r>
          </a:p>
          <a:p>
            <a:pPr marL="457200" indent="-457200">
              <a:buFont typeface="Arial" charset="0"/>
              <a:buChar char="•"/>
            </a:pPr>
            <a:r>
              <a:rPr lang="nl-BE" sz="3200" dirty="0">
                <a:latin typeface="EC Square Sans Pro"/>
                <a:ea typeface="+mj-ea"/>
                <a:cs typeface="+mj-cs"/>
              </a:rPr>
              <a:t>Need of such a transparent and standardised label for the whole European continent </a:t>
            </a:r>
          </a:p>
          <a:p>
            <a:pPr marL="457200" indent="-457200">
              <a:buFont typeface="Arial" charset="0"/>
              <a:buChar char="•"/>
            </a:pPr>
            <a:r>
              <a:rPr lang="nl-BE" sz="3200" dirty="0">
                <a:latin typeface="EC Square Sans Pro"/>
                <a:ea typeface="+mj-ea"/>
                <a:cs typeface="+mj-cs"/>
              </a:rPr>
              <a:t>Large-scale action = more efficient to tackle climate crisis</a:t>
            </a:r>
          </a:p>
          <a:p>
            <a:endParaRPr lang="x-none" dirty="0">
              <a:latin typeface="EC Square Sans Cond Pro" panose="020B0506040000020004" pitchFamily="34" charset="0"/>
            </a:endParaRPr>
          </a:p>
        </p:txBody>
      </p:sp>
      <p:pic>
        <p:nvPicPr>
          <p:cNvPr id="5" name="Picture 2">
            <a:extLst>
              <a:ext uri="{FF2B5EF4-FFF2-40B4-BE49-F238E27FC236}">
                <a16:creationId xmlns:a16="http://schemas.microsoft.com/office/drawing/2014/main" id="{26725F45-7DA2-4404-9412-A2BCD60967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61" r="13896" b="6"/>
          <a:stretch/>
        </p:blipFill>
        <p:spPr bwMode="auto">
          <a:xfrm>
            <a:off x="7610139" y="536156"/>
            <a:ext cx="1916842" cy="1727935"/>
          </a:xfrm>
          <a:custGeom>
            <a:avLst/>
            <a:gdLst/>
            <a:ahLst/>
            <a:cxnLst/>
            <a:rect l="l" t="t" r="r" b="b"/>
            <a:pathLst>
              <a:path w="2397514" h="2161236">
                <a:moveTo>
                  <a:pt x="684017" y="0"/>
                </a:moveTo>
                <a:cubicBezTo>
                  <a:pt x="1715801" y="0"/>
                  <a:pt x="1715801" y="0"/>
                  <a:pt x="1715801" y="0"/>
                </a:cubicBezTo>
                <a:cubicBezTo>
                  <a:pt x="1768004" y="0"/>
                  <a:pt x="1835562" y="37478"/>
                  <a:pt x="1863198" y="84326"/>
                </a:cubicBezTo>
                <a:cubicBezTo>
                  <a:pt x="2379089" y="993169"/>
                  <a:pt x="2379089" y="993169"/>
                  <a:pt x="2379089" y="993169"/>
                </a:cubicBezTo>
                <a:cubicBezTo>
                  <a:pt x="2403656" y="1043140"/>
                  <a:pt x="2403656" y="1118096"/>
                  <a:pt x="2379089" y="1168068"/>
                </a:cubicBezTo>
                <a:cubicBezTo>
                  <a:pt x="1863198" y="2076910"/>
                  <a:pt x="1863198" y="2076910"/>
                  <a:pt x="1863198" y="2076910"/>
                </a:cubicBezTo>
                <a:cubicBezTo>
                  <a:pt x="1835562" y="2123759"/>
                  <a:pt x="1768004" y="2161236"/>
                  <a:pt x="1715801" y="2161236"/>
                </a:cubicBezTo>
                <a:lnTo>
                  <a:pt x="684017" y="2161236"/>
                </a:lnTo>
                <a:cubicBezTo>
                  <a:pt x="628744" y="2161236"/>
                  <a:pt x="561187" y="2123759"/>
                  <a:pt x="536621" y="2076910"/>
                </a:cubicBezTo>
                <a:cubicBezTo>
                  <a:pt x="20729" y="1168068"/>
                  <a:pt x="20729" y="1168068"/>
                  <a:pt x="20729" y="1168068"/>
                </a:cubicBezTo>
                <a:cubicBezTo>
                  <a:pt x="-6909" y="1118096"/>
                  <a:pt x="-6909" y="1043140"/>
                  <a:pt x="20729" y="993169"/>
                </a:cubicBezTo>
                <a:cubicBezTo>
                  <a:pt x="536621" y="84326"/>
                  <a:pt x="536621" y="84326"/>
                  <a:pt x="536621" y="84326"/>
                </a:cubicBezTo>
                <a:cubicBezTo>
                  <a:pt x="561187" y="37478"/>
                  <a:pt x="628744" y="0"/>
                  <a:pt x="684017" y="0"/>
                </a:cubicBezTo>
                <a:close/>
              </a:path>
            </a:pathLst>
          </a:custGeom>
          <a:noFill/>
          <a:extLst>
            <a:ext uri="{909E8E84-426E-40DD-AFC4-6F175D3DCCD1}">
              <a14:hiddenFill xmlns:a14="http://schemas.microsoft.com/office/drawing/2010/main">
                <a:solidFill>
                  <a:srgbClr val="FFFFFF"/>
                </a:solidFill>
              </a14:hiddenFill>
            </a:ext>
          </a:extLst>
        </p:spPr>
      </p:pic>
      <p:pic>
        <p:nvPicPr>
          <p:cNvPr id="6" name="Afbeelding 6">
            <a:extLst>
              <a:ext uri="{FF2B5EF4-FFF2-40B4-BE49-F238E27FC236}">
                <a16:creationId xmlns:a16="http://schemas.microsoft.com/office/drawing/2014/main" id="{5444143D-C6CA-4E11-88C7-BED2CE61C3CF}"/>
              </a:ext>
            </a:extLst>
          </p:cNvPr>
          <p:cNvPicPr>
            <a:picLocks noChangeAspect="1"/>
          </p:cNvPicPr>
          <p:nvPr/>
        </p:nvPicPr>
        <p:blipFill rotWithShape="1">
          <a:blip r:embed="rId4">
            <a:extLst>
              <a:ext uri="{28A0092B-C50C-407E-A947-70E740481C1C}">
                <a14:useLocalDpi xmlns:a14="http://schemas.microsoft.com/office/drawing/2010/main" val="0"/>
              </a:ext>
            </a:extLst>
          </a:blip>
          <a:srcRect t="6941" r="2" b="4702"/>
          <a:stretch/>
        </p:blipFill>
        <p:spPr>
          <a:xfrm>
            <a:off x="9747592" y="536156"/>
            <a:ext cx="2048027" cy="1809593"/>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ln w="158750">
            <a:solidFill>
              <a:schemeClr val="bg1"/>
            </a:solidFill>
          </a:ln>
        </p:spPr>
      </p:pic>
    </p:spTree>
    <p:extLst>
      <p:ext uri="{BB962C8B-B14F-4D97-AF65-F5344CB8AC3E}">
        <p14:creationId xmlns:p14="http://schemas.microsoft.com/office/powerpoint/2010/main" val="31905658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D5A8E-5140-F846-2AD0-DF247A569E12}"/>
              </a:ext>
            </a:extLst>
          </p:cNvPr>
          <p:cNvSpPr>
            <a:spLocks noGrp="1"/>
          </p:cNvSpPr>
          <p:nvPr>
            <p:ph type="title"/>
          </p:nvPr>
        </p:nvSpPr>
        <p:spPr>
          <a:xfrm>
            <a:off x="716894" y="453369"/>
            <a:ext cx="10631488" cy="1325563"/>
          </a:xfrm>
        </p:spPr>
        <p:txBody>
          <a:bodyPr/>
          <a:lstStyle/>
          <a:p>
            <a:r>
              <a:rPr lang="fr-FR" sz="4000" b="1" dirty="0" err="1">
                <a:latin typeface="EC Square Sans Pro"/>
              </a:rPr>
              <a:t>Specific</a:t>
            </a:r>
            <a:r>
              <a:rPr lang="fr-FR" b="1" dirty="0" smtClean="0">
                <a:solidFill>
                  <a:schemeClr val="tx1"/>
                </a:solidFill>
              </a:rPr>
              <a:t> </a:t>
            </a:r>
            <a:r>
              <a:rPr lang="fr-FR" sz="4000" b="1" dirty="0" err="1">
                <a:latin typeface="EC Square Sans Pro"/>
              </a:rPr>
              <a:t>needs</a:t>
            </a:r>
            <a:endParaRPr lang="x-none" sz="4000" b="1" dirty="0">
              <a:latin typeface="EC Square Sans Pro"/>
            </a:endParaRPr>
          </a:p>
        </p:txBody>
      </p:sp>
      <p:sp>
        <p:nvSpPr>
          <p:cNvPr id="3" name="Text Placeholder 2">
            <a:extLst>
              <a:ext uri="{FF2B5EF4-FFF2-40B4-BE49-F238E27FC236}">
                <a16:creationId xmlns:a16="http://schemas.microsoft.com/office/drawing/2014/main" id="{C6F98DE1-021B-50D4-1326-D75A7388A114}"/>
              </a:ext>
            </a:extLst>
          </p:cNvPr>
          <p:cNvSpPr>
            <a:spLocks noGrp="1"/>
          </p:cNvSpPr>
          <p:nvPr>
            <p:ph type="body" sz="quarter" idx="10"/>
          </p:nvPr>
        </p:nvSpPr>
        <p:spPr>
          <a:xfrm>
            <a:off x="2049780" y="1911668"/>
            <a:ext cx="10631488" cy="3271837"/>
          </a:xfrm>
        </p:spPr>
        <p:txBody>
          <a:bodyPr/>
          <a:lstStyle/>
          <a:p>
            <a:pPr marL="285750" indent="-285750">
              <a:buFont typeface="Arial" charset="0"/>
              <a:buChar char="•"/>
            </a:pPr>
            <a:r>
              <a:rPr lang="en-US" sz="3200" dirty="0">
                <a:latin typeface="EC Square Sans Pro"/>
                <a:ea typeface="+mj-ea"/>
                <a:cs typeface="+mj-cs"/>
              </a:rPr>
              <a:t>Reach bigger actors</a:t>
            </a:r>
          </a:p>
          <a:p>
            <a:pPr marL="285750" indent="-285750">
              <a:buFont typeface="Arial" charset="0"/>
              <a:buChar char="•"/>
            </a:pPr>
            <a:r>
              <a:rPr lang="en-US" sz="3200" dirty="0">
                <a:latin typeface="EC Square Sans Pro"/>
                <a:ea typeface="+mj-ea"/>
                <a:cs typeface="+mj-cs"/>
              </a:rPr>
              <a:t>Increase number of citizens talking about it</a:t>
            </a:r>
          </a:p>
          <a:p>
            <a:pPr marL="285750" indent="-285750">
              <a:buFont typeface="Arial" charset="0"/>
              <a:buChar char="•"/>
            </a:pPr>
            <a:r>
              <a:rPr lang="en-US" sz="3200" dirty="0">
                <a:latin typeface="EC Square Sans Pro"/>
                <a:ea typeface="+mj-ea"/>
                <a:cs typeface="+mj-cs"/>
              </a:rPr>
              <a:t>Financing and partnerships </a:t>
            </a:r>
          </a:p>
          <a:p>
            <a:endParaRPr lang="x-none" dirty="0">
              <a:solidFill>
                <a:schemeClr val="tx1"/>
              </a:solidFill>
            </a:endParaRPr>
          </a:p>
        </p:txBody>
      </p:sp>
      <p:pic>
        <p:nvPicPr>
          <p:cNvPr id="4" name="Afbeelding 3">
            <a:extLst>
              <a:ext uri="{FF2B5EF4-FFF2-40B4-BE49-F238E27FC236}">
                <a16:creationId xmlns:a16="http://schemas.microsoft.com/office/drawing/2014/main" id="{D54CB84F-BF20-4B8E-AC42-B2D4B416C9FD}"/>
              </a:ext>
            </a:extLst>
          </p:cNvPr>
          <p:cNvPicPr>
            <a:picLocks noChangeAspect="1"/>
          </p:cNvPicPr>
          <p:nvPr/>
        </p:nvPicPr>
        <p:blipFill rotWithShape="1">
          <a:blip r:embed="rId4">
            <a:extLst>
              <a:ext uri="{28A0092B-C50C-407E-A947-70E740481C1C}">
                <a14:useLocalDpi xmlns:a14="http://schemas.microsoft.com/office/drawing/2010/main" val="0"/>
              </a:ext>
            </a:extLst>
          </a:blip>
          <a:srcRect r="2" b="2"/>
          <a:stretch/>
        </p:blipFill>
        <p:spPr>
          <a:xfrm>
            <a:off x="219676" y="4023360"/>
            <a:ext cx="2740236" cy="2740236"/>
          </a:xfrm>
          <a:prstGeom prst="ellipse">
            <a:avLst/>
          </a:prstGeom>
        </p:spPr>
      </p:pic>
    </p:spTree>
    <p:extLst>
      <p:ext uri="{BB962C8B-B14F-4D97-AF65-F5344CB8AC3E}">
        <p14:creationId xmlns:p14="http://schemas.microsoft.com/office/powerpoint/2010/main" val="19987921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D9965B-37D8-49AD-1710-AA0A5AD5E05E}"/>
              </a:ext>
            </a:extLst>
          </p:cNvPr>
          <p:cNvSpPr>
            <a:spLocks noGrp="1"/>
          </p:cNvSpPr>
          <p:nvPr>
            <p:ph type="title"/>
          </p:nvPr>
        </p:nvSpPr>
        <p:spPr>
          <a:xfrm>
            <a:off x="552450" y="628015"/>
            <a:ext cx="7768590" cy="1325563"/>
          </a:xfrm>
        </p:spPr>
        <p:txBody>
          <a:bodyPr/>
          <a:lstStyle/>
          <a:p>
            <a:r>
              <a:rPr lang="fr-FR" sz="4000" b="1" dirty="0">
                <a:latin typeface="EC Square Sans Pro"/>
              </a:rPr>
              <a:t>The </a:t>
            </a:r>
            <a:r>
              <a:rPr lang="fr-FR" sz="4000" b="1" dirty="0" err="1">
                <a:latin typeface="EC Square Sans Pro"/>
              </a:rPr>
              <a:t>European</a:t>
            </a:r>
            <a:r>
              <a:rPr lang="fr-FR" sz="4000" b="1" dirty="0">
                <a:latin typeface="EC Square Sans Pro"/>
              </a:rPr>
              <a:t> EcoScore team</a:t>
            </a:r>
            <a:endParaRPr lang="x-none" sz="4000" b="1" dirty="0">
              <a:latin typeface="EC Square Sans Pro"/>
            </a:endParaRPr>
          </a:p>
        </p:txBody>
      </p:sp>
      <p:sp>
        <p:nvSpPr>
          <p:cNvPr id="5" name="Text Placeholder 4">
            <a:extLst>
              <a:ext uri="{FF2B5EF4-FFF2-40B4-BE49-F238E27FC236}">
                <a16:creationId xmlns:a16="http://schemas.microsoft.com/office/drawing/2014/main" id="{8F5B1B5A-7AB4-FF01-2D9E-8088AD7F9E63}"/>
              </a:ext>
            </a:extLst>
          </p:cNvPr>
          <p:cNvSpPr>
            <a:spLocks noGrp="1"/>
          </p:cNvSpPr>
          <p:nvPr>
            <p:ph type="body" sz="quarter" idx="10"/>
          </p:nvPr>
        </p:nvSpPr>
        <p:spPr>
          <a:xfrm>
            <a:off x="7462683" y="1798351"/>
            <a:ext cx="4410250" cy="3271837"/>
          </a:xfrm>
        </p:spPr>
        <p:txBody>
          <a:bodyPr/>
          <a:lstStyle/>
          <a:p>
            <a:pPr algn="r"/>
            <a:endParaRPr lang="fr-FR" dirty="0" smtClean="0"/>
          </a:p>
          <a:p>
            <a:pPr algn="r"/>
            <a:r>
              <a:rPr lang="fr-FR" sz="3200" dirty="0">
                <a:latin typeface="EC Square Sans Pro"/>
                <a:ea typeface="+mj-ea"/>
                <a:cs typeface="+mj-cs"/>
              </a:rPr>
              <a:t>+ 80 </a:t>
            </a:r>
            <a:r>
              <a:rPr lang="fr-FR" sz="3200" dirty="0" err="1">
                <a:latin typeface="EC Square Sans Pro"/>
                <a:ea typeface="+mj-ea"/>
                <a:cs typeface="+mj-cs"/>
              </a:rPr>
              <a:t>other</a:t>
            </a:r>
            <a:r>
              <a:rPr lang="fr-FR" sz="3200" dirty="0">
                <a:latin typeface="EC Square Sans Pro"/>
                <a:ea typeface="+mj-ea"/>
                <a:cs typeface="+mj-cs"/>
              </a:rPr>
              <a:t> team </a:t>
            </a:r>
            <a:r>
              <a:rPr lang="fr-FR" sz="3200" dirty="0" err="1">
                <a:latin typeface="EC Square Sans Pro"/>
                <a:ea typeface="+mj-ea"/>
                <a:cs typeface="+mj-cs"/>
              </a:rPr>
              <a:t>members</a:t>
            </a:r>
            <a:endParaRPr lang="fr-FR" sz="3200" dirty="0">
              <a:latin typeface="EC Square Sans Pro"/>
              <a:ea typeface="+mj-ea"/>
              <a:cs typeface="+mj-cs"/>
            </a:endParaRPr>
          </a:p>
          <a:p>
            <a:pPr algn="r"/>
            <a:r>
              <a:rPr lang="fr-FR" sz="3200" dirty="0" err="1">
                <a:latin typeface="EC Square Sans Pro"/>
                <a:ea typeface="+mj-ea"/>
                <a:cs typeface="+mj-cs"/>
              </a:rPr>
              <a:t>Coming</a:t>
            </a:r>
            <a:r>
              <a:rPr lang="fr-FR" sz="3200" dirty="0">
                <a:latin typeface="EC Square Sans Pro"/>
                <a:ea typeface="+mj-ea"/>
                <a:cs typeface="+mj-cs"/>
              </a:rPr>
              <a:t> </a:t>
            </a:r>
            <a:r>
              <a:rPr lang="fr-FR" sz="3200" dirty="0" err="1">
                <a:latin typeface="EC Square Sans Pro"/>
                <a:ea typeface="+mj-ea"/>
                <a:cs typeface="+mj-cs"/>
              </a:rPr>
              <a:t>from</a:t>
            </a:r>
            <a:r>
              <a:rPr lang="fr-FR" sz="3200" dirty="0">
                <a:latin typeface="EC Square Sans Pro"/>
                <a:ea typeface="+mj-ea"/>
                <a:cs typeface="+mj-cs"/>
              </a:rPr>
              <a:t> more </a:t>
            </a:r>
            <a:r>
              <a:rPr lang="fr-FR" sz="3200" dirty="0" err="1">
                <a:latin typeface="EC Square Sans Pro"/>
                <a:ea typeface="+mj-ea"/>
                <a:cs typeface="+mj-cs"/>
              </a:rPr>
              <a:t>than</a:t>
            </a:r>
            <a:r>
              <a:rPr lang="fr-FR" sz="3200" dirty="0">
                <a:latin typeface="EC Square Sans Pro"/>
                <a:ea typeface="+mj-ea"/>
                <a:cs typeface="+mj-cs"/>
              </a:rPr>
              <a:t> </a:t>
            </a:r>
          </a:p>
          <a:p>
            <a:pPr algn="r"/>
            <a:r>
              <a:rPr lang="fr-FR" sz="3200" dirty="0">
                <a:latin typeface="EC Square Sans Pro"/>
                <a:ea typeface="+mj-ea"/>
                <a:cs typeface="+mj-cs"/>
              </a:rPr>
              <a:t>10 EU countries!</a:t>
            </a:r>
            <a:endParaRPr lang="x-none" sz="3200" dirty="0">
              <a:latin typeface="EC Square Sans Pro"/>
              <a:ea typeface="+mj-ea"/>
              <a:cs typeface="+mj-cs"/>
            </a:endParaRPr>
          </a:p>
        </p:txBody>
      </p:sp>
      <p:pic>
        <p:nvPicPr>
          <p:cNvPr id="2" name="Picture 1"/>
          <p:cNvPicPr>
            <a:picLocks noChangeAspect="1"/>
          </p:cNvPicPr>
          <p:nvPr/>
        </p:nvPicPr>
        <p:blipFill>
          <a:blip r:embed="rId4"/>
          <a:stretch>
            <a:fillRect/>
          </a:stretch>
        </p:blipFill>
        <p:spPr>
          <a:xfrm>
            <a:off x="2249415" y="1560394"/>
            <a:ext cx="5481320" cy="3096181"/>
          </a:xfrm>
          <a:prstGeom prst="rect">
            <a:avLst/>
          </a:prstGeom>
        </p:spPr>
      </p:pic>
      <p:pic>
        <p:nvPicPr>
          <p:cNvPr id="6" name="Afbeelding 3">
            <a:extLst>
              <a:ext uri="{FF2B5EF4-FFF2-40B4-BE49-F238E27FC236}">
                <a16:creationId xmlns:a16="http://schemas.microsoft.com/office/drawing/2014/main" id="{D54CB84F-BF20-4B8E-AC42-B2D4B416C9FD}"/>
              </a:ext>
            </a:extLst>
          </p:cNvPr>
          <p:cNvPicPr>
            <a:picLocks noChangeAspect="1"/>
          </p:cNvPicPr>
          <p:nvPr/>
        </p:nvPicPr>
        <p:blipFill rotWithShape="1">
          <a:blip r:embed="rId5">
            <a:extLst>
              <a:ext uri="{28A0092B-C50C-407E-A947-70E740481C1C}">
                <a14:useLocalDpi xmlns:a14="http://schemas.microsoft.com/office/drawing/2010/main" val="0"/>
              </a:ext>
            </a:extLst>
          </a:blip>
          <a:srcRect r="2" b="2"/>
          <a:stretch/>
        </p:blipFill>
        <p:spPr>
          <a:xfrm>
            <a:off x="219676" y="4263390"/>
            <a:ext cx="2500206" cy="2500206"/>
          </a:xfrm>
          <a:prstGeom prst="ellipse">
            <a:avLst/>
          </a:prstGeom>
        </p:spPr>
      </p:pic>
    </p:spTree>
    <p:extLst>
      <p:ext uri="{BB962C8B-B14F-4D97-AF65-F5344CB8AC3E}">
        <p14:creationId xmlns:p14="http://schemas.microsoft.com/office/powerpoint/2010/main" val="20743355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84739-DA09-4C05-0F71-3CF167444F79}"/>
              </a:ext>
            </a:extLst>
          </p:cNvPr>
          <p:cNvSpPr>
            <a:spLocks noGrp="1"/>
          </p:cNvSpPr>
          <p:nvPr>
            <p:ph type="title"/>
          </p:nvPr>
        </p:nvSpPr>
        <p:spPr>
          <a:xfrm>
            <a:off x="1152722" y="373073"/>
            <a:ext cx="6115259" cy="1325563"/>
          </a:xfrm>
        </p:spPr>
        <p:txBody>
          <a:bodyPr/>
          <a:lstStyle/>
          <a:p>
            <a:r>
              <a:rPr lang="fr-FR" sz="4000" b="1" dirty="0" err="1">
                <a:latin typeface="EC Square Sans Pro"/>
              </a:rPr>
              <a:t>Thank</a:t>
            </a:r>
            <a:r>
              <a:rPr lang="fr-FR" sz="4000" b="1" dirty="0">
                <a:latin typeface="EC Square Sans Pro"/>
              </a:rPr>
              <a:t> </a:t>
            </a:r>
            <a:r>
              <a:rPr lang="fr-FR" sz="4000" b="1" dirty="0" err="1">
                <a:latin typeface="EC Square Sans Pro"/>
              </a:rPr>
              <a:t>you</a:t>
            </a:r>
            <a:r>
              <a:rPr lang="fr-FR" sz="4000" b="1" dirty="0">
                <a:latin typeface="EC Square Sans Pro"/>
              </a:rPr>
              <a:t>!</a:t>
            </a:r>
            <a:br>
              <a:rPr lang="fr-FR" sz="4000" b="1" dirty="0">
                <a:latin typeface="EC Square Sans Pro"/>
              </a:rPr>
            </a:br>
            <a:r>
              <a:rPr lang="fr-FR" sz="4000" b="1" dirty="0">
                <a:latin typeface="EC Square Sans Pro"/>
              </a:rPr>
              <a:t/>
            </a:r>
            <a:br>
              <a:rPr lang="fr-FR" sz="4000" b="1" dirty="0">
                <a:latin typeface="EC Square Sans Pro"/>
              </a:rPr>
            </a:br>
            <a:r>
              <a:rPr lang="fr-FR" sz="4000" b="1" dirty="0" err="1">
                <a:latin typeface="EC Square Sans Pro"/>
              </a:rPr>
              <a:t>Feel</a:t>
            </a:r>
            <a:r>
              <a:rPr lang="fr-FR" sz="4000" b="1" dirty="0">
                <a:latin typeface="EC Square Sans Pro"/>
              </a:rPr>
              <a:t> free to </a:t>
            </a:r>
            <a:r>
              <a:rPr lang="fr-FR" sz="4000" b="1" dirty="0" err="1">
                <a:latin typeface="EC Square Sans Pro"/>
              </a:rPr>
              <a:t>ask</a:t>
            </a:r>
            <a:r>
              <a:rPr lang="fr-FR" sz="4000" b="1" dirty="0">
                <a:latin typeface="EC Square Sans Pro"/>
              </a:rPr>
              <a:t> </a:t>
            </a:r>
            <a:r>
              <a:rPr lang="fr-FR" sz="4000" b="1" dirty="0" err="1">
                <a:latin typeface="EC Square Sans Pro"/>
              </a:rPr>
              <a:t>any</a:t>
            </a:r>
            <a:r>
              <a:rPr lang="fr-FR" sz="4000" b="1" dirty="0">
                <a:latin typeface="EC Square Sans Pro"/>
              </a:rPr>
              <a:t> questions and to contact us!</a:t>
            </a:r>
            <a:endParaRPr lang="x-none" sz="4000" b="1" dirty="0">
              <a:latin typeface="EC Square Sans Pro"/>
            </a:endParaRPr>
          </a:p>
        </p:txBody>
      </p:sp>
      <p:pic>
        <p:nvPicPr>
          <p:cNvPr id="5" name="Afbeelding 4" descr="Afbeelding met blad, plant, schaduw&#10;&#10;Automatisch gegenereerde beschrijving">
            <a:extLst>
              <a:ext uri="{FF2B5EF4-FFF2-40B4-BE49-F238E27FC236}">
                <a16:creationId xmlns:a16="http://schemas.microsoft.com/office/drawing/2014/main" id="{BC5B486D-DC53-48B3-A367-737155A8D3BB}"/>
              </a:ext>
            </a:extLst>
          </p:cNvPr>
          <p:cNvPicPr>
            <a:picLocks noChangeAspect="1"/>
          </p:cNvPicPr>
          <p:nvPr/>
        </p:nvPicPr>
        <p:blipFill rotWithShape="1">
          <a:blip r:embed="rId3">
            <a:alphaModFix amt="85000"/>
            <a:extLst>
              <a:ext uri="{28A0092B-C50C-407E-A947-70E740481C1C}">
                <a14:useLocalDpi xmlns:a14="http://schemas.microsoft.com/office/drawing/2010/main" val="0"/>
              </a:ext>
            </a:extLst>
          </a:blip>
          <a:srcRect t="12382" r="-1" b="11476"/>
          <a:stretch/>
        </p:blipFill>
        <p:spPr>
          <a:xfrm>
            <a:off x="0" y="3289848"/>
            <a:ext cx="6126480" cy="3498577"/>
          </a:xfrm>
          <a:custGeom>
            <a:avLst/>
            <a:gdLst/>
            <a:ahLst/>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8" y="6858000"/>
                </a:lnTo>
                <a:lnTo>
                  <a:pt x="0" y="6858000"/>
                </a:lnTo>
                <a:close/>
              </a:path>
            </a:pathLst>
          </a:custGeom>
        </p:spPr>
      </p:pic>
      <p:pic>
        <p:nvPicPr>
          <p:cNvPr id="6" name="Picture 2">
            <a:extLst>
              <a:ext uri="{FF2B5EF4-FFF2-40B4-BE49-F238E27FC236}">
                <a16:creationId xmlns:a16="http://schemas.microsoft.com/office/drawing/2014/main" id="{7FA9F729-7177-4193-9028-9889BFEF2C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584" y="3453786"/>
            <a:ext cx="840138" cy="840138"/>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CC74246E-B268-4CA9-AC50-C2B52BF57FC6}"/>
              </a:ext>
            </a:extLst>
          </p:cNvPr>
          <p:cNvSpPr txBox="1"/>
          <p:nvPr/>
        </p:nvSpPr>
        <p:spPr>
          <a:xfrm>
            <a:off x="1217763" y="3661273"/>
            <a:ext cx="2421837" cy="461665"/>
          </a:xfrm>
          <a:prstGeom prst="rect">
            <a:avLst/>
          </a:prstGeom>
          <a:solidFill>
            <a:srgbClr val="4C7430"/>
          </a:solidFill>
          <a:ln w="12700">
            <a:solidFill>
              <a:schemeClr val="bg2"/>
            </a:solidFill>
          </a:ln>
        </p:spPr>
        <p:txBody>
          <a:bodyPr wrap="square" rtlCol="0">
            <a:spAutoFit/>
          </a:bodyPr>
          <a:lstStyle/>
          <a:p>
            <a:r>
              <a:rPr lang="nl-BE" sz="2400" dirty="0">
                <a:solidFill>
                  <a:srgbClr val="EFE8E7"/>
                </a:solidFill>
                <a:latin typeface="Elephant" panose="02020904090505020303" pitchFamily="18" charset="0"/>
              </a:rPr>
              <a:t>@eu.ecoscore</a:t>
            </a:r>
          </a:p>
        </p:txBody>
      </p:sp>
      <p:pic>
        <p:nvPicPr>
          <p:cNvPr id="9" name="Picture 4" descr="facebook-transparent-logo-png-0 - GENTILY">
            <a:extLst>
              <a:ext uri="{FF2B5EF4-FFF2-40B4-BE49-F238E27FC236}">
                <a16:creationId xmlns:a16="http://schemas.microsoft.com/office/drawing/2014/main" id="{E7E9F6BD-F9F8-435D-B59C-FD363BEA8D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321" y="4574590"/>
            <a:ext cx="840138" cy="840138"/>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8">
            <a:extLst>
              <a:ext uri="{FF2B5EF4-FFF2-40B4-BE49-F238E27FC236}">
                <a16:creationId xmlns:a16="http://schemas.microsoft.com/office/drawing/2014/main" id="{961F194C-939F-488F-95B0-F776757C025D}"/>
              </a:ext>
            </a:extLst>
          </p:cNvPr>
          <p:cNvSpPr txBox="1"/>
          <p:nvPr/>
        </p:nvSpPr>
        <p:spPr>
          <a:xfrm>
            <a:off x="1217763" y="4763184"/>
            <a:ext cx="3335755" cy="461665"/>
          </a:xfrm>
          <a:prstGeom prst="rect">
            <a:avLst/>
          </a:prstGeom>
          <a:solidFill>
            <a:srgbClr val="4C7430"/>
          </a:solidFill>
          <a:ln w="12700">
            <a:solidFill>
              <a:schemeClr val="bg2"/>
            </a:solidFill>
          </a:ln>
        </p:spPr>
        <p:txBody>
          <a:bodyPr wrap="square" rtlCol="0">
            <a:spAutoFit/>
          </a:bodyPr>
          <a:lstStyle/>
          <a:p>
            <a:r>
              <a:rPr lang="nl-BE" sz="2400" dirty="0">
                <a:solidFill>
                  <a:srgbClr val="EFE8E7"/>
                </a:solidFill>
                <a:latin typeface="Elephant" panose="02020904090505020303" pitchFamily="18" charset="0"/>
              </a:rPr>
              <a:t>European EcoScore</a:t>
            </a:r>
          </a:p>
        </p:txBody>
      </p:sp>
      <p:pic>
        <p:nvPicPr>
          <p:cNvPr id="11" name="Afbeelding 6">
            <a:extLst>
              <a:ext uri="{FF2B5EF4-FFF2-40B4-BE49-F238E27FC236}">
                <a16:creationId xmlns:a16="http://schemas.microsoft.com/office/drawing/2014/main" id="{5444143D-C6CA-4E11-88C7-BED2CE61C3CF}"/>
              </a:ext>
            </a:extLst>
          </p:cNvPr>
          <p:cNvPicPr>
            <a:picLocks noChangeAspect="1"/>
          </p:cNvPicPr>
          <p:nvPr/>
        </p:nvPicPr>
        <p:blipFill rotWithShape="1">
          <a:blip r:embed="rId6">
            <a:extLst>
              <a:ext uri="{28A0092B-C50C-407E-A947-70E740481C1C}">
                <a14:useLocalDpi xmlns:a14="http://schemas.microsoft.com/office/drawing/2010/main" val="0"/>
              </a:ext>
            </a:extLst>
          </a:blip>
          <a:srcRect t="6941" r="2" b="4702"/>
          <a:stretch/>
        </p:blipFill>
        <p:spPr>
          <a:xfrm>
            <a:off x="6812225" y="1884349"/>
            <a:ext cx="4166726" cy="3681631"/>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ln w="158750">
            <a:solidFill>
              <a:schemeClr val="bg1"/>
            </a:solidFill>
          </a:ln>
        </p:spPr>
      </p:pic>
      <p:sp>
        <p:nvSpPr>
          <p:cNvPr id="14" name="AutoShape 4" descr="mail Logo - Télécharger PNG et vecteu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p:cNvPicPr>
            <a:picLocks noChangeAspect="1"/>
          </p:cNvPicPr>
          <p:nvPr/>
        </p:nvPicPr>
        <p:blipFill>
          <a:blip r:embed="rId7"/>
          <a:stretch>
            <a:fillRect/>
          </a:stretch>
        </p:blipFill>
        <p:spPr>
          <a:xfrm>
            <a:off x="333321" y="5767260"/>
            <a:ext cx="819401" cy="733860"/>
          </a:xfrm>
          <a:prstGeom prst="rect">
            <a:avLst/>
          </a:prstGeom>
        </p:spPr>
      </p:pic>
      <p:sp>
        <p:nvSpPr>
          <p:cNvPr id="18" name="Tekstvak 8">
            <a:extLst>
              <a:ext uri="{FF2B5EF4-FFF2-40B4-BE49-F238E27FC236}">
                <a16:creationId xmlns:a16="http://schemas.microsoft.com/office/drawing/2014/main" id="{961F194C-939F-488F-95B0-F776757C025D}"/>
              </a:ext>
            </a:extLst>
          </p:cNvPr>
          <p:cNvSpPr txBox="1"/>
          <p:nvPr/>
        </p:nvSpPr>
        <p:spPr>
          <a:xfrm>
            <a:off x="1217763" y="5865095"/>
            <a:ext cx="3335755" cy="461665"/>
          </a:xfrm>
          <a:prstGeom prst="rect">
            <a:avLst/>
          </a:prstGeom>
          <a:solidFill>
            <a:srgbClr val="4C7430"/>
          </a:solidFill>
          <a:ln w="12700">
            <a:solidFill>
              <a:schemeClr val="bg2"/>
            </a:solidFill>
          </a:ln>
        </p:spPr>
        <p:txBody>
          <a:bodyPr wrap="square" rtlCol="0">
            <a:spAutoFit/>
          </a:bodyPr>
          <a:lstStyle/>
          <a:p>
            <a:r>
              <a:rPr lang="en-US" sz="2400" dirty="0" err="1">
                <a:solidFill>
                  <a:srgbClr val="EFE8E7"/>
                </a:solidFill>
                <a:latin typeface="Elephant" panose="02020904090505020303" pitchFamily="18" charset="0"/>
              </a:rPr>
              <a:t>eu.ecoscore@gmail.com</a:t>
            </a:r>
            <a:endParaRPr lang="en-US" sz="2400" dirty="0">
              <a:solidFill>
                <a:srgbClr val="EFE8E7"/>
              </a:solidFill>
              <a:latin typeface="Elephant" panose="02020904090505020303" pitchFamily="18" charset="0"/>
            </a:endParaRPr>
          </a:p>
        </p:txBody>
      </p:sp>
    </p:spTree>
    <p:extLst>
      <p:ext uri="{BB962C8B-B14F-4D97-AF65-F5344CB8AC3E}">
        <p14:creationId xmlns:p14="http://schemas.microsoft.com/office/powerpoint/2010/main" val="29554228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19233" y="225810"/>
            <a:ext cx="7344635" cy="1747574"/>
          </a:xfrm>
        </p:spPr>
        <p:txBody>
          <a:bodyPr lIns="91440" tIns="45720" rIns="91440" bIns="45720" anchor="t"/>
          <a:lstStyle/>
          <a:p>
            <a:r>
              <a:rPr lang="en-US" sz="3600" b="1" dirty="0">
                <a:latin typeface="EC Square Sans Pro"/>
              </a:rPr>
              <a:t>End the Cage Age</a:t>
            </a:r>
            <a:r>
              <a:rPr lang="en-US" sz="2500" dirty="0">
                <a:latin typeface="EC Square Sans Pro"/>
              </a:rPr>
              <a:t>, presented by </a:t>
            </a:r>
            <a:r>
              <a:rPr lang="en-US" dirty="0">
                <a:latin typeface="EC Square Sans Pro"/>
              </a:rPr>
              <a:t/>
            </a:r>
            <a:br>
              <a:rPr lang="en-US" dirty="0">
                <a:latin typeface="EC Square Sans Pro"/>
              </a:rPr>
            </a:br>
            <a:r>
              <a:rPr lang="en-US" sz="2500" b="1" dirty="0">
                <a:latin typeface="EC Square Sans Pro"/>
              </a:rPr>
              <a:t>Olga Kikou</a:t>
            </a:r>
            <a:r>
              <a:rPr lang="en-US" sz="2500" dirty="0">
                <a:latin typeface="EC Square Sans Pro"/>
              </a:rPr>
              <a:t>, Head of Compassion in World Farming EU</a:t>
            </a:r>
            <a:endParaRPr lang="en-US" sz="2500" dirty="0"/>
          </a:p>
          <a:p>
            <a:r>
              <a:rPr lang="en-US" dirty="0"/>
              <a:t/>
            </a:r>
            <a:br>
              <a:rPr lang="en-US" dirty="0"/>
            </a:br>
            <a:endParaRPr lang="en-US" dirty="0"/>
          </a:p>
        </p:txBody>
      </p:sp>
      <p:sp>
        <p:nvSpPr>
          <p:cNvPr id="2" name="TextBox 1">
            <a:extLst>
              <a:ext uri="{FF2B5EF4-FFF2-40B4-BE49-F238E27FC236}">
                <a16:creationId xmlns:a16="http://schemas.microsoft.com/office/drawing/2014/main" id="{5EC422B2-7D6A-7FE8-962B-46B995FD2CFD}"/>
              </a:ext>
            </a:extLst>
          </p:cNvPr>
          <p:cNvSpPr txBox="1"/>
          <p:nvPr/>
        </p:nvSpPr>
        <p:spPr>
          <a:xfrm>
            <a:off x="1451709" y="2086707"/>
            <a:ext cx="8829428"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accent1">
                    <a:lumMod val="50000"/>
                  </a:schemeClr>
                </a:solidFill>
                <a:latin typeface="EC Square Sans Pro"/>
                <a:ea typeface="+mj-ea"/>
                <a:cs typeface="+mj-cs"/>
              </a:rPr>
              <a:t>Over 300 million farmed animals suffer in cages across Europe. This is cruel, unnecessary and has no place in Europe in the 21st century. </a:t>
            </a:r>
          </a:p>
          <a:p>
            <a:endParaRPr lang="en-US" sz="2800" dirty="0">
              <a:solidFill>
                <a:schemeClr val="accent1">
                  <a:lumMod val="50000"/>
                </a:schemeClr>
              </a:solidFill>
              <a:latin typeface="EC Square Sans Pro"/>
              <a:ea typeface="+mj-ea"/>
              <a:cs typeface="+mj-cs"/>
            </a:endParaRPr>
          </a:p>
          <a:p>
            <a:r>
              <a:rPr lang="en-US" sz="2800" dirty="0">
                <a:solidFill>
                  <a:schemeClr val="accent1">
                    <a:lumMod val="50000"/>
                  </a:schemeClr>
                </a:solidFill>
                <a:latin typeface="EC Square Sans Pro"/>
                <a:ea typeface="+mj-ea"/>
                <a:cs typeface="+mj-cs"/>
              </a:rPr>
              <a:t>Our movement seeks to </a:t>
            </a:r>
            <a:r>
              <a:rPr lang="en-US" sz="2800" b="1" dirty="0">
                <a:solidFill>
                  <a:schemeClr val="accent1">
                    <a:lumMod val="50000"/>
                  </a:schemeClr>
                </a:solidFill>
                <a:latin typeface="EC Square Sans Pro"/>
                <a:ea typeface="+mj-ea"/>
                <a:cs typeface="+mj-cs"/>
              </a:rPr>
              <a:t>end the use of cages in animal farming.</a:t>
            </a:r>
          </a:p>
          <a:p>
            <a:pPr algn="l"/>
            <a:endParaRPr lang="en-US" sz="2800" b="1" dirty="0">
              <a:solidFill>
                <a:schemeClr val="accent1">
                  <a:lumMod val="50000"/>
                </a:schemeClr>
              </a:solidFill>
              <a:latin typeface="EC Square Sans Pro"/>
              <a:ea typeface="+mj-ea"/>
              <a:cs typeface="+mj-cs"/>
            </a:endParaRPr>
          </a:p>
        </p:txBody>
      </p:sp>
      <p:pic>
        <p:nvPicPr>
          <p:cNvPr id="3" name="Picture 2"/>
          <p:cNvPicPr>
            <a:picLocks noChangeAspect="1"/>
          </p:cNvPicPr>
          <p:nvPr/>
        </p:nvPicPr>
        <p:blipFill>
          <a:blip r:embed="rId3"/>
          <a:stretch>
            <a:fillRect/>
          </a:stretch>
        </p:blipFill>
        <p:spPr>
          <a:xfrm>
            <a:off x="3716406" y="225810"/>
            <a:ext cx="825542" cy="863644"/>
          </a:xfrm>
          <a:prstGeom prst="rect">
            <a:avLst/>
          </a:prstGeom>
        </p:spPr>
      </p:pic>
    </p:spTree>
    <p:extLst>
      <p:ext uri="{BB962C8B-B14F-4D97-AF65-F5344CB8AC3E}">
        <p14:creationId xmlns:p14="http://schemas.microsoft.com/office/powerpoint/2010/main" val="12287736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277" y="589935"/>
            <a:ext cx="6761961" cy="1120291"/>
          </a:xfrm>
        </p:spPr>
        <p:txBody>
          <a:bodyPr lIns="91440" tIns="45720" rIns="91440" bIns="45720" anchor="t"/>
          <a:lstStyle/>
          <a:p>
            <a:r>
              <a:rPr lang="en-IE" dirty="0">
                <a:latin typeface="EC Square Sans Pro"/>
              </a:rPr>
              <a:t>Why did we choose the ECI to take action? </a:t>
            </a:r>
          </a:p>
        </p:txBody>
      </p:sp>
      <p:sp>
        <p:nvSpPr>
          <p:cNvPr id="3" name="Text Placeholder 2"/>
          <p:cNvSpPr>
            <a:spLocks noGrp="1"/>
          </p:cNvSpPr>
          <p:nvPr>
            <p:ph type="body" sz="quarter" idx="10"/>
          </p:nvPr>
        </p:nvSpPr>
        <p:spPr>
          <a:xfrm>
            <a:off x="1366683" y="2318849"/>
            <a:ext cx="9881419" cy="2910376"/>
          </a:xfrm>
        </p:spPr>
        <p:txBody>
          <a:bodyPr lIns="91440" tIns="45720" rIns="91440" bIns="45720" anchor="t"/>
          <a:lstStyle/>
          <a:p>
            <a:r>
              <a:rPr lang="en-GB">
                <a:latin typeface="EC Square Sans Pro"/>
              </a:rPr>
              <a:t>We chose the ECI instrument for the following reasons:</a:t>
            </a:r>
            <a:endParaRPr lang="en-US"/>
          </a:p>
          <a:p>
            <a:r>
              <a:rPr lang="en-GB">
                <a:latin typeface="EC Square Sans Pro"/>
              </a:rPr>
              <a:t>• To increase awareness among EU citizens </a:t>
            </a:r>
            <a:endParaRPr lang="en-GB"/>
          </a:p>
          <a:p>
            <a:r>
              <a:rPr lang="en-GB">
                <a:latin typeface="EC Square Sans Pro"/>
              </a:rPr>
              <a:t>• To mobilise people across the EU in support of animals</a:t>
            </a:r>
            <a:endParaRPr lang="en-GB"/>
          </a:p>
          <a:p>
            <a:r>
              <a:rPr lang="en-GB">
                <a:latin typeface="EC Square Sans Pro"/>
              </a:rPr>
              <a:t>• To achieve a significant response from the EU institutions</a:t>
            </a:r>
            <a:endParaRPr lang="en-US"/>
          </a:p>
          <a:p>
            <a:r>
              <a:rPr lang="en-GB">
                <a:latin typeface="EC Square Sans Pro"/>
              </a:rPr>
              <a:t>• To ensure that any commitments would have an EU-wide reach</a:t>
            </a:r>
            <a:endParaRPr lang="en-GB"/>
          </a:p>
          <a:p>
            <a:endParaRPr lang="en-GB">
              <a:latin typeface="EC Square Sans Pro"/>
            </a:endParaRPr>
          </a:p>
        </p:txBody>
      </p:sp>
      <p:pic>
        <p:nvPicPr>
          <p:cNvPr id="4" name="Picture 3"/>
          <p:cNvPicPr>
            <a:picLocks noChangeAspect="1"/>
          </p:cNvPicPr>
          <p:nvPr/>
        </p:nvPicPr>
        <p:blipFill>
          <a:blip r:embed="rId3"/>
          <a:stretch>
            <a:fillRect/>
          </a:stretch>
        </p:blipFill>
        <p:spPr>
          <a:xfrm>
            <a:off x="541141" y="5746129"/>
            <a:ext cx="825542" cy="863644"/>
          </a:xfrm>
          <a:prstGeom prst="rect">
            <a:avLst/>
          </a:prstGeom>
        </p:spPr>
      </p:pic>
    </p:spTree>
    <p:extLst>
      <p:ext uri="{BB962C8B-B14F-4D97-AF65-F5344CB8AC3E}">
        <p14:creationId xmlns:p14="http://schemas.microsoft.com/office/powerpoint/2010/main" val="18876457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507" y="462935"/>
            <a:ext cx="7563037" cy="1120291"/>
          </a:xfrm>
        </p:spPr>
        <p:txBody>
          <a:bodyPr lIns="91440" tIns="45720" rIns="91440" bIns="45720" anchor="t"/>
          <a:lstStyle/>
          <a:p>
            <a:r>
              <a:rPr lang="en-IE" sz="4000">
                <a:latin typeface="EC Square Sans Pro"/>
              </a:rPr>
              <a:t>What have we achieved so far?</a:t>
            </a:r>
            <a:r>
              <a:rPr lang="en-IE">
                <a:latin typeface="EC Square Sans Pro"/>
              </a:rPr>
              <a:t> </a:t>
            </a:r>
          </a:p>
        </p:txBody>
      </p:sp>
      <p:sp>
        <p:nvSpPr>
          <p:cNvPr id="3" name="Text Placeholder 2"/>
          <p:cNvSpPr>
            <a:spLocks noGrp="1"/>
          </p:cNvSpPr>
          <p:nvPr>
            <p:ph type="body" sz="quarter" idx="10"/>
          </p:nvPr>
        </p:nvSpPr>
        <p:spPr>
          <a:xfrm>
            <a:off x="633990" y="1449388"/>
            <a:ext cx="9070573" cy="1757607"/>
          </a:xfrm>
        </p:spPr>
        <p:txBody>
          <a:bodyPr lIns="91440" tIns="45720" rIns="91440" bIns="45720" anchor="t"/>
          <a:lstStyle/>
          <a:p>
            <a:r>
              <a:rPr lang="en-GB">
                <a:latin typeface="EC Square Sans Pro"/>
              </a:rPr>
              <a:t>The hard work spanning the course of 3 years has culminated in a major victory, starting with the </a:t>
            </a:r>
            <a:r>
              <a:rPr lang="en-GB" b="1">
                <a:latin typeface="EC Square Sans Pro"/>
              </a:rPr>
              <a:t>EU Parliament </a:t>
            </a:r>
            <a:r>
              <a:rPr lang="en-GB">
                <a:latin typeface="EC Square Sans Pro"/>
              </a:rPr>
              <a:t>and following with the </a:t>
            </a:r>
            <a:r>
              <a:rPr lang="en-GB" b="1">
                <a:latin typeface="EC Square Sans Pro"/>
              </a:rPr>
              <a:t>historical decision by the European Commission </a:t>
            </a:r>
            <a:r>
              <a:rPr lang="en-GB">
                <a:latin typeface="EC Square Sans Pro"/>
              </a:rPr>
              <a:t>on June 30, 2021 to revise current EU legislation with a commitment to:</a:t>
            </a:r>
            <a:endParaRPr lang="en-US"/>
          </a:p>
          <a:p>
            <a:endParaRPr lang="en-GB" sz="2400"/>
          </a:p>
        </p:txBody>
      </p:sp>
      <p:sp>
        <p:nvSpPr>
          <p:cNvPr id="4" name="TextBox 3">
            <a:extLst>
              <a:ext uri="{FF2B5EF4-FFF2-40B4-BE49-F238E27FC236}">
                <a16:creationId xmlns:a16="http://schemas.microsoft.com/office/drawing/2014/main" id="{6ECC88D7-A481-2AA3-68FB-5E1864B7EDBE}"/>
              </a:ext>
            </a:extLst>
          </p:cNvPr>
          <p:cNvSpPr txBox="1"/>
          <p:nvPr/>
        </p:nvSpPr>
        <p:spPr>
          <a:xfrm>
            <a:off x="1432169" y="3425093"/>
            <a:ext cx="9552350"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solidFill>
                  <a:srgbClr val="203864"/>
                </a:solidFill>
                <a:latin typeface="EC Square Sans Pro"/>
                <a:cs typeface="Segoe UI"/>
              </a:rPr>
              <a:t>• Put forward a </a:t>
            </a:r>
            <a:r>
              <a:rPr lang="en-GB" sz="2000" b="1">
                <a:solidFill>
                  <a:srgbClr val="203864"/>
                </a:solidFill>
                <a:latin typeface="EC Square Sans Pro"/>
                <a:cs typeface="Segoe UI"/>
              </a:rPr>
              <a:t>legislative proposal before the end of 2023 </a:t>
            </a:r>
            <a:r>
              <a:rPr lang="en-GB" sz="2000">
                <a:solidFill>
                  <a:srgbClr val="203864"/>
                </a:solidFill>
                <a:latin typeface="EC Square Sans Pro"/>
                <a:cs typeface="Segoe UI"/>
              </a:rPr>
              <a:t>to phase out and finally prohibit the use of cages for hens, mother pigs, calves, rabbits, ducks, geese, quails and other farmed animals</a:t>
            </a:r>
            <a:r>
              <a:rPr lang="en-GB" sz="2000">
                <a:latin typeface="EC Square Sans Pro"/>
                <a:cs typeface="Segoe UI"/>
              </a:rPr>
              <a:t>​</a:t>
            </a:r>
          </a:p>
          <a:p>
            <a:r>
              <a:rPr lang="en-GB" sz="2000">
                <a:solidFill>
                  <a:srgbClr val="203864"/>
                </a:solidFill>
                <a:latin typeface="EC Square Sans Pro"/>
                <a:cs typeface="Segoe UI"/>
              </a:rPr>
              <a:t>• Consider the </a:t>
            </a:r>
            <a:r>
              <a:rPr lang="en-GB" sz="2000" b="1">
                <a:solidFill>
                  <a:srgbClr val="203864"/>
                </a:solidFill>
                <a:latin typeface="EC Square Sans Pro"/>
                <a:cs typeface="Segoe UI"/>
              </a:rPr>
              <a:t>phase out the use of cages </a:t>
            </a:r>
            <a:r>
              <a:rPr lang="en-GB" sz="2000">
                <a:solidFill>
                  <a:srgbClr val="203864"/>
                </a:solidFill>
                <a:latin typeface="EC Square Sans Pro"/>
                <a:cs typeface="Segoe UI"/>
              </a:rPr>
              <a:t>for farmed animals across Europe by 2027</a:t>
            </a:r>
            <a:r>
              <a:rPr lang="en-GB" sz="2000">
                <a:latin typeface="EC Square Sans Pro"/>
                <a:cs typeface="Segoe UI"/>
              </a:rPr>
              <a:t>​</a:t>
            </a:r>
          </a:p>
          <a:p>
            <a:r>
              <a:rPr lang="en-GB" sz="2000">
                <a:solidFill>
                  <a:srgbClr val="203864"/>
                </a:solidFill>
                <a:latin typeface="EC Square Sans Pro"/>
                <a:cs typeface="Segoe UI"/>
              </a:rPr>
              <a:t>• Ensure that all </a:t>
            </a:r>
            <a:r>
              <a:rPr lang="en-GB" sz="2000" b="1">
                <a:solidFill>
                  <a:srgbClr val="203864"/>
                </a:solidFill>
                <a:latin typeface="EC Square Sans Pro"/>
                <a:cs typeface="Segoe UI"/>
              </a:rPr>
              <a:t>imported products </a:t>
            </a:r>
            <a:r>
              <a:rPr lang="en-GB" sz="2000">
                <a:solidFill>
                  <a:srgbClr val="203864"/>
                </a:solidFill>
                <a:latin typeface="EC Square Sans Pro"/>
                <a:cs typeface="Segoe UI"/>
              </a:rPr>
              <a:t>in the EU comply with future cage-free standards</a:t>
            </a:r>
            <a:r>
              <a:rPr lang="en-US" sz="2000">
                <a:latin typeface="EC Square Sans Pro"/>
                <a:cs typeface="Segoe UI"/>
              </a:rPr>
              <a:t>​</a:t>
            </a:r>
          </a:p>
          <a:p>
            <a:r>
              <a:rPr lang="en-GB" sz="2000">
                <a:solidFill>
                  <a:srgbClr val="203864"/>
                </a:solidFill>
                <a:latin typeface="EC Square Sans Pro"/>
                <a:cs typeface="Segoe UI"/>
              </a:rPr>
              <a:t>• Examine providing </a:t>
            </a:r>
            <a:r>
              <a:rPr lang="en-GB" sz="2000" b="1">
                <a:solidFill>
                  <a:srgbClr val="203864"/>
                </a:solidFill>
                <a:latin typeface="EC Square Sans Pro"/>
                <a:cs typeface="Segoe UI"/>
              </a:rPr>
              <a:t>incentives and financial support </a:t>
            </a:r>
            <a:r>
              <a:rPr lang="en-GB" sz="2000">
                <a:solidFill>
                  <a:srgbClr val="203864"/>
                </a:solidFill>
                <a:latin typeface="EC Square Sans Pro"/>
                <a:cs typeface="Segoe UI"/>
              </a:rPr>
              <a:t>to European farmers during the transition to cage-free farming</a:t>
            </a:r>
            <a:r>
              <a:rPr lang="en-GB" sz="2000">
                <a:latin typeface="EC Square Sans Pro"/>
                <a:cs typeface="Segoe UI"/>
              </a:rPr>
              <a:t>​</a:t>
            </a:r>
          </a:p>
          <a:p>
            <a:r>
              <a:rPr lang="en-GB" sz="2000">
                <a:latin typeface="EC Square Sans Pro"/>
                <a:cs typeface="Segoe UI"/>
              </a:rPr>
              <a:t>​</a:t>
            </a:r>
          </a:p>
        </p:txBody>
      </p:sp>
      <p:pic>
        <p:nvPicPr>
          <p:cNvPr id="5" name="Picture 4"/>
          <p:cNvPicPr>
            <a:picLocks noChangeAspect="1"/>
          </p:cNvPicPr>
          <p:nvPr/>
        </p:nvPicPr>
        <p:blipFill>
          <a:blip r:embed="rId3"/>
          <a:stretch>
            <a:fillRect/>
          </a:stretch>
        </p:blipFill>
        <p:spPr>
          <a:xfrm>
            <a:off x="633990" y="5765914"/>
            <a:ext cx="825542" cy="863644"/>
          </a:xfrm>
          <a:prstGeom prst="rect">
            <a:avLst/>
          </a:prstGeom>
        </p:spPr>
      </p:pic>
    </p:spTree>
    <p:extLst>
      <p:ext uri="{BB962C8B-B14F-4D97-AF65-F5344CB8AC3E}">
        <p14:creationId xmlns:p14="http://schemas.microsoft.com/office/powerpoint/2010/main" val="33204679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32156" y="2492273"/>
            <a:ext cx="8858864" cy="2079727"/>
          </a:xfrm>
        </p:spPr>
        <p:txBody>
          <a:bodyPr lIns="91440" tIns="45720" rIns="91440" bIns="45720" anchor="t"/>
          <a:lstStyle/>
          <a:p>
            <a:r>
              <a:rPr lang="en-IE" b="1">
                <a:latin typeface="EC Square Sans Pro"/>
              </a:rPr>
              <a:t>Diving deeper with the ECI Forum</a:t>
            </a:r>
            <a:r>
              <a:rPr lang="en-IE" b="1"/>
              <a:t/>
            </a:r>
            <a:br>
              <a:rPr lang="en-IE" b="1"/>
            </a:br>
            <a:r>
              <a:rPr lang="en-IE" sz="3000" i="1">
                <a:latin typeface="EC Square Sans Pro"/>
              </a:rPr>
              <a:t>Tips and tricks to make the most of your ECI experience</a:t>
            </a:r>
            <a:br>
              <a:rPr lang="en-IE" sz="3000" i="1">
                <a:latin typeface="EC Square Sans Pro"/>
              </a:rPr>
            </a:br>
            <a:r>
              <a:rPr lang="en-GB" sz="2000">
                <a:latin typeface="EC Square Sans Pro"/>
              </a:rPr>
              <a:t> </a:t>
            </a:r>
            <a:br>
              <a:rPr lang="en-GB" sz="2000">
                <a:latin typeface="EC Square Sans Pro"/>
              </a:rPr>
            </a:br>
            <a:r>
              <a:rPr lang="en-GB" sz="2800" b="1">
                <a:latin typeface="EC Square Sans Pro"/>
              </a:rPr>
              <a:t>Elisa Lironi</a:t>
            </a:r>
            <a:r>
              <a:rPr lang="en-GB" sz="2800">
                <a:latin typeface="EC Square Sans Pro"/>
              </a:rPr>
              <a:t>, Programme Director for European Democracy, European Citizen Action Service </a:t>
            </a:r>
            <a:r>
              <a:rPr lang="en-US"/>
              <a:t/>
            </a:r>
            <a:br>
              <a:rPr lang="en-US"/>
            </a:br>
            <a:endParaRPr lang="en-US"/>
          </a:p>
        </p:txBody>
      </p:sp>
    </p:spTree>
    <p:extLst>
      <p:ext uri="{BB962C8B-B14F-4D97-AF65-F5344CB8AC3E}">
        <p14:creationId xmlns:p14="http://schemas.microsoft.com/office/powerpoint/2010/main" val="27976328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75848" y="1710734"/>
            <a:ext cx="5185632" cy="4492727"/>
          </a:xfrm>
        </p:spPr>
        <p:txBody>
          <a:bodyPr lIns="91440" tIns="45720" rIns="91440" bIns="45720" anchor="t"/>
          <a:lstStyle/>
          <a:p>
            <a:r>
              <a:rPr lang="en-GB" sz="2800">
                <a:latin typeface="EC Square Sans Pro"/>
                <a:ea typeface="+mn-ea"/>
                <a:cs typeface="+mn-cs"/>
              </a:rPr>
              <a:t>A great tool for organising your initiative </a:t>
            </a:r>
            <a:endParaRPr lang="en-US" sz="2800">
              <a:latin typeface="EC Square Sans Pro"/>
              <a:ea typeface="+mn-ea"/>
              <a:cs typeface="+mn-cs"/>
            </a:endParaRPr>
          </a:p>
          <a:p>
            <a:pPr marL="342900" indent="-342900">
              <a:buFont typeface="Arial"/>
              <a:buChar char="•"/>
            </a:pPr>
            <a:r>
              <a:rPr lang="en-GB" sz="2600" b="1">
                <a:latin typeface="EC Square Sans Pro"/>
              </a:rPr>
              <a:t>Learn Section</a:t>
            </a:r>
            <a:r>
              <a:rPr lang="en-GB" sz="2600">
                <a:latin typeface="EC Square Sans Pro"/>
              </a:rPr>
              <a:t>: Webinars, Guidance Notes, Learning Material</a:t>
            </a:r>
            <a:endParaRPr lang="en-GB" sz="2600"/>
          </a:p>
          <a:p>
            <a:pPr marL="342900" indent="-342900">
              <a:buFont typeface="Arial"/>
              <a:buChar char="•"/>
            </a:pPr>
            <a:r>
              <a:rPr lang="en-GB" sz="2600" b="1">
                <a:latin typeface="EC Square Sans Pro"/>
              </a:rPr>
              <a:t>Blogs</a:t>
            </a:r>
            <a:endParaRPr lang="en-GB" sz="2600" b="1"/>
          </a:p>
          <a:p>
            <a:pPr marL="342900" indent="-342900">
              <a:buFont typeface="Arial"/>
              <a:buChar char="•"/>
            </a:pPr>
            <a:r>
              <a:rPr lang="en-GB" sz="2600" b="1">
                <a:latin typeface="EC Square Sans Pro"/>
              </a:rPr>
              <a:t>Discuss</a:t>
            </a:r>
            <a:endParaRPr lang="en-GB" sz="2600" b="1"/>
          </a:p>
          <a:p>
            <a:pPr marL="342900" indent="-342900">
              <a:buFont typeface="Arial"/>
              <a:buChar char="•"/>
            </a:pPr>
            <a:r>
              <a:rPr lang="en-GB" sz="2600" b="1">
                <a:latin typeface="EC Square Sans Pro"/>
              </a:rPr>
              <a:t>Seek Advice</a:t>
            </a:r>
            <a:r>
              <a:rPr lang="en-GB" sz="2600">
                <a:latin typeface="EC Square Sans Pro"/>
              </a:rPr>
              <a:t>: if you need campaigning or fundraising advice during your campaign</a:t>
            </a:r>
            <a:endParaRPr lang="en-US" sz="2600">
              <a:latin typeface="EC Square Sans Pro"/>
            </a:endParaRPr>
          </a:p>
          <a:p>
            <a:r>
              <a:rPr lang="en-US" sz="2200"/>
              <a:t/>
            </a:r>
            <a:br>
              <a:rPr lang="en-US" sz="2200"/>
            </a:br>
            <a:r>
              <a:rPr lang="en-US" sz="2200">
                <a:latin typeface="EC Square Sans Pro"/>
              </a:rPr>
              <a:t>* You must register to access certain features of the ECI Forum</a:t>
            </a:r>
            <a:endParaRPr lang="en-US" sz="2200"/>
          </a:p>
        </p:txBody>
      </p:sp>
      <p:pic>
        <p:nvPicPr>
          <p:cNvPr id="2" name="Picture 2" descr="Graphical user interface, text, application, website, Teams&#10;&#10;Description automatically generated">
            <a:extLst>
              <a:ext uri="{FF2B5EF4-FFF2-40B4-BE49-F238E27FC236}">
                <a16:creationId xmlns:a16="http://schemas.microsoft.com/office/drawing/2014/main" id="{DF74EFAB-2B60-663A-0538-6EE9560D0C98}"/>
              </a:ext>
            </a:extLst>
          </p:cNvPr>
          <p:cNvPicPr>
            <a:picLocks noChangeAspect="1"/>
          </p:cNvPicPr>
          <p:nvPr/>
        </p:nvPicPr>
        <p:blipFill>
          <a:blip r:embed="rId3"/>
          <a:stretch>
            <a:fillRect/>
          </a:stretch>
        </p:blipFill>
        <p:spPr>
          <a:xfrm>
            <a:off x="6981093" y="1735226"/>
            <a:ext cx="4941276" cy="3387548"/>
          </a:xfrm>
          <a:prstGeom prst="rect">
            <a:avLst/>
          </a:prstGeom>
        </p:spPr>
      </p:pic>
      <p:pic>
        <p:nvPicPr>
          <p:cNvPr id="3" name="Picture 4" descr="A picture containing text, clipart, linedrawing&#10;&#10;Description automatically generated">
            <a:extLst>
              <a:ext uri="{FF2B5EF4-FFF2-40B4-BE49-F238E27FC236}">
                <a16:creationId xmlns:a16="http://schemas.microsoft.com/office/drawing/2014/main" id="{230BA212-783B-7378-858E-3D6F9CFCD4AC}"/>
              </a:ext>
            </a:extLst>
          </p:cNvPr>
          <p:cNvPicPr>
            <a:picLocks noChangeAspect="1"/>
          </p:cNvPicPr>
          <p:nvPr/>
        </p:nvPicPr>
        <p:blipFill>
          <a:blip r:embed="rId4"/>
          <a:stretch>
            <a:fillRect/>
          </a:stretch>
        </p:blipFill>
        <p:spPr>
          <a:xfrm>
            <a:off x="9821129" y="123459"/>
            <a:ext cx="2143125" cy="866775"/>
          </a:xfrm>
          <a:prstGeom prst="rect">
            <a:avLst/>
          </a:prstGeom>
        </p:spPr>
      </p:pic>
      <p:sp>
        <p:nvSpPr>
          <p:cNvPr id="6" name="TextBox 5">
            <a:extLst>
              <a:ext uri="{FF2B5EF4-FFF2-40B4-BE49-F238E27FC236}">
                <a16:creationId xmlns:a16="http://schemas.microsoft.com/office/drawing/2014/main" id="{4E4AACB8-D14B-ACB5-B776-180942F20543}"/>
              </a:ext>
            </a:extLst>
          </p:cNvPr>
          <p:cNvSpPr txBox="1"/>
          <p:nvPr/>
        </p:nvSpPr>
        <p:spPr>
          <a:xfrm>
            <a:off x="338016" y="230554"/>
            <a:ext cx="379827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accent1">
                    <a:lumMod val="50000"/>
                  </a:schemeClr>
                </a:solidFill>
                <a:latin typeface="EC Square Sans Pro"/>
                <a:ea typeface="+mj-ea"/>
                <a:cs typeface="+mj-cs"/>
              </a:rPr>
              <a:t>The ECI Forum</a:t>
            </a:r>
          </a:p>
        </p:txBody>
      </p:sp>
    </p:spTree>
    <p:extLst>
      <p:ext uri="{BB962C8B-B14F-4D97-AF65-F5344CB8AC3E}">
        <p14:creationId xmlns:p14="http://schemas.microsoft.com/office/powerpoint/2010/main" val="6184005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34211" y="2359045"/>
            <a:ext cx="8670416" cy="1650248"/>
          </a:xfrm>
        </p:spPr>
        <p:txBody>
          <a:bodyPr lIns="91440" tIns="45720" rIns="91440" bIns="45720" anchor="t"/>
          <a:lstStyle/>
          <a:p>
            <a:r>
              <a:rPr lang="en-IE" b="1" dirty="0">
                <a:latin typeface="EC Square Sans Pro"/>
              </a:rPr>
              <a:t>Discover the ECI - </a:t>
            </a:r>
            <a:r>
              <a:rPr lang="en-IE" dirty="0">
                <a:latin typeface="EC Square Sans Pro"/>
              </a:rPr>
              <a:t>why does the ECI matter? Facts, figures and more</a:t>
            </a:r>
            <a:br>
              <a:rPr lang="en-IE" dirty="0">
                <a:latin typeface="EC Square Sans Pro"/>
              </a:rPr>
            </a:br>
            <a:r>
              <a:rPr lang="en-IE" sz="2800" b="1" dirty="0">
                <a:latin typeface="EC Square Sans Pro"/>
              </a:rPr>
              <a:t>Silvia </a:t>
            </a:r>
            <a:r>
              <a:rPr lang="en-IE" sz="2800" b="1" dirty="0" err="1">
                <a:latin typeface="EC Square Sans Pro"/>
              </a:rPr>
              <a:t>Kersemakers</a:t>
            </a:r>
            <a:r>
              <a:rPr lang="en-IE" sz="2800" dirty="0">
                <a:latin typeface="EC Square Sans Pro"/>
              </a:rPr>
              <a:t>, ECI team leader</a:t>
            </a:r>
            <a:br>
              <a:rPr lang="en-IE" sz="2800" dirty="0">
                <a:latin typeface="EC Square Sans Pro"/>
              </a:rPr>
            </a:br>
            <a:r>
              <a:rPr lang="en-IE" sz="2800" dirty="0">
                <a:latin typeface="EC Square Sans Pro"/>
              </a:rPr>
              <a:t>Secretariat-General, European Commission </a:t>
            </a:r>
            <a:r>
              <a:rPr lang="en-IE" sz="2800" dirty="0"/>
              <a:t/>
            </a:r>
            <a:br>
              <a:rPr lang="en-IE" sz="2800" dirty="0"/>
            </a:br>
            <a:endParaRPr lang="en-US" sz="2800" dirty="0"/>
          </a:p>
        </p:txBody>
      </p:sp>
    </p:spTree>
    <p:extLst>
      <p:ext uri="{BB962C8B-B14F-4D97-AF65-F5344CB8AC3E}">
        <p14:creationId xmlns:p14="http://schemas.microsoft.com/office/powerpoint/2010/main" val="31139838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75848" y="1710734"/>
            <a:ext cx="9269170" cy="2372804"/>
          </a:xfrm>
        </p:spPr>
        <p:txBody>
          <a:bodyPr lIns="91440" tIns="45720" rIns="91440" bIns="45720" anchor="t"/>
          <a:lstStyle/>
          <a:p>
            <a:r>
              <a:rPr lang="en-GB" sz="3200">
                <a:latin typeface="EC Square Sans Pro"/>
                <a:ea typeface="+mn-ea"/>
                <a:cs typeface="+mn-cs"/>
              </a:rPr>
              <a:t>An essential tool for (potential) organisers where you are able to get practical information, advice and discuss any topics related to ECIs </a:t>
            </a:r>
            <a:br>
              <a:rPr lang="en-GB" sz="3200">
                <a:latin typeface="EC Square Sans Pro"/>
                <a:ea typeface="+mn-ea"/>
                <a:cs typeface="+mn-cs"/>
              </a:rPr>
            </a:br>
            <a:r>
              <a:rPr lang="en-GB" sz="3200">
                <a:latin typeface="EC Square Sans Pro"/>
                <a:ea typeface="+mn-ea"/>
                <a:cs typeface="+mn-cs"/>
              </a:rPr>
              <a:t/>
            </a:r>
            <a:br>
              <a:rPr lang="en-GB" sz="3200">
                <a:latin typeface="EC Square Sans Pro"/>
                <a:ea typeface="+mn-ea"/>
                <a:cs typeface="+mn-cs"/>
              </a:rPr>
            </a:br>
            <a:r>
              <a:rPr lang="en-GB" sz="3200">
                <a:latin typeface="EC Square Sans Pro"/>
                <a:ea typeface="+mn-ea"/>
                <a:cs typeface="+mn-cs"/>
              </a:rPr>
              <a:t>Aim = support active citizen participation </a:t>
            </a:r>
          </a:p>
        </p:txBody>
      </p:sp>
      <p:pic>
        <p:nvPicPr>
          <p:cNvPr id="3" name="Picture 4" descr="A picture containing text, clipart, linedrawing&#10;&#10;Description automatically generated">
            <a:extLst>
              <a:ext uri="{FF2B5EF4-FFF2-40B4-BE49-F238E27FC236}">
                <a16:creationId xmlns:a16="http://schemas.microsoft.com/office/drawing/2014/main" id="{230BA212-783B-7378-858E-3D6F9CFCD4AC}"/>
              </a:ext>
            </a:extLst>
          </p:cNvPr>
          <p:cNvPicPr>
            <a:picLocks noChangeAspect="1"/>
          </p:cNvPicPr>
          <p:nvPr/>
        </p:nvPicPr>
        <p:blipFill>
          <a:blip r:embed="rId3"/>
          <a:stretch>
            <a:fillRect/>
          </a:stretch>
        </p:blipFill>
        <p:spPr>
          <a:xfrm>
            <a:off x="9821129" y="123459"/>
            <a:ext cx="2143125" cy="866775"/>
          </a:xfrm>
          <a:prstGeom prst="rect">
            <a:avLst/>
          </a:prstGeom>
        </p:spPr>
      </p:pic>
      <p:sp>
        <p:nvSpPr>
          <p:cNvPr id="5" name="TextBox 4">
            <a:extLst>
              <a:ext uri="{FF2B5EF4-FFF2-40B4-BE49-F238E27FC236}">
                <a16:creationId xmlns:a16="http://schemas.microsoft.com/office/drawing/2014/main" id="{B8F1749C-C6A8-D80F-7DA8-7BFF337529A2}"/>
              </a:ext>
            </a:extLst>
          </p:cNvPr>
          <p:cNvSpPr txBox="1"/>
          <p:nvPr/>
        </p:nvSpPr>
        <p:spPr>
          <a:xfrm>
            <a:off x="338016" y="230554"/>
            <a:ext cx="379827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accent1">
                    <a:lumMod val="50000"/>
                  </a:schemeClr>
                </a:solidFill>
                <a:latin typeface="EC Square Sans Pro"/>
                <a:ea typeface="+mj-ea"/>
                <a:cs typeface="+mj-cs"/>
              </a:rPr>
              <a:t>The ECI Forum</a:t>
            </a:r>
          </a:p>
        </p:txBody>
      </p:sp>
      <p:pic>
        <p:nvPicPr>
          <p:cNvPr id="7" name="Picture 7" descr="Graphical user interface, application&#10;&#10;Description automatically generated">
            <a:extLst>
              <a:ext uri="{FF2B5EF4-FFF2-40B4-BE49-F238E27FC236}">
                <a16:creationId xmlns:a16="http://schemas.microsoft.com/office/drawing/2014/main" id="{CB8B945F-C270-B50D-74EF-7BB86FC0D001}"/>
              </a:ext>
            </a:extLst>
          </p:cNvPr>
          <p:cNvPicPr>
            <a:picLocks noChangeAspect="1"/>
          </p:cNvPicPr>
          <p:nvPr/>
        </p:nvPicPr>
        <p:blipFill>
          <a:blip r:embed="rId4"/>
          <a:stretch>
            <a:fillRect/>
          </a:stretch>
        </p:blipFill>
        <p:spPr>
          <a:xfrm>
            <a:off x="4011246" y="4143505"/>
            <a:ext cx="4208585" cy="1501760"/>
          </a:xfrm>
          <a:prstGeom prst="rect">
            <a:avLst/>
          </a:prstGeom>
        </p:spPr>
      </p:pic>
    </p:spTree>
    <p:extLst>
      <p:ext uri="{BB962C8B-B14F-4D97-AF65-F5344CB8AC3E}">
        <p14:creationId xmlns:p14="http://schemas.microsoft.com/office/powerpoint/2010/main" val="36113685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54002" y="2238272"/>
            <a:ext cx="2108325" cy="585035"/>
          </a:xfrm>
        </p:spPr>
        <p:txBody>
          <a:bodyPr lIns="91440" tIns="45720" rIns="91440" bIns="45720" anchor="t"/>
          <a:lstStyle/>
          <a:p>
            <a:pPr algn="ctr"/>
            <a:r>
              <a:rPr lang="en-GB" sz="3200" b="1">
                <a:latin typeface="EC Square Sans Pro"/>
                <a:ea typeface="+mn-ea"/>
                <a:cs typeface="+mn-cs"/>
              </a:rPr>
              <a:t>LEARN</a:t>
            </a:r>
            <a:r>
              <a:rPr lang="en-GB" sz="3200">
                <a:latin typeface="EC Square Sans Pro"/>
                <a:ea typeface="+mn-ea"/>
                <a:cs typeface="+mn-cs"/>
              </a:rPr>
              <a:t/>
            </a:r>
            <a:br>
              <a:rPr lang="en-GB" sz="3200">
                <a:latin typeface="EC Square Sans Pro"/>
                <a:ea typeface="+mn-ea"/>
                <a:cs typeface="+mn-cs"/>
              </a:rPr>
            </a:br>
            <a:r>
              <a:rPr lang="en-GB" sz="3200">
                <a:latin typeface="EC Square Sans Pro"/>
                <a:ea typeface="+mn-ea"/>
                <a:cs typeface="+mn-cs"/>
              </a:rPr>
              <a:t/>
            </a:r>
            <a:br>
              <a:rPr lang="en-GB" sz="3200">
                <a:latin typeface="EC Square Sans Pro"/>
                <a:ea typeface="+mn-ea"/>
                <a:cs typeface="+mn-cs"/>
              </a:rPr>
            </a:br>
            <a:r>
              <a:rPr lang="en-GB" sz="3200">
                <a:latin typeface="EC Square Sans Pro"/>
                <a:ea typeface="+mn-ea"/>
                <a:cs typeface="+mn-cs"/>
              </a:rPr>
              <a:t> </a:t>
            </a:r>
            <a:br>
              <a:rPr lang="en-GB" sz="3200">
                <a:latin typeface="EC Square Sans Pro"/>
                <a:ea typeface="+mn-ea"/>
                <a:cs typeface="+mn-cs"/>
              </a:rPr>
            </a:br>
            <a:r>
              <a:rPr lang="en-GB" sz="3200">
                <a:latin typeface="EC Square Sans Pro"/>
                <a:ea typeface="+mn-ea"/>
                <a:cs typeface="+mn-cs"/>
              </a:rPr>
              <a:t/>
            </a:r>
            <a:br>
              <a:rPr lang="en-GB" sz="3200">
                <a:latin typeface="EC Square Sans Pro"/>
                <a:ea typeface="+mn-ea"/>
                <a:cs typeface="+mn-cs"/>
              </a:rPr>
            </a:br>
            <a:endParaRPr lang="en-GB" sz="3200">
              <a:latin typeface="EC Square Sans Pro"/>
              <a:ea typeface="+mn-ea"/>
              <a:cs typeface="+mn-cs"/>
            </a:endParaRPr>
          </a:p>
        </p:txBody>
      </p:sp>
      <p:pic>
        <p:nvPicPr>
          <p:cNvPr id="3" name="Picture 4" descr="A picture containing text, clipart, linedrawing&#10;&#10;Description automatically generated">
            <a:extLst>
              <a:ext uri="{FF2B5EF4-FFF2-40B4-BE49-F238E27FC236}">
                <a16:creationId xmlns:a16="http://schemas.microsoft.com/office/drawing/2014/main" id="{230BA212-783B-7378-858E-3D6F9CFCD4AC}"/>
              </a:ext>
            </a:extLst>
          </p:cNvPr>
          <p:cNvPicPr>
            <a:picLocks noChangeAspect="1"/>
          </p:cNvPicPr>
          <p:nvPr/>
        </p:nvPicPr>
        <p:blipFill>
          <a:blip r:embed="rId3"/>
          <a:stretch>
            <a:fillRect/>
          </a:stretch>
        </p:blipFill>
        <p:spPr>
          <a:xfrm>
            <a:off x="9821129" y="123459"/>
            <a:ext cx="2143125" cy="866775"/>
          </a:xfrm>
          <a:prstGeom prst="rect">
            <a:avLst/>
          </a:prstGeom>
        </p:spPr>
      </p:pic>
      <p:sp>
        <p:nvSpPr>
          <p:cNvPr id="5" name="TextBox 4">
            <a:extLst>
              <a:ext uri="{FF2B5EF4-FFF2-40B4-BE49-F238E27FC236}">
                <a16:creationId xmlns:a16="http://schemas.microsoft.com/office/drawing/2014/main" id="{B8F1749C-C6A8-D80F-7DA8-7BFF337529A2}"/>
              </a:ext>
            </a:extLst>
          </p:cNvPr>
          <p:cNvSpPr txBox="1"/>
          <p:nvPr/>
        </p:nvSpPr>
        <p:spPr>
          <a:xfrm>
            <a:off x="338016" y="230554"/>
            <a:ext cx="379827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accent1">
                    <a:lumMod val="50000"/>
                  </a:schemeClr>
                </a:solidFill>
                <a:latin typeface="EC Square Sans Pro"/>
                <a:ea typeface="+mj-ea"/>
                <a:cs typeface="+mj-cs"/>
              </a:rPr>
              <a:t>The ECI Forum</a:t>
            </a:r>
          </a:p>
        </p:txBody>
      </p:sp>
      <p:pic>
        <p:nvPicPr>
          <p:cNvPr id="8" name="Picture 8">
            <a:extLst>
              <a:ext uri="{FF2B5EF4-FFF2-40B4-BE49-F238E27FC236}">
                <a16:creationId xmlns:a16="http://schemas.microsoft.com/office/drawing/2014/main" id="{168694A3-C890-55F8-6185-44752DB83FF5}"/>
              </a:ext>
            </a:extLst>
          </p:cNvPr>
          <p:cNvPicPr>
            <a:picLocks noChangeAspect="1"/>
          </p:cNvPicPr>
          <p:nvPr/>
        </p:nvPicPr>
        <p:blipFill>
          <a:blip r:embed="rId4"/>
          <a:stretch>
            <a:fillRect/>
          </a:stretch>
        </p:blipFill>
        <p:spPr>
          <a:xfrm>
            <a:off x="2236910" y="1363418"/>
            <a:ext cx="742950" cy="809625"/>
          </a:xfrm>
          <a:prstGeom prst="rect">
            <a:avLst/>
          </a:prstGeom>
        </p:spPr>
      </p:pic>
      <p:sp>
        <p:nvSpPr>
          <p:cNvPr id="10" name="Title 3">
            <a:extLst>
              <a:ext uri="{FF2B5EF4-FFF2-40B4-BE49-F238E27FC236}">
                <a16:creationId xmlns:a16="http://schemas.microsoft.com/office/drawing/2014/main" id="{E5A98CF7-1D21-06A5-EDD5-1F25C7CD6898}"/>
              </a:ext>
            </a:extLst>
          </p:cNvPr>
          <p:cNvSpPr txBox="1">
            <a:spLocks/>
          </p:cNvSpPr>
          <p:nvPr/>
        </p:nvSpPr>
        <p:spPr>
          <a:xfrm>
            <a:off x="1022556" y="2898672"/>
            <a:ext cx="3573708" cy="25681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baseline="0">
                <a:solidFill>
                  <a:schemeClr val="accent1">
                    <a:lumMod val="50000"/>
                  </a:schemeClr>
                </a:solidFill>
                <a:latin typeface="EC Square Sans Pro" panose="02000506040000020004" pitchFamily="2" charset="0"/>
                <a:ea typeface="+mj-ea"/>
                <a:cs typeface="+mj-cs"/>
              </a:defRPr>
            </a:lvl1pPr>
          </a:lstStyle>
          <a:p>
            <a:pPr marL="457200" indent="-457200" fontAlgn="auto">
              <a:spcAft>
                <a:spcPts val="0"/>
              </a:spcAft>
              <a:buFont typeface="Arial"/>
              <a:buChar char="•"/>
            </a:pPr>
            <a:r>
              <a:rPr lang="en-GB" sz="3200">
                <a:latin typeface="EC Square Sans Pro"/>
                <a:ea typeface="+mn-ea"/>
                <a:cs typeface="+mn-cs"/>
              </a:rPr>
              <a:t>Webinars</a:t>
            </a:r>
          </a:p>
          <a:p>
            <a:pPr marL="457200" indent="-457200">
              <a:spcAft>
                <a:spcPts val="0"/>
              </a:spcAft>
              <a:buFont typeface="Arial"/>
              <a:buChar char="•"/>
            </a:pPr>
            <a:r>
              <a:rPr lang="en-GB" sz="3200">
                <a:latin typeface="EC Square Sans Pro"/>
                <a:ea typeface="+mn-ea"/>
                <a:cs typeface="+mn-cs"/>
              </a:rPr>
              <a:t>Guidance Notes</a:t>
            </a:r>
          </a:p>
          <a:p>
            <a:pPr marL="457200" indent="-457200">
              <a:spcAft>
                <a:spcPts val="0"/>
              </a:spcAft>
              <a:buFont typeface="Arial"/>
              <a:buChar char="•"/>
            </a:pPr>
            <a:r>
              <a:rPr lang="en-GB" sz="3200">
                <a:latin typeface="EC Square Sans Pro"/>
                <a:ea typeface="+mn-ea"/>
                <a:cs typeface="+mn-cs"/>
              </a:rPr>
              <a:t>Success Stories</a:t>
            </a:r>
          </a:p>
          <a:p>
            <a:pPr marL="457200" indent="-457200">
              <a:spcAft>
                <a:spcPts val="0"/>
              </a:spcAft>
              <a:buFont typeface="Arial"/>
              <a:buChar char="•"/>
            </a:pPr>
            <a:r>
              <a:rPr lang="en-GB" sz="3200">
                <a:latin typeface="EC Square Sans Pro"/>
                <a:ea typeface="+mn-ea"/>
                <a:cs typeface="+mn-cs"/>
              </a:rPr>
              <a:t>Testimonies</a:t>
            </a:r>
            <a:br>
              <a:rPr lang="en-GB" sz="3200">
                <a:latin typeface="EC Square Sans Pro"/>
                <a:ea typeface="+mn-ea"/>
                <a:cs typeface="+mn-cs"/>
              </a:rPr>
            </a:br>
            <a:r>
              <a:rPr lang="en-GB" sz="3200">
                <a:latin typeface="EC Square Sans Pro"/>
                <a:ea typeface="+mn-ea"/>
                <a:cs typeface="+mn-cs"/>
              </a:rPr>
              <a:t/>
            </a:r>
            <a:br>
              <a:rPr lang="en-GB" sz="3200">
                <a:latin typeface="EC Square Sans Pro"/>
                <a:ea typeface="+mn-ea"/>
                <a:cs typeface="+mn-cs"/>
              </a:rPr>
            </a:br>
            <a:r>
              <a:rPr lang="en-GB" sz="3200">
                <a:latin typeface="EC Square Sans Pro"/>
                <a:ea typeface="+mn-ea"/>
                <a:cs typeface="+mn-cs"/>
              </a:rPr>
              <a:t> </a:t>
            </a:r>
            <a:br>
              <a:rPr lang="en-GB" sz="3200">
                <a:latin typeface="EC Square Sans Pro"/>
                <a:ea typeface="+mn-ea"/>
                <a:cs typeface="+mn-cs"/>
              </a:rPr>
            </a:br>
            <a:r>
              <a:rPr lang="en-GB" sz="3200">
                <a:latin typeface="EC Square Sans Pro"/>
                <a:ea typeface="+mn-ea"/>
                <a:cs typeface="+mn-cs"/>
              </a:rPr>
              <a:t/>
            </a:r>
            <a:br>
              <a:rPr lang="en-GB" sz="3200">
                <a:latin typeface="EC Square Sans Pro"/>
                <a:ea typeface="+mn-ea"/>
                <a:cs typeface="+mn-cs"/>
              </a:rPr>
            </a:br>
            <a:endParaRPr lang="en-GB" sz="3200">
              <a:latin typeface="EC Square Sans Pro"/>
              <a:ea typeface="+mn-ea"/>
              <a:cs typeface="+mn-cs"/>
            </a:endParaRPr>
          </a:p>
        </p:txBody>
      </p:sp>
      <p:pic>
        <p:nvPicPr>
          <p:cNvPr id="11" name="Picture 11" descr="Graphical user interface, application&#10;&#10;Description automatically generated">
            <a:extLst>
              <a:ext uri="{FF2B5EF4-FFF2-40B4-BE49-F238E27FC236}">
                <a16:creationId xmlns:a16="http://schemas.microsoft.com/office/drawing/2014/main" id="{F86B4954-BB39-8F77-92B6-ADE0E9D0D421}"/>
              </a:ext>
            </a:extLst>
          </p:cNvPr>
          <p:cNvPicPr>
            <a:picLocks noChangeAspect="1"/>
          </p:cNvPicPr>
          <p:nvPr/>
        </p:nvPicPr>
        <p:blipFill>
          <a:blip r:embed="rId5"/>
          <a:stretch>
            <a:fillRect/>
          </a:stretch>
        </p:blipFill>
        <p:spPr>
          <a:xfrm>
            <a:off x="4489938" y="1540215"/>
            <a:ext cx="7178430" cy="3797108"/>
          </a:xfrm>
          <a:prstGeom prst="rect">
            <a:avLst/>
          </a:prstGeom>
        </p:spPr>
      </p:pic>
    </p:spTree>
    <p:extLst>
      <p:ext uri="{BB962C8B-B14F-4D97-AF65-F5344CB8AC3E}">
        <p14:creationId xmlns:p14="http://schemas.microsoft.com/office/powerpoint/2010/main" val="2935106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54002" y="2560657"/>
            <a:ext cx="2108325" cy="585035"/>
          </a:xfrm>
        </p:spPr>
        <p:txBody>
          <a:bodyPr lIns="91440" tIns="45720" rIns="91440" bIns="45720" anchor="t"/>
          <a:lstStyle/>
          <a:p>
            <a:pPr algn="ctr"/>
            <a:r>
              <a:rPr lang="en-GB" sz="3200" b="1">
                <a:latin typeface="EC Square Sans Pro"/>
                <a:ea typeface="+mn-ea"/>
                <a:cs typeface="+mn-cs"/>
              </a:rPr>
              <a:t>DISCUSS</a:t>
            </a:r>
            <a:r>
              <a:rPr lang="en-GB" sz="3200">
                <a:latin typeface="EC Square Sans Pro"/>
                <a:ea typeface="+mn-ea"/>
                <a:cs typeface="+mn-cs"/>
              </a:rPr>
              <a:t/>
            </a:r>
            <a:br>
              <a:rPr lang="en-GB" sz="3200">
                <a:latin typeface="EC Square Sans Pro"/>
                <a:ea typeface="+mn-ea"/>
                <a:cs typeface="+mn-cs"/>
              </a:rPr>
            </a:br>
            <a:r>
              <a:rPr lang="en-GB" sz="3200">
                <a:latin typeface="EC Square Sans Pro"/>
                <a:ea typeface="+mn-ea"/>
                <a:cs typeface="+mn-cs"/>
              </a:rPr>
              <a:t/>
            </a:r>
            <a:br>
              <a:rPr lang="en-GB" sz="3200">
                <a:latin typeface="EC Square Sans Pro"/>
                <a:ea typeface="+mn-ea"/>
                <a:cs typeface="+mn-cs"/>
              </a:rPr>
            </a:br>
            <a:r>
              <a:rPr lang="en-GB" sz="3200">
                <a:latin typeface="EC Square Sans Pro"/>
                <a:ea typeface="+mn-ea"/>
                <a:cs typeface="+mn-cs"/>
              </a:rPr>
              <a:t> </a:t>
            </a:r>
            <a:br>
              <a:rPr lang="en-GB" sz="3200">
                <a:latin typeface="EC Square Sans Pro"/>
                <a:ea typeface="+mn-ea"/>
                <a:cs typeface="+mn-cs"/>
              </a:rPr>
            </a:br>
            <a:r>
              <a:rPr lang="en-GB" sz="3200">
                <a:latin typeface="EC Square Sans Pro"/>
                <a:ea typeface="+mn-ea"/>
                <a:cs typeface="+mn-cs"/>
              </a:rPr>
              <a:t/>
            </a:r>
            <a:br>
              <a:rPr lang="en-GB" sz="3200">
                <a:latin typeface="EC Square Sans Pro"/>
                <a:ea typeface="+mn-ea"/>
                <a:cs typeface="+mn-cs"/>
              </a:rPr>
            </a:br>
            <a:endParaRPr lang="en-GB" sz="3200">
              <a:latin typeface="EC Square Sans Pro"/>
              <a:ea typeface="+mn-ea"/>
              <a:cs typeface="+mn-cs"/>
            </a:endParaRPr>
          </a:p>
        </p:txBody>
      </p:sp>
      <p:pic>
        <p:nvPicPr>
          <p:cNvPr id="3" name="Picture 4" descr="A picture containing text, clipart, linedrawing&#10;&#10;Description automatically generated">
            <a:extLst>
              <a:ext uri="{FF2B5EF4-FFF2-40B4-BE49-F238E27FC236}">
                <a16:creationId xmlns:a16="http://schemas.microsoft.com/office/drawing/2014/main" id="{230BA212-783B-7378-858E-3D6F9CFCD4AC}"/>
              </a:ext>
            </a:extLst>
          </p:cNvPr>
          <p:cNvPicPr>
            <a:picLocks noChangeAspect="1"/>
          </p:cNvPicPr>
          <p:nvPr/>
        </p:nvPicPr>
        <p:blipFill>
          <a:blip r:embed="rId3"/>
          <a:stretch>
            <a:fillRect/>
          </a:stretch>
        </p:blipFill>
        <p:spPr>
          <a:xfrm>
            <a:off x="9821129" y="123459"/>
            <a:ext cx="2143125" cy="866775"/>
          </a:xfrm>
          <a:prstGeom prst="rect">
            <a:avLst/>
          </a:prstGeom>
        </p:spPr>
      </p:pic>
      <p:sp>
        <p:nvSpPr>
          <p:cNvPr id="5" name="TextBox 4">
            <a:extLst>
              <a:ext uri="{FF2B5EF4-FFF2-40B4-BE49-F238E27FC236}">
                <a16:creationId xmlns:a16="http://schemas.microsoft.com/office/drawing/2014/main" id="{B8F1749C-C6A8-D80F-7DA8-7BFF337529A2}"/>
              </a:ext>
            </a:extLst>
          </p:cNvPr>
          <p:cNvSpPr txBox="1"/>
          <p:nvPr/>
        </p:nvSpPr>
        <p:spPr>
          <a:xfrm>
            <a:off x="338016" y="230554"/>
            <a:ext cx="379827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accent1">
                    <a:lumMod val="50000"/>
                  </a:schemeClr>
                </a:solidFill>
                <a:latin typeface="EC Square Sans Pro"/>
                <a:ea typeface="+mj-ea"/>
                <a:cs typeface="+mj-cs"/>
              </a:rPr>
              <a:t>The ECI Forum</a:t>
            </a:r>
          </a:p>
        </p:txBody>
      </p:sp>
      <p:pic>
        <p:nvPicPr>
          <p:cNvPr id="2" name="Picture 5" descr="A picture containing text, table, worktable&#10;&#10;Description automatically generated">
            <a:extLst>
              <a:ext uri="{FF2B5EF4-FFF2-40B4-BE49-F238E27FC236}">
                <a16:creationId xmlns:a16="http://schemas.microsoft.com/office/drawing/2014/main" id="{7E723FD2-CB2C-CF00-08EB-95E5E55EDDAA}"/>
              </a:ext>
            </a:extLst>
          </p:cNvPr>
          <p:cNvPicPr>
            <a:picLocks noChangeAspect="1"/>
          </p:cNvPicPr>
          <p:nvPr/>
        </p:nvPicPr>
        <p:blipFill>
          <a:blip r:embed="rId4"/>
          <a:stretch>
            <a:fillRect/>
          </a:stretch>
        </p:blipFill>
        <p:spPr>
          <a:xfrm>
            <a:off x="2074985" y="1539264"/>
            <a:ext cx="1066800" cy="809625"/>
          </a:xfrm>
          <a:prstGeom prst="rect">
            <a:avLst/>
          </a:prstGeom>
        </p:spPr>
      </p:pic>
      <p:pic>
        <p:nvPicPr>
          <p:cNvPr id="6" name="Picture 6" descr="Graphical user interface, application, email, website&#10;&#10;Description automatically generated">
            <a:extLst>
              <a:ext uri="{FF2B5EF4-FFF2-40B4-BE49-F238E27FC236}">
                <a16:creationId xmlns:a16="http://schemas.microsoft.com/office/drawing/2014/main" id="{F3741B5F-4ADA-2585-1D8E-63F7C344AD9F}"/>
              </a:ext>
            </a:extLst>
          </p:cNvPr>
          <p:cNvPicPr>
            <a:picLocks noChangeAspect="1"/>
          </p:cNvPicPr>
          <p:nvPr/>
        </p:nvPicPr>
        <p:blipFill>
          <a:blip r:embed="rId5"/>
          <a:stretch>
            <a:fillRect/>
          </a:stretch>
        </p:blipFill>
        <p:spPr>
          <a:xfrm>
            <a:off x="4587631" y="1534610"/>
            <a:ext cx="7227276" cy="3759471"/>
          </a:xfrm>
          <a:prstGeom prst="rect">
            <a:avLst/>
          </a:prstGeom>
        </p:spPr>
      </p:pic>
    </p:spTree>
    <p:extLst>
      <p:ext uri="{BB962C8B-B14F-4D97-AF65-F5344CB8AC3E}">
        <p14:creationId xmlns:p14="http://schemas.microsoft.com/office/powerpoint/2010/main" val="314127992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54002" y="2560657"/>
            <a:ext cx="2108325" cy="585035"/>
          </a:xfrm>
        </p:spPr>
        <p:txBody>
          <a:bodyPr lIns="91440" tIns="45720" rIns="91440" bIns="45720" anchor="t"/>
          <a:lstStyle/>
          <a:p>
            <a:pPr algn="ctr"/>
            <a:r>
              <a:rPr lang="en-GB" sz="3200" b="1">
                <a:latin typeface="EC Square Sans Pro"/>
                <a:ea typeface="+mn-ea"/>
                <a:cs typeface="+mn-cs"/>
              </a:rPr>
              <a:t>CONNECT</a:t>
            </a:r>
            <a:r>
              <a:rPr lang="en-GB" sz="3200">
                <a:latin typeface="EC Square Sans Pro"/>
                <a:ea typeface="+mn-ea"/>
                <a:cs typeface="+mn-cs"/>
              </a:rPr>
              <a:t/>
            </a:r>
            <a:br>
              <a:rPr lang="en-GB" sz="3200">
                <a:latin typeface="EC Square Sans Pro"/>
                <a:ea typeface="+mn-ea"/>
                <a:cs typeface="+mn-cs"/>
              </a:rPr>
            </a:br>
            <a:r>
              <a:rPr lang="en-GB" sz="3200">
                <a:latin typeface="EC Square Sans Pro"/>
                <a:ea typeface="+mn-ea"/>
                <a:cs typeface="+mn-cs"/>
              </a:rPr>
              <a:t/>
            </a:r>
            <a:br>
              <a:rPr lang="en-GB" sz="3200">
                <a:latin typeface="EC Square Sans Pro"/>
                <a:ea typeface="+mn-ea"/>
                <a:cs typeface="+mn-cs"/>
              </a:rPr>
            </a:br>
            <a:r>
              <a:rPr lang="en-GB" sz="3200">
                <a:latin typeface="EC Square Sans Pro"/>
                <a:ea typeface="+mn-ea"/>
                <a:cs typeface="+mn-cs"/>
              </a:rPr>
              <a:t> </a:t>
            </a:r>
            <a:br>
              <a:rPr lang="en-GB" sz="3200">
                <a:latin typeface="EC Square Sans Pro"/>
                <a:ea typeface="+mn-ea"/>
                <a:cs typeface="+mn-cs"/>
              </a:rPr>
            </a:br>
            <a:r>
              <a:rPr lang="en-GB" sz="3200">
                <a:latin typeface="EC Square Sans Pro"/>
                <a:ea typeface="+mn-ea"/>
                <a:cs typeface="+mn-cs"/>
              </a:rPr>
              <a:t/>
            </a:r>
            <a:br>
              <a:rPr lang="en-GB" sz="3200">
                <a:latin typeface="EC Square Sans Pro"/>
                <a:ea typeface="+mn-ea"/>
                <a:cs typeface="+mn-cs"/>
              </a:rPr>
            </a:br>
            <a:endParaRPr lang="en-GB" sz="3200">
              <a:latin typeface="EC Square Sans Pro"/>
              <a:ea typeface="+mn-ea"/>
              <a:cs typeface="+mn-cs"/>
            </a:endParaRPr>
          </a:p>
        </p:txBody>
      </p:sp>
      <p:pic>
        <p:nvPicPr>
          <p:cNvPr id="3" name="Picture 4" descr="A picture containing text, clipart, linedrawing&#10;&#10;Description automatically generated">
            <a:extLst>
              <a:ext uri="{FF2B5EF4-FFF2-40B4-BE49-F238E27FC236}">
                <a16:creationId xmlns:a16="http://schemas.microsoft.com/office/drawing/2014/main" id="{230BA212-783B-7378-858E-3D6F9CFCD4AC}"/>
              </a:ext>
            </a:extLst>
          </p:cNvPr>
          <p:cNvPicPr>
            <a:picLocks noChangeAspect="1"/>
          </p:cNvPicPr>
          <p:nvPr/>
        </p:nvPicPr>
        <p:blipFill>
          <a:blip r:embed="rId3"/>
          <a:stretch>
            <a:fillRect/>
          </a:stretch>
        </p:blipFill>
        <p:spPr>
          <a:xfrm>
            <a:off x="9821129" y="123459"/>
            <a:ext cx="2143125" cy="866775"/>
          </a:xfrm>
          <a:prstGeom prst="rect">
            <a:avLst/>
          </a:prstGeom>
        </p:spPr>
      </p:pic>
      <p:sp>
        <p:nvSpPr>
          <p:cNvPr id="5" name="TextBox 4">
            <a:extLst>
              <a:ext uri="{FF2B5EF4-FFF2-40B4-BE49-F238E27FC236}">
                <a16:creationId xmlns:a16="http://schemas.microsoft.com/office/drawing/2014/main" id="{B8F1749C-C6A8-D80F-7DA8-7BFF337529A2}"/>
              </a:ext>
            </a:extLst>
          </p:cNvPr>
          <p:cNvSpPr txBox="1"/>
          <p:nvPr/>
        </p:nvSpPr>
        <p:spPr>
          <a:xfrm>
            <a:off x="338016" y="230554"/>
            <a:ext cx="379827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accent1">
                    <a:lumMod val="50000"/>
                  </a:schemeClr>
                </a:solidFill>
                <a:latin typeface="EC Square Sans Pro"/>
                <a:ea typeface="+mj-ea"/>
                <a:cs typeface="+mj-cs"/>
              </a:rPr>
              <a:t>The ECI Forum</a:t>
            </a:r>
          </a:p>
        </p:txBody>
      </p:sp>
      <p:pic>
        <p:nvPicPr>
          <p:cNvPr id="7" name="Picture 7">
            <a:extLst>
              <a:ext uri="{FF2B5EF4-FFF2-40B4-BE49-F238E27FC236}">
                <a16:creationId xmlns:a16="http://schemas.microsoft.com/office/drawing/2014/main" id="{C60B62CD-2E23-1321-72BE-FEDB02E2B2C5}"/>
              </a:ext>
            </a:extLst>
          </p:cNvPr>
          <p:cNvPicPr>
            <a:picLocks noChangeAspect="1"/>
          </p:cNvPicPr>
          <p:nvPr/>
        </p:nvPicPr>
        <p:blipFill>
          <a:blip r:embed="rId4"/>
          <a:stretch>
            <a:fillRect/>
          </a:stretch>
        </p:blipFill>
        <p:spPr>
          <a:xfrm>
            <a:off x="2127372" y="1568572"/>
            <a:ext cx="962025" cy="809625"/>
          </a:xfrm>
          <a:prstGeom prst="rect">
            <a:avLst/>
          </a:prstGeom>
        </p:spPr>
      </p:pic>
      <p:pic>
        <p:nvPicPr>
          <p:cNvPr id="8" name="Picture 8" descr="Graphical user interface, application, Teams&#10;&#10;Description automatically generated">
            <a:extLst>
              <a:ext uri="{FF2B5EF4-FFF2-40B4-BE49-F238E27FC236}">
                <a16:creationId xmlns:a16="http://schemas.microsoft.com/office/drawing/2014/main" id="{F061C8C0-6E02-9FCB-08AE-2A7C42DD878B}"/>
              </a:ext>
            </a:extLst>
          </p:cNvPr>
          <p:cNvPicPr>
            <a:picLocks noChangeAspect="1"/>
          </p:cNvPicPr>
          <p:nvPr/>
        </p:nvPicPr>
        <p:blipFill>
          <a:blip r:embed="rId5"/>
          <a:stretch>
            <a:fillRect/>
          </a:stretch>
        </p:blipFill>
        <p:spPr>
          <a:xfrm>
            <a:off x="4245708" y="1338249"/>
            <a:ext cx="7666892" cy="3947041"/>
          </a:xfrm>
          <a:prstGeom prst="rect">
            <a:avLst/>
          </a:prstGeom>
        </p:spPr>
      </p:pic>
    </p:spTree>
    <p:extLst>
      <p:ext uri="{BB962C8B-B14F-4D97-AF65-F5344CB8AC3E}">
        <p14:creationId xmlns:p14="http://schemas.microsoft.com/office/powerpoint/2010/main" val="34566093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54002" y="2238272"/>
            <a:ext cx="2694478" cy="585035"/>
          </a:xfrm>
        </p:spPr>
        <p:txBody>
          <a:bodyPr lIns="91440" tIns="45720" rIns="91440" bIns="45720" anchor="t"/>
          <a:lstStyle/>
          <a:p>
            <a:pPr algn="ctr"/>
            <a:r>
              <a:rPr lang="en-GB" sz="3200" b="1">
                <a:latin typeface="EC Square Sans Pro"/>
                <a:ea typeface="+mn-ea"/>
                <a:cs typeface="+mn-cs"/>
              </a:rPr>
              <a:t>SEEK ADVICE</a:t>
            </a:r>
            <a:r>
              <a:rPr lang="en-GB" sz="3200">
                <a:latin typeface="EC Square Sans Pro"/>
                <a:ea typeface="+mn-ea"/>
                <a:cs typeface="+mn-cs"/>
              </a:rPr>
              <a:t/>
            </a:r>
            <a:br>
              <a:rPr lang="en-GB" sz="3200">
                <a:latin typeface="EC Square Sans Pro"/>
                <a:ea typeface="+mn-ea"/>
                <a:cs typeface="+mn-cs"/>
              </a:rPr>
            </a:br>
            <a:r>
              <a:rPr lang="en-GB" sz="3200">
                <a:latin typeface="EC Square Sans Pro"/>
                <a:ea typeface="+mn-ea"/>
                <a:cs typeface="+mn-cs"/>
              </a:rPr>
              <a:t/>
            </a:r>
            <a:br>
              <a:rPr lang="en-GB" sz="3200">
                <a:latin typeface="EC Square Sans Pro"/>
                <a:ea typeface="+mn-ea"/>
                <a:cs typeface="+mn-cs"/>
              </a:rPr>
            </a:br>
            <a:r>
              <a:rPr lang="en-GB" sz="3200">
                <a:latin typeface="EC Square Sans Pro"/>
                <a:ea typeface="+mn-ea"/>
                <a:cs typeface="+mn-cs"/>
              </a:rPr>
              <a:t> </a:t>
            </a:r>
            <a:br>
              <a:rPr lang="en-GB" sz="3200">
                <a:latin typeface="EC Square Sans Pro"/>
                <a:ea typeface="+mn-ea"/>
                <a:cs typeface="+mn-cs"/>
              </a:rPr>
            </a:br>
            <a:r>
              <a:rPr lang="en-GB" sz="3200">
                <a:latin typeface="EC Square Sans Pro"/>
                <a:ea typeface="+mn-ea"/>
                <a:cs typeface="+mn-cs"/>
              </a:rPr>
              <a:t/>
            </a:r>
            <a:br>
              <a:rPr lang="en-GB" sz="3200">
                <a:latin typeface="EC Square Sans Pro"/>
                <a:ea typeface="+mn-ea"/>
                <a:cs typeface="+mn-cs"/>
              </a:rPr>
            </a:br>
            <a:endParaRPr lang="en-GB" sz="3200">
              <a:latin typeface="EC Square Sans Pro"/>
              <a:ea typeface="+mn-ea"/>
              <a:cs typeface="+mn-cs"/>
            </a:endParaRPr>
          </a:p>
        </p:txBody>
      </p:sp>
      <p:pic>
        <p:nvPicPr>
          <p:cNvPr id="3" name="Picture 4" descr="A picture containing text, clipart, linedrawing&#10;&#10;Description automatically generated">
            <a:extLst>
              <a:ext uri="{FF2B5EF4-FFF2-40B4-BE49-F238E27FC236}">
                <a16:creationId xmlns:a16="http://schemas.microsoft.com/office/drawing/2014/main" id="{230BA212-783B-7378-858E-3D6F9CFCD4AC}"/>
              </a:ext>
            </a:extLst>
          </p:cNvPr>
          <p:cNvPicPr>
            <a:picLocks noChangeAspect="1"/>
          </p:cNvPicPr>
          <p:nvPr/>
        </p:nvPicPr>
        <p:blipFill>
          <a:blip r:embed="rId3"/>
          <a:stretch>
            <a:fillRect/>
          </a:stretch>
        </p:blipFill>
        <p:spPr>
          <a:xfrm>
            <a:off x="9821129" y="123459"/>
            <a:ext cx="2143125" cy="866775"/>
          </a:xfrm>
          <a:prstGeom prst="rect">
            <a:avLst/>
          </a:prstGeom>
        </p:spPr>
      </p:pic>
      <p:sp>
        <p:nvSpPr>
          <p:cNvPr id="5" name="TextBox 4">
            <a:extLst>
              <a:ext uri="{FF2B5EF4-FFF2-40B4-BE49-F238E27FC236}">
                <a16:creationId xmlns:a16="http://schemas.microsoft.com/office/drawing/2014/main" id="{B8F1749C-C6A8-D80F-7DA8-7BFF337529A2}"/>
              </a:ext>
            </a:extLst>
          </p:cNvPr>
          <p:cNvSpPr txBox="1"/>
          <p:nvPr/>
        </p:nvSpPr>
        <p:spPr>
          <a:xfrm>
            <a:off x="338016" y="230554"/>
            <a:ext cx="379827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accent1">
                    <a:lumMod val="50000"/>
                  </a:schemeClr>
                </a:solidFill>
                <a:latin typeface="EC Square Sans Pro"/>
                <a:ea typeface="+mj-ea"/>
                <a:cs typeface="+mj-cs"/>
              </a:rPr>
              <a:t>The ECI Forum</a:t>
            </a:r>
          </a:p>
        </p:txBody>
      </p:sp>
      <p:sp>
        <p:nvSpPr>
          <p:cNvPr id="10" name="Title 3">
            <a:extLst>
              <a:ext uri="{FF2B5EF4-FFF2-40B4-BE49-F238E27FC236}">
                <a16:creationId xmlns:a16="http://schemas.microsoft.com/office/drawing/2014/main" id="{E5A98CF7-1D21-06A5-EDD5-1F25C7CD6898}"/>
              </a:ext>
            </a:extLst>
          </p:cNvPr>
          <p:cNvSpPr txBox="1">
            <a:spLocks/>
          </p:cNvSpPr>
          <p:nvPr/>
        </p:nvSpPr>
        <p:spPr>
          <a:xfrm>
            <a:off x="1022556" y="2898672"/>
            <a:ext cx="3573708" cy="25681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baseline="0">
                <a:solidFill>
                  <a:schemeClr val="accent1">
                    <a:lumMod val="50000"/>
                  </a:schemeClr>
                </a:solidFill>
                <a:latin typeface="EC Square Sans Pro" panose="02000506040000020004" pitchFamily="2" charset="0"/>
                <a:ea typeface="+mj-ea"/>
                <a:cs typeface="+mj-cs"/>
              </a:defRPr>
            </a:lvl1pPr>
          </a:lstStyle>
          <a:p>
            <a:pPr marL="457200" indent="-457200" fontAlgn="auto">
              <a:spcAft>
                <a:spcPts val="0"/>
              </a:spcAft>
              <a:buFont typeface="Arial"/>
              <a:buChar char="•"/>
            </a:pPr>
            <a:r>
              <a:rPr lang="en-GB" sz="3200">
                <a:latin typeface="EC Square Sans Pro"/>
                <a:ea typeface="+mn-ea"/>
                <a:cs typeface="+mn-cs"/>
              </a:rPr>
              <a:t>Legal</a:t>
            </a:r>
          </a:p>
          <a:p>
            <a:pPr marL="457200" indent="-457200">
              <a:spcAft>
                <a:spcPts val="0"/>
              </a:spcAft>
              <a:buFont typeface="Arial"/>
              <a:buChar char="•"/>
            </a:pPr>
            <a:r>
              <a:rPr lang="en-GB" sz="3200">
                <a:latin typeface="EC Square Sans Pro"/>
                <a:ea typeface="+mn-ea"/>
                <a:cs typeface="+mn-cs"/>
              </a:rPr>
              <a:t>Campaigning</a:t>
            </a:r>
          </a:p>
          <a:p>
            <a:pPr marL="457200" indent="-457200">
              <a:spcAft>
                <a:spcPts val="0"/>
              </a:spcAft>
              <a:buFont typeface="Arial"/>
              <a:buChar char="•"/>
            </a:pPr>
            <a:r>
              <a:rPr lang="en-GB" sz="3200">
                <a:latin typeface="EC Square Sans Pro"/>
                <a:ea typeface="+mn-ea"/>
                <a:cs typeface="+mn-cs"/>
              </a:rPr>
              <a:t>Fundraising</a:t>
            </a:r>
          </a:p>
          <a:p>
            <a:pPr marL="457200" indent="-457200">
              <a:spcAft>
                <a:spcPts val="0"/>
              </a:spcAft>
              <a:buFont typeface="Arial"/>
              <a:buChar char="•"/>
            </a:pPr>
            <a:r>
              <a:rPr lang="en-GB" sz="3200">
                <a:latin typeface="EC Square Sans Pro"/>
                <a:ea typeface="+mn-ea"/>
                <a:cs typeface="+mn-cs"/>
              </a:rPr>
              <a:t>Other... </a:t>
            </a:r>
            <a:br>
              <a:rPr lang="en-GB" sz="3200">
                <a:latin typeface="EC Square Sans Pro"/>
                <a:ea typeface="+mn-ea"/>
                <a:cs typeface="+mn-cs"/>
              </a:rPr>
            </a:br>
            <a:r>
              <a:rPr lang="en-GB" sz="3200">
                <a:latin typeface="EC Square Sans Pro"/>
                <a:ea typeface="+mn-ea"/>
                <a:cs typeface="+mn-cs"/>
              </a:rPr>
              <a:t/>
            </a:r>
            <a:br>
              <a:rPr lang="en-GB" sz="3200">
                <a:latin typeface="EC Square Sans Pro"/>
                <a:ea typeface="+mn-ea"/>
                <a:cs typeface="+mn-cs"/>
              </a:rPr>
            </a:br>
            <a:r>
              <a:rPr lang="en-GB" sz="3200">
                <a:latin typeface="EC Square Sans Pro"/>
                <a:ea typeface="+mn-ea"/>
                <a:cs typeface="+mn-cs"/>
              </a:rPr>
              <a:t> </a:t>
            </a:r>
            <a:br>
              <a:rPr lang="en-GB" sz="3200">
                <a:latin typeface="EC Square Sans Pro"/>
                <a:ea typeface="+mn-ea"/>
                <a:cs typeface="+mn-cs"/>
              </a:rPr>
            </a:br>
            <a:r>
              <a:rPr lang="en-GB" sz="3200">
                <a:latin typeface="EC Square Sans Pro"/>
                <a:ea typeface="+mn-ea"/>
                <a:cs typeface="+mn-cs"/>
              </a:rPr>
              <a:t/>
            </a:r>
            <a:br>
              <a:rPr lang="en-GB" sz="3200">
                <a:latin typeface="EC Square Sans Pro"/>
                <a:ea typeface="+mn-ea"/>
                <a:cs typeface="+mn-cs"/>
              </a:rPr>
            </a:br>
            <a:endParaRPr lang="en-GB" sz="3200">
              <a:latin typeface="EC Square Sans Pro"/>
              <a:ea typeface="+mn-ea"/>
              <a:cs typeface="+mn-cs"/>
            </a:endParaRPr>
          </a:p>
        </p:txBody>
      </p:sp>
      <p:pic>
        <p:nvPicPr>
          <p:cNvPr id="2" name="Picture 5" descr="Icon&#10;&#10;Description automatically generated">
            <a:extLst>
              <a:ext uri="{FF2B5EF4-FFF2-40B4-BE49-F238E27FC236}">
                <a16:creationId xmlns:a16="http://schemas.microsoft.com/office/drawing/2014/main" id="{65FE3FCC-B149-2536-14B2-115F2115C224}"/>
              </a:ext>
            </a:extLst>
          </p:cNvPr>
          <p:cNvPicPr>
            <a:picLocks noChangeAspect="1"/>
          </p:cNvPicPr>
          <p:nvPr/>
        </p:nvPicPr>
        <p:blipFill>
          <a:blip r:embed="rId4"/>
          <a:stretch>
            <a:fillRect/>
          </a:stretch>
        </p:blipFill>
        <p:spPr>
          <a:xfrm>
            <a:off x="2482362" y="1353649"/>
            <a:ext cx="838200" cy="809625"/>
          </a:xfrm>
          <a:prstGeom prst="rect">
            <a:avLst/>
          </a:prstGeom>
        </p:spPr>
      </p:pic>
      <p:pic>
        <p:nvPicPr>
          <p:cNvPr id="6" name="Picture 6" descr="Graphical user interface, text, application&#10;&#10;Description automatically generated">
            <a:extLst>
              <a:ext uri="{FF2B5EF4-FFF2-40B4-BE49-F238E27FC236}">
                <a16:creationId xmlns:a16="http://schemas.microsoft.com/office/drawing/2014/main" id="{F2EFF848-D3DD-8A72-CAD4-2C3AB95DF28D}"/>
              </a:ext>
            </a:extLst>
          </p:cNvPr>
          <p:cNvPicPr>
            <a:picLocks noChangeAspect="1"/>
          </p:cNvPicPr>
          <p:nvPr/>
        </p:nvPicPr>
        <p:blipFill>
          <a:blip r:embed="rId5"/>
          <a:stretch>
            <a:fillRect/>
          </a:stretch>
        </p:blipFill>
        <p:spPr>
          <a:xfrm>
            <a:off x="4470400" y="1712751"/>
            <a:ext cx="7510584" cy="3237113"/>
          </a:xfrm>
          <a:prstGeom prst="rect">
            <a:avLst/>
          </a:prstGeom>
        </p:spPr>
      </p:pic>
    </p:spTree>
    <p:extLst>
      <p:ext uri="{BB962C8B-B14F-4D97-AF65-F5344CB8AC3E}">
        <p14:creationId xmlns:p14="http://schemas.microsoft.com/office/powerpoint/2010/main" val="22937390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75848" y="2042887"/>
            <a:ext cx="9269170" cy="2040651"/>
          </a:xfrm>
        </p:spPr>
        <p:txBody>
          <a:bodyPr lIns="91440" tIns="45720" rIns="91440" bIns="45720" anchor="t"/>
          <a:lstStyle/>
          <a:p>
            <a:r>
              <a:rPr lang="en-GB" sz="4000" b="1">
                <a:latin typeface="EC Square Sans Pro"/>
                <a:ea typeface="+mn-ea"/>
                <a:cs typeface="+mn-cs"/>
              </a:rPr>
              <a:t>Online course</a:t>
            </a:r>
            <a:r>
              <a:rPr lang="en-GB" sz="3200">
                <a:latin typeface="EC Square Sans Pro"/>
                <a:ea typeface="+mn-ea"/>
                <a:cs typeface="+mn-cs"/>
              </a:rPr>
              <a:t/>
            </a:r>
            <a:br>
              <a:rPr lang="en-GB" sz="3200">
                <a:latin typeface="EC Square Sans Pro"/>
                <a:ea typeface="+mn-ea"/>
                <a:cs typeface="+mn-cs"/>
              </a:rPr>
            </a:br>
            <a:r>
              <a:rPr lang="en-GB" sz="3200">
                <a:latin typeface="EC Square Sans Pro"/>
                <a:ea typeface="+mn-ea"/>
                <a:cs typeface="+mn-cs"/>
              </a:rPr>
              <a:t>Learn more about the European Citizens' Initiative by joining our online course:</a:t>
            </a:r>
            <a:br>
              <a:rPr lang="en-GB" sz="3200">
                <a:latin typeface="EC Square Sans Pro"/>
                <a:ea typeface="+mn-ea"/>
                <a:cs typeface="+mn-cs"/>
              </a:rPr>
            </a:br>
            <a:r>
              <a:rPr lang="en-GB" sz="3200">
                <a:latin typeface="EC Square Sans Pro"/>
                <a:ea typeface="+mn-ea"/>
                <a:cs typeface="+mn-cs"/>
              </a:rPr>
              <a:t/>
            </a:r>
            <a:br>
              <a:rPr lang="en-GB" sz="3200">
                <a:latin typeface="EC Square Sans Pro"/>
                <a:ea typeface="+mn-ea"/>
                <a:cs typeface="+mn-cs"/>
              </a:rPr>
            </a:br>
            <a:r>
              <a:rPr lang="en-GB" sz="3200">
                <a:latin typeface="EC Square Sans Pro"/>
                <a:ea typeface="+mn-ea"/>
                <a:cs typeface="+mn-cs"/>
              </a:rPr>
              <a:t>• https://academy.europa.eu/courses/essential-skills-for-european-citizens-initiative-organisers </a:t>
            </a:r>
            <a:endParaRPr lang="en-US">
              <a:ea typeface="+mn-ea"/>
              <a:cs typeface="+mn-cs"/>
            </a:endParaRPr>
          </a:p>
          <a:p>
            <a:r>
              <a:rPr lang="en-GB" sz="3200">
                <a:latin typeface="EC Square Sans Pro"/>
                <a:ea typeface="+mn-ea"/>
                <a:cs typeface="+mn-cs"/>
              </a:rPr>
              <a:t/>
            </a:r>
            <a:br>
              <a:rPr lang="en-GB" sz="3200">
                <a:latin typeface="EC Square Sans Pro"/>
                <a:ea typeface="+mn-ea"/>
                <a:cs typeface="+mn-cs"/>
              </a:rPr>
            </a:br>
            <a:endParaRPr lang="en-GB" sz="3200">
              <a:latin typeface="EC Square Sans Pro"/>
              <a:ea typeface="+mn-ea"/>
              <a:cs typeface="+mn-cs"/>
            </a:endParaRPr>
          </a:p>
        </p:txBody>
      </p:sp>
      <p:pic>
        <p:nvPicPr>
          <p:cNvPr id="3" name="Picture 4" descr="A picture containing text, clipart, linedrawing&#10;&#10;Description automatically generated">
            <a:extLst>
              <a:ext uri="{FF2B5EF4-FFF2-40B4-BE49-F238E27FC236}">
                <a16:creationId xmlns:a16="http://schemas.microsoft.com/office/drawing/2014/main" id="{230BA212-783B-7378-858E-3D6F9CFCD4AC}"/>
              </a:ext>
            </a:extLst>
          </p:cNvPr>
          <p:cNvPicPr>
            <a:picLocks noChangeAspect="1"/>
          </p:cNvPicPr>
          <p:nvPr/>
        </p:nvPicPr>
        <p:blipFill>
          <a:blip r:embed="rId3"/>
          <a:stretch>
            <a:fillRect/>
          </a:stretch>
        </p:blipFill>
        <p:spPr>
          <a:xfrm>
            <a:off x="9821129" y="123459"/>
            <a:ext cx="2143125" cy="866775"/>
          </a:xfrm>
          <a:prstGeom prst="rect">
            <a:avLst/>
          </a:prstGeom>
        </p:spPr>
      </p:pic>
      <p:sp>
        <p:nvSpPr>
          <p:cNvPr id="5" name="TextBox 4">
            <a:extLst>
              <a:ext uri="{FF2B5EF4-FFF2-40B4-BE49-F238E27FC236}">
                <a16:creationId xmlns:a16="http://schemas.microsoft.com/office/drawing/2014/main" id="{B8F1749C-C6A8-D80F-7DA8-7BFF337529A2}"/>
              </a:ext>
            </a:extLst>
          </p:cNvPr>
          <p:cNvSpPr txBox="1"/>
          <p:nvPr/>
        </p:nvSpPr>
        <p:spPr>
          <a:xfrm>
            <a:off x="338016" y="230554"/>
            <a:ext cx="379827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accent1">
                    <a:lumMod val="50000"/>
                  </a:schemeClr>
                </a:solidFill>
                <a:latin typeface="EC Square Sans Pro"/>
                <a:ea typeface="+mj-ea"/>
                <a:cs typeface="+mj-cs"/>
              </a:rPr>
              <a:t>The ECI Forum</a:t>
            </a:r>
          </a:p>
        </p:txBody>
      </p:sp>
    </p:spTree>
    <p:extLst>
      <p:ext uri="{BB962C8B-B14F-4D97-AF65-F5344CB8AC3E}">
        <p14:creationId xmlns:p14="http://schemas.microsoft.com/office/powerpoint/2010/main" val="365724468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38199" y="291090"/>
            <a:ext cx="10515599" cy="766612"/>
          </a:xfrm>
        </p:spPr>
        <p:txBody>
          <a:bodyPr vert="horz" lIns="91440" tIns="45720" rIns="91440" bIns="45720" rtlCol="0" anchor="b">
            <a:normAutofit/>
          </a:bodyPr>
          <a:lstStyle/>
          <a:p>
            <a:r>
              <a:rPr lang="en-US" sz="3200" b="1">
                <a:latin typeface="EC Square Sans Pro"/>
              </a:rPr>
              <a:t>Some more questions... </a:t>
            </a:r>
          </a:p>
        </p:txBody>
      </p:sp>
      <p:pic>
        <p:nvPicPr>
          <p:cNvPr id="2" name="Picture 2" descr="Qr code&#10;&#10;Description automatically generated">
            <a:extLst>
              <a:ext uri="{FF2B5EF4-FFF2-40B4-BE49-F238E27FC236}">
                <a16:creationId xmlns:a16="http://schemas.microsoft.com/office/drawing/2014/main" id="{5ED8DC3C-84C4-6DE5-BC0D-2130A8C78930}"/>
              </a:ext>
            </a:extLst>
          </p:cNvPr>
          <p:cNvPicPr>
            <a:picLocks noChangeAspect="1"/>
          </p:cNvPicPr>
          <p:nvPr/>
        </p:nvPicPr>
        <p:blipFill>
          <a:blip r:embed="rId3"/>
          <a:stretch>
            <a:fillRect/>
          </a:stretch>
        </p:blipFill>
        <p:spPr>
          <a:xfrm>
            <a:off x="1866718" y="1209263"/>
            <a:ext cx="8458563" cy="4440746"/>
          </a:xfrm>
          <a:prstGeom prst="rect">
            <a:avLst/>
          </a:prstGeom>
        </p:spPr>
      </p:pic>
    </p:spTree>
    <p:extLst>
      <p:ext uri="{BB962C8B-B14F-4D97-AF65-F5344CB8AC3E}">
        <p14:creationId xmlns:p14="http://schemas.microsoft.com/office/powerpoint/2010/main" val="22173741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D5A8E-5140-F846-2AD0-DF247A569E12}"/>
              </a:ext>
            </a:extLst>
          </p:cNvPr>
          <p:cNvSpPr>
            <a:spLocks noGrp="1"/>
          </p:cNvSpPr>
          <p:nvPr>
            <p:ph type="title"/>
          </p:nvPr>
        </p:nvSpPr>
        <p:spPr/>
        <p:txBody>
          <a:bodyPr/>
          <a:lstStyle/>
          <a:p>
            <a:r>
              <a:rPr lang="en-IE" b="1"/>
              <a:t>Find out more &amp; </a:t>
            </a:r>
            <a:br>
              <a:rPr lang="en-IE" b="1"/>
            </a:br>
            <a:r>
              <a:rPr lang="en-IE" b="1"/>
              <a:t>stay in touch</a:t>
            </a:r>
            <a:endParaRPr lang="en-BE" b="1"/>
          </a:p>
        </p:txBody>
      </p:sp>
      <p:sp>
        <p:nvSpPr>
          <p:cNvPr id="3" name="Text Placeholder 2">
            <a:extLst>
              <a:ext uri="{FF2B5EF4-FFF2-40B4-BE49-F238E27FC236}">
                <a16:creationId xmlns:a16="http://schemas.microsoft.com/office/drawing/2014/main" id="{C6F98DE1-021B-50D4-1326-D75A7388A114}"/>
              </a:ext>
            </a:extLst>
          </p:cNvPr>
          <p:cNvSpPr>
            <a:spLocks noGrp="1"/>
          </p:cNvSpPr>
          <p:nvPr>
            <p:ph type="body" sz="quarter" idx="10"/>
          </p:nvPr>
        </p:nvSpPr>
        <p:spPr/>
        <p:txBody>
          <a:bodyPr lIns="91440" tIns="45720" rIns="91440" bIns="45720" anchor="t"/>
          <a:lstStyle/>
          <a:p>
            <a:pPr marL="457200" indent="-457200">
              <a:buFont typeface="Arial" panose="020B0604020202020204" pitchFamily="34" charset="0"/>
              <a:buChar char="•"/>
            </a:pPr>
            <a:r>
              <a:rPr lang="en-IE" b="1"/>
              <a:t>ECI website</a:t>
            </a:r>
            <a:r>
              <a:rPr lang="en-IE"/>
              <a:t>: </a:t>
            </a:r>
            <a:r>
              <a:rPr lang="en-IE">
                <a:hlinkClick r:id="rId3"/>
              </a:rPr>
              <a:t>https://europa.eu/citizens-initiative/</a:t>
            </a:r>
            <a:r>
              <a:rPr lang="en-IE"/>
              <a:t> </a:t>
            </a:r>
          </a:p>
          <a:p>
            <a:pPr marL="457200" indent="-457200">
              <a:buFont typeface="Arial" panose="020B0604020202020204" pitchFamily="34" charset="0"/>
              <a:buChar char="•"/>
            </a:pPr>
            <a:r>
              <a:rPr lang="en-IE" b="1"/>
              <a:t>ECI Forum </a:t>
            </a:r>
            <a:r>
              <a:rPr lang="en-IE"/>
              <a:t>website: </a:t>
            </a:r>
            <a:r>
              <a:rPr lang="en-IE">
                <a:hlinkClick r:id="rId4"/>
              </a:rPr>
              <a:t>https://europa.eu/citizens-initiative-forum/</a:t>
            </a:r>
            <a:r>
              <a:rPr lang="en-IE"/>
              <a:t> </a:t>
            </a:r>
          </a:p>
          <a:p>
            <a:pPr marL="457200" indent="-457200">
              <a:buFont typeface="Arial" panose="020B0604020202020204" pitchFamily="34" charset="0"/>
              <a:buChar char="•"/>
            </a:pPr>
            <a:r>
              <a:rPr lang="en-IE"/>
              <a:t>Subscribe to the </a:t>
            </a:r>
            <a:r>
              <a:rPr lang="en-IE" b="1"/>
              <a:t>monthly newsletter </a:t>
            </a:r>
            <a:r>
              <a:rPr lang="en-IE"/>
              <a:t>(EN/FR/DE): </a:t>
            </a:r>
            <a:r>
              <a:rPr lang="en-IE">
                <a:hlinkClick r:id="rId5"/>
              </a:rPr>
              <a:t>https://europa.eu/citizens-initiative/newsletter/subscribe_en</a:t>
            </a:r>
            <a:r>
              <a:rPr lang="en-IE"/>
              <a:t> </a:t>
            </a:r>
          </a:p>
          <a:p>
            <a:pPr marL="457200" indent="-457200">
              <a:buFont typeface="Arial" panose="020B0604020202020204" pitchFamily="34" charset="0"/>
              <a:buChar char="•"/>
            </a:pPr>
            <a:r>
              <a:rPr lang="en-IE"/>
              <a:t>Subscribe to </a:t>
            </a:r>
            <a:r>
              <a:rPr lang="en-IE" b="1" err="1"/>
              <a:t>CitizenCentral</a:t>
            </a:r>
            <a:r>
              <a:rPr lang="en-IE" b="1"/>
              <a:t> Podcast</a:t>
            </a:r>
            <a:r>
              <a:rPr lang="en-IE"/>
              <a:t>: </a:t>
            </a:r>
            <a:r>
              <a:rPr lang="en-IE">
                <a:hlinkClick r:id="rId6"/>
              </a:rPr>
              <a:t>https://europa.eu/citizens-initiative/citizencentral-podcast_en</a:t>
            </a:r>
            <a:r>
              <a:rPr lang="en-IE"/>
              <a:t> </a:t>
            </a:r>
          </a:p>
          <a:p>
            <a:pPr marL="457200" indent="-457200">
              <a:buFont typeface="Arial" panose="020B0604020202020204" pitchFamily="34" charset="0"/>
              <a:buChar char="•"/>
            </a:pPr>
            <a:r>
              <a:rPr lang="en-IE" b="1">
                <a:latin typeface="EC Square Sans Pro"/>
              </a:rPr>
              <a:t>Local contacts</a:t>
            </a:r>
            <a:r>
              <a:rPr lang="en-IE">
                <a:latin typeface="EC Square Sans Pro"/>
              </a:rPr>
              <a:t>: </a:t>
            </a:r>
            <a:r>
              <a:rPr lang="en-IE">
                <a:latin typeface="EC Square Sans Pro"/>
                <a:hlinkClick r:id="rId7"/>
              </a:rPr>
              <a:t>ECI Ambassadors</a:t>
            </a:r>
            <a:r>
              <a:rPr lang="en-IE">
                <a:latin typeface="EC Square Sans Pro"/>
              </a:rPr>
              <a:t> and </a:t>
            </a:r>
            <a:r>
              <a:rPr lang="en-IE">
                <a:latin typeface="EC Square Sans Pro"/>
                <a:hlinkClick r:id="rId8"/>
              </a:rPr>
              <a:t>National Contact Points</a:t>
            </a:r>
            <a:r>
              <a:rPr lang="en-IE">
                <a:latin typeface="EC Square Sans Pro"/>
              </a:rPr>
              <a:t> </a:t>
            </a:r>
            <a:endParaRPr lang="en-IE"/>
          </a:p>
        </p:txBody>
      </p:sp>
    </p:spTree>
    <p:extLst>
      <p:ext uri="{BB962C8B-B14F-4D97-AF65-F5344CB8AC3E}">
        <p14:creationId xmlns:p14="http://schemas.microsoft.com/office/powerpoint/2010/main" val="61206999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BC4CF33-357C-8E24-964A-F29972B709D2}"/>
              </a:ext>
            </a:extLst>
          </p:cNvPr>
          <p:cNvSpPr>
            <a:spLocks noGrp="1"/>
          </p:cNvSpPr>
          <p:nvPr>
            <p:ph type="title"/>
          </p:nvPr>
        </p:nvSpPr>
        <p:spPr/>
        <p:txBody>
          <a:bodyPr/>
          <a:lstStyle/>
          <a:p>
            <a:r>
              <a:rPr lang="en-IE" sz="6000"/>
              <a:t>Thank you! </a:t>
            </a:r>
            <a:endParaRPr lang="en-BE" sz="6000"/>
          </a:p>
        </p:txBody>
      </p:sp>
      <p:sp>
        <p:nvSpPr>
          <p:cNvPr id="7" name="Text Placeholder 6">
            <a:extLst>
              <a:ext uri="{FF2B5EF4-FFF2-40B4-BE49-F238E27FC236}">
                <a16:creationId xmlns:a16="http://schemas.microsoft.com/office/drawing/2014/main" id="{374FBF92-E41D-FDF5-BE5E-2679CB3F3A9F}"/>
              </a:ext>
            </a:extLst>
          </p:cNvPr>
          <p:cNvSpPr>
            <a:spLocks noGrp="1"/>
          </p:cNvSpPr>
          <p:nvPr>
            <p:ph type="body" sz="quarter" idx="10"/>
          </p:nvPr>
        </p:nvSpPr>
        <p:spPr/>
        <p:txBody>
          <a:bodyPr lIns="91440" tIns="45720" rIns="91440" bIns="45720" anchor="t"/>
          <a:lstStyle/>
          <a:p>
            <a:r>
              <a:rPr lang="en-IE" sz="3400" b="1">
                <a:latin typeface="EC Square Sans Pro"/>
              </a:rPr>
              <a:t>Please take our survey (link in chat!)</a:t>
            </a:r>
            <a:endParaRPr lang="en-BE" sz="3400" b="1"/>
          </a:p>
        </p:txBody>
      </p:sp>
    </p:spTree>
    <p:extLst>
      <p:ext uri="{BB962C8B-B14F-4D97-AF65-F5344CB8AC3E}">
        <p14:creationId xmlns:p14="http://schemas.microsoft.com/office/powerpoint/2010/main" val="18045367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293038" cy="1325563"/>
          </a:xfrm>
        </p:spPr>
        <p:txBody>
          <a:bodyPr lIns="91440" tIns="45720" rIns="91440" bIns="45720" anchor="t"/>
          <a:lstStyle/>
          <a:p>
            <a:r>
              <a:rPr lang="en-IE">
                <a:latin typeface="EC Square Sans Pro"/>
              </a:rPr>
              <a:t>Participatory democracy: </a:t>
            </a:r>
            <a:r>
              <a:rPr lang="en-IE"/>
              <a:t/>
            </a:r>
            <a:br>
              <a:rPr lang="en-IE"/>
            </a:br>
            <a:r>
              <a:rPr lang="en-IE">
                <a:latin typeface="EC Square Sans Pro"/>
              </a:rPr>
              <a:t>your </a:t>
            </a:r>
            <a:r>
              <a:rPr lang="en-IE" b="1">
                <a:latin typeface="EC Square Sans Pro"/>
              </a:rPr>
              <a:t>options at EU level</a:t>
            </a:r>
            <a:endParaRPr lang="en-US" b="1">
              <a:latin typeface="EC Square Sans Pro"/>
            </a:endParaRPr>
          </a:p>
        </p:txBody>
      </p:sp>
      <p:sp>
        <p:nvSpPr>
          <p:cNvPr id="3" name="Text Placeholder 2"/>
          <p:cNvSpPr>
            <a:spLocks noGrp="1"/>
          </p:cNvSpPr>
          <p:nvPr>
            <p:ph type="body" sz="quarter" idx="10"/>
          </p:nvPr>
        </p:nvSpPr>
        <p:spPr>
          <a:xfrm>
            <a:off x="838200" y="2370138"/>
            <a:ext cx="10631488" cy="2859087"/>
          </a:xfrm>
        </p:spPr>
        <p:txBody>
          <a:bodyPr lIns="91440" tIns="45720" rIns="91440" bIns="45720" anchor="t"/>
          <a:lstStyle/>
          <a:p>
            <a:pPr marL="457200" indent="-457200">
              <a:buFont typeface="Arial" panose="020B0604020202020204" pitchFamily="34" charset="0"/>
              <a:buChar char="•"/>
            </a:pPr>
            <a:r>
              <a:rPr lang="en-IE" sz="3600" dirty="0"/>
              <a:t>Vote or run as a candidate in European elections</a:t>
            </a:r>
          </a:p>
          <a:p>
            <a:pPr marL="457200" indent="-457200">
              <a:buFont typeface="Arial" panose="020B0604020202020204" pitchFamily="34" charset="0"/>
              <a:buChar char="•"/>
            </a:pPr>
            <a:r>
              <a:rPr lang="en-IE" sz="3600" dirty="0">
                <a:latin typeface="EC Square Sans Pro"/>
              </a:rPr>
              <a:t>European Citizens’ Initiative </a:t>
            </a:r>
            <a:endParaRPr lang="en-IE" sz="3600" dirty="0"/>
          </a:p>
          <a:p>
            <a:pPr marL="457200" indent="-457200">
              <a:buFont typeface="Arial" panose="020B0604020202020204" pitchFamily="34" charset="0"/>
              <a:buChar char="•"/>
            </a:pPr>
            <a:r>
              <a:rPr lang="en-IE" sz="3600" dirty="0"/>
              <a:t>EU Have Your Say Portal</a:t>
            </a:r>
          </a:p>
          <a:p>
            <a:pPr marL="457200" indent="-457200">
              <a:buFont typeface="Arial" panose="020B0604020202020204" pitchFamily="34" charset="0"/>
              <a:buChar char="•"/>
            </a:pPr>
            <a:r>
              <a:rPr lang="en-IE" sz="3600" dirty="0"/>
              <a:t>Submit a petition to the European Parliament  </a:t>
            </a:r>
            <a:endParaRPr lang="en-US" sz="3600" dirty="0"/>
          </a:p>
        </p:txBody>
      </p:sp>
    </p:spTree>
    <p:extLst>
      <p:ext uri="{BB962C8B-B14F-4D97-AF65-F5344CB8AC3E}">
        <p14:creationId xmlns:p14="http://schemas.microsoft.com/office/powerpoint/2010/main" val="11161434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0E9D23-E11C-AC3E-A707-1D050FB61E50}"/>
              </a:ext>
            </a:extLst>
          </p:cNvPr>
          <p:cNvSpPr>
            <a:spLocks noGrp="1"/>
          </p:cNvSpPr>
          <p:nvPr>
            <p:ph type="title"/>
          </p:nvPr>
        </p:nvSpPr>
        <p:spPr/>
        <p:txBody>
          <a:bodyPr lIns="91440" tIns="45720" rIns="91440" bIns="45720" anchor="t"/>
          <a:lstStyle/>
          <a:p>
            <a:r>
              <a:rPr lang="en-IE" b="1">
                <a:latin typeface="EC Square Sans Pro"/>
              </a:rPr>
              <a:t>What can you achieve </a:t>
            </a:r>
            <a:br>
              <a:rPr lang="en-IE" b="1">
                <a:latin typeface="EC Square Sans Pro"/>
              </a:rPr>
            </a:br>
            <a:r>
              <a:rPr lang="en-IE" b="1">
                <a:latin typeface="EC Square Sans Pro"/>
              </a:rPr>
              <a:t>by starting an ECI?</a:t>
            </a:r>
            <a:endParaRPr lang="en-BE" b="1">
              <a:latin typeface="EC Square Sans Pro"/>
            </a:endParaRPr>
          </a:p>
        </p:txBody>
      </p:sp>
      <p:sp>
        <p:nvSpPr>
          <p:cNvPr id="5" name="Text Placeholder 4">
            <a:extLst>
              <a:ext uri="{FF2B5EF4-FFF2-40B4-BE49-F238E27FC236}">
                <a16:creationId xmlns:a16="http://schemas.microsoft.com/office/drawing/2014/main" id="{FA6CBE25-3007-760C-8500-4B8D110E6E23}"/>
              </a:ext>
            </a:extLst>
          </p:cNvPr>
          <p:cNvSpPr>
            <a:spLocks noGrp="1"/>
          </p:cNvSpPr>
          <p:nvPr>
            <p:ph type="body" sz="quarter" idx="10"/>
          </p:nvPr>
        </p:nvSpPr>
        <p:spPr>
          <a:xfrm>
            <a:off x="1239038" y="2373948"/>
            <a:ext cx="8965449" cy="3271837"/>
          </a:xfrm>
        </p:spPr>
        <p:txBody>
          <a:bodyPr lIns="91440" tIns="45720" rIns="91440" bIns="45720" anchor="t"/>
          <a:lstStyle/>
          <a:p>
            <a:r>
              <a:rPr lang="en-IE" sz="3600" dirty="0">
                <a:latin typeface="EC Square Sans Pro"/>
              </a:rPr>
              <a:t>The European Citizens’ Initiative helps </a:t>
            </a:r>
            <a:r>
              <a:rPr lang="en-IE" sz="3600" b="1" dirty="0">
                <a:latin typeface="EC Square Sans Pro"/>
              </a:rPr>
              <a:t>bring causes you care about to the EU level</a:t>
            </a:r>
          </a:p>
          <a:p>
            <a:pPr marL="1028700" lvl="1" indent="-571500">
              <a:buFont typeface="Arial" panose="020B0604020202020204" pitchFamily="34" charset="0"/>
              <a:buChar char="•"/>
            </a:pPr>
            <a:r>
              <a:rPr lang="en-IE" sz="3400" dirty="0">
                <a:solidFill>
                  <a:schemeClr val="accent1">
                    <a:lumMod val="50000"/>
                  </a:schemeClr>
                </a:solidFill>
                <a:latin typeface="EC Square Sans Pro"/>
              </a:rPr>
              <a:t>Spark a debate</a:t>
            </a:r>
          </a:p>
          <a:p>
            <a:pPr marL="1028700" lvl="1" indent="-571500">
              <a:buFont typeface="Arial" panose="020B0604020202020204" pitchFamily="34" charset="0"/>
              <a:buChar char="•"/>
            </a:pPr>
            <a:r>
              <a:rPr lang="en-IE" sz="3400" dirty="0">
                <a:solidFill>
                  <a:schemeClr val="accent1">
                    <a:lumMod val="50000"/>
                  </a:schemeClr>
                </a:solidFill>
                <a:latin typeface="EC Square Sans Pro"/>
              </a:rPr>
              <a:t>Raise awareness</a:t>
            </a:r>
          </a:p>
          <a:p>
            <a:pPr marL="1028700" lvl="1" indent="-571500">
              <a:buFont typeface="Arial" panose="020B0604020202020204" pitchFamily="34" charset="0"/>
              <a:buChar char="•"/>
            </a:pPr>
            <a:r>
              <a:rPr lang="en-IE" sz="3400" dirty="0">
                <a:solidFill>
                  <a:schemeClr val="accent1">
                    <a:lumMod val="50000"/>
                  </a:schemeClr>
                </a:solidFill>
                <a:latin typeface="EC Square Sans Pro"/>
              </a:rPr>
              <a:t>Trigger policy change in the </a:t>
            </a:r>
            <a:r>
              <a:rPr lang="en-IE" sz="3400" dirty="0" smtClean="0">
                <a:solidFill>
                  <a:schemeClr val="accent1">
                    <a:lumMod val="50000"/>
                  </a:schemeClr>
                </a:solidFill>
                <a:latin typeface="EC Square Sans Pro"/>
              </a:rPr>
              <a:t>EU</a:t>
            </a:r>
            <a:r>
              <a:rPr lang="en-IE" sz="3400" dirty="0">
                <a:solidFill>
                  <a:schemeClr val="accent1">
                    <a:lumMod val="50000"/>
                  </a:schemeClr>
                </a:solidFill>
                <a:latin typeface="EC Square Sans Pro"/>
              </a:rPr>
              <a:t> </a:t>
            </a:r>
          </a:p>
          <a:p>
            <a:pPr marL="457200" indent="-457200">
              <a:buFontTx/>
              <a:buChar char="-"/>
            </a:pPr>
            <a:endParaRPr lang="en-IE" dirty="0"/>
          </a:p>
          <a:p>
            <a:pPr marL="457200" indent="-457200">
              <a:buFontTx/>
              <a:buChar char="-"/>
            </a:pPr>
            <a:endParaRPr lang="en-IE" dirty="0"/>
          </a:p>
          <a:p>
            <a:endParaRPr lang="en-IE" dirty="0">
              <a:solidFill>
                <a:srgbClr val="203864"/>
              </a:solidFill>
              <a:latin typeface="EC Square Sans Pro"/>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99124" y="136955"/>
            <a:ext cx="4664912" cy="629961"/>
          </a:xfrm>
        </p:spPr>
        <p:txBody>
          <a:bodyPr/>
          <a:lstStyle/>
          <a:p>
            <a:r>
              <a:rPr lang="en-IE"/>
              <a:t/>
            </a:r>
            <a:br>
              <a:rPr lang="en-IE"/>
            </a:br>
            <a:endParaRPr lang="en-US"/>
          </a:p>
        </p:txBody>
      </p:sp>
      <p:pic>
        <p:nvPicPr>
          <p:cNvPr id="3" name="Picture 2" descr="S:\F17001 - DG COMM Media Relations\3_Work\33_Work-in-process\SC 41-42 - SEC GEN ECI Campaign\3_Work\33_Work-in-process\02-National_activities\04_CZ\01-EVENT\Presentation\icons\wherecanImakeDifferenceICON\wherecanImakeDifference@3x.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0929" y="2076450"/>
            <a:ext cx="3216273" cy="24431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S:\F17001 - DG COMM Media Relations\3_Work\33_Work-in-process\SC 41-42 - SEC GEN ECI Campaign\3_Work\33_Work-in-process\02-National_activities\04_CZ\01-EVENT\Presentation\icons\wherecanImakeDifferenceICON\Consumer@3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8016" y="4474369"/>
            <a:ext cx="838200" cy="1130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F17001 - DG COMM Media Relations\3_Work\33_Work-in-process\SC 41-42 - SEC GEN ECI Campaign\3_Work\33_Work-in-process\02-National_activities\04_CZ\01-EVENT\Presentation\icons\wherecanImakeDifferenceICON\education@3x.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2671" y="440950"/>
            <a:ext cx="154940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S:\F17001 - DG COMM Media Relations\3_Work\33_Work-in-process\SC 41-42 - SEC GEN ECI Campaign\3_Work\33_Work-in-process\02-National_activities\04_CZ\01-EVENT\Presentation\icons\wherecanImakeDifferenceICON\employment@3x.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4065" y="98425"/>
            <a:ext cx="1074738" cy="1181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S:\F17001 - DG COMM Media Relations\3_Work\33_Work-in-process\SC 41-42 - SEC GEN ECI Campaign\3_Work\33_Work-in-process\02-National_activities\04_CZ\01-EVENT\Presentation\icons\wherecanImakeDifferenceICON\Energy@3x.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69347" y="4759527"/>
            <a:ext cx="766762" cy="965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S:\F17001 - DG COMM Media Relations\3_Work\33_Work-in-process\SC 41-42 - SEC GEN ECI Campaign\3_Work\33_Work-in-process\02-National_activities\04_CZ\01-EVENT\Presentation\icons\wherecanImakeDifferenceICON\Health@3x.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34716" y="5296694"/>
            <a:ext cx="1016000" cy="8334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S:\F17001 - DG COMM Media Relations\3_Work\33_Work-in-process\SC 41-42 - SEC GEN ECI Campaign\3_Work\33_Work-in-process\02-National_activities\04_CZ\01-EVENT\Presentation\icons\wherecanImakeDifferenceICON\Justice@3x.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7370" y="1812268"/>
            <a:ext cx="1206500" cy="11985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S:\F17001 - DG COMM Media Relations\3_Work\33_Work-in-process\SC 41-42 - SEC GEN ECI Campaign\3_Work\33_Work-in-process\02-National_activities\04_CZ\01-EVENT\Presentation\icons\wherecanImakeDifferenceICON\manyothers@3x.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75716" y="3562523"/>
            <a:ext cx="20828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S:\F17001 - DG COMM Media Relations\3_Work\33_Work-in-process\SC 41-42 - SEC GEN ECI Campaign\3_Work\33_Work-in-process\02-National_activities\04_CZ\01-EVENT\Presentation\icons\wherecanImakeDifferenceICON\nonDiscrimination@3x.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06835" y="567704"/>
            <a:ext cx="1503362" cy="9779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S:\F17001 - DG COMM Media Relations\3_Work\33_Work-in-process\SC 41-42 - SEC GEN ECI Campaign\3_Work\33_Work-in-process\02-National_activities\04_CZ\01-EVENT\Presentation\icons\wherecanImakeDifferenceICON\Agri@3x.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19846" y="5296694"/>
            <a:ext cx="1071562" cy="10239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S:\F17001 - DG COMM Media Relations\3_Work\33_Work-in-process\SC 41-42 - SEC GEN ECI Campaign\3_Work\33_Work-in-process\02-National_activities\04_CZ\01-EVENT\Presentation\icons\wherecanImakeDifferenceICON\Climate@3x.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94821" y="3266454"/>
            <a:ext cx="1155700" cy="135413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S:\F17001 - DG COMM Media Relations\3_Work\33_Work-in-process\SC 41-42 - SEC GEN ECI Campaign\3_Work\33_Work-in-process\02-National_activities\04_CZ\01-EVENT\Presentation\icons\wherecanImakeDifferenceICON\humanitarianAid@3x.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636109" y="1812268"/>
            <a:ext cx="1389062" cy="1117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0964" y="78887"/>
            <a:ext cx="3588557" cy="1384995"/>
          </a:xfrm>
          <a:prstGeom prst="rect">
            <a:avLst/>
          </a:prstGeom>
          <a:noFill/>
        </p:spPr>
        <p:txBody>
          <a:bodyPr wrap="square" lIns="91440" tIns="45720" rIns="91440" bIns="45720" rtlCol="0" anchor="t">
            <a:spAutoFit/>
          </a:bodyPr>
          <a:lstStyle/>
          <a:p>
            <a:r>
              <a:rPr lang="en-IE" sz="4400" b="1">
                <a:solidFill>
                  <a:schemeClr val="accent1">
                    <a:lumMod val="50000"/>
                  </a:schemeClr>
                </a:solidFill>
                <a:latin typeface="EC Square Sans Pro"/>
                <a:ea typeface="+mj-ea"/>
                <a:cs typeface="+mj-cs"/>
              </a:rPr>
              <a:t>Competences </a:t>
            </a:r>
            <a:r>
              <a:rPr lang="en-IE" sz="4000" b="1">
                <a:solidFill>
                  <a:schemeClr val="accent1">
                    <a:lumMod val="50000"/>
                  </a:schemeClr>
                </a:solidFill>
                <a:latin typeface="EC Square Sans Pro"/>
                <a:ea typeface="+mj-ea"/>
                <a:cs typeface="+mj-cs"/>
              </a:rPr>
              <a:t>of the EU</a:t>
            </a:r>
            <a:endParaRPr lang="en-US" sz="4000" b="1">
              <a:solidFill>
                <a:schemeClr val="accent1">
                  <a:lumMod val="50000"/>
                </a:schemeClr>
              </a:solidFill>
              <a:latin typeface="EC Square Sans Pro" panose="02000506040000020004" pitchFamily="2" charset="0"/>
              <a:ea typeface="+mj-ea"/>
              <a:cs typeface="+mj-cs"/>
            </a:endParaRPr>
          </a:p>
        </p:txBody>
      </p:sp>
    </p:spTree>
    <p:extLst>
      <p:ext uri="{BB962C8B-B14F-4D97-AF65-F5344CB8AC3E}">
        <p14:creationId xmlns:p14="http://schemas.microsoft.com/office/powerpoint/2010/main" val="5560953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51442" y="1782660"/>
            <a:ext cx="8543417" cy="1650248"/>
          </a:xfrm>
        </p:spPr>
        <p:txBody>
          <a:bodyPr lIns="91440" tIns="45720" rIns="91440" bIns="45720" anchor="t"/>
          <a:lstStyle/>
          <a:p>
            <a:r>
              <a:rPr lang="en-IE" b="1">
                <a:latin typeface="EC Square Sans Pro"/>
              </a:rPr>
              <a:t>The ECI in action – </a:t>
            </a:r>
            <a:br>
              <a:rPr lang="en-IE" b="1">
                <a:latin typeface="EC Square Sans Pro"/>
              </a:rPr>
            </a:br>
            <a:r>
              <a:rPr lang="en-IE" sz="3800">
                <a:latin typeface="EC Square Sans Pro"/>
              </a:rPr>
              <a:t>Steps to turn your idea into an ECI</a:t>
            </a:r>
            <a:r>
              <a:rPr lang="en-IE"/>
              <a:t/>
            </a:r>
            <a:br>
              <a:rPr lang="en-IE"/>
            </a:br>
            <a:endParaRPr lang="en-US"/>
          </a:p>
        </p:txBody>
      </p:sp>
      <p:pic>
        <p:nvPicPr>
          <p:cNvPr id="2" name="Picture 2">
            <a:extLst>
              <a:ext uri="{FF2B5EF4-FFF2-40B4-BE49-F238E27FC236}">
                <a16:creationId xmlns:a16="http://schemas.microsoft.com/office/drawing/2014/main" id="{5C41228A-0D43-673A-4D2A-BF6289BBB4DF}"/>
              </a:ext>
            </a:extLst>
          </p:cNvPr>
          <p:cNvPicPr>
            <a:picLocks noChangeAspect="1"/>
          </p:cNvPicPr>
          <p:nvPr/>
        </p:nvPicPr>
        <p:blipFill>
          <a:blip r:embed="rId3"/>
          <a:stretch>
            <a:fillRect/>
          </a:stretch>
        </p:blipFill>
        <p:spPr>
          <a:xfrm>
            <a:off x="1949939" y="3306921"/>
            <a:ext cx="8301892" cy="1846311"/>
          </a:xfrm>
          <a:prstGeom prst="rect">
            <a:avLst/>
          </a:prstGeom>
        </p:spPr>
      </p:pic>
    </p:spTree>
    <p:extLst>
      <p:ext uri="{BB962C8B-B14F-4D97-AF65-F5344CB8AC3E}">
        <p14:creationId xmlns:p14="http://schemas.microsoft.com/office/powerpoint/2010/main" val="2934139272"/>
      </p:ext>
    </p:extLst>
  </p:cSld>
  <p:clrMapOvr>
    <a:masterClrMapping/>
  </p:clrMapOvr>
  <p:timing>
    <p:tnLst>
      <p:par>
        <p:cTn id="1" dur="indefinite" restart="never" nodeType="tmRoot"/>
      </p:par>
    </p:tnLst>
  </p:timing>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B99D0ECDE6B9479A897CB561E3B249" ma:contentTypeVersion="10" ma:contentTypeDescription="Create a new document." ma:contentTypeScope="" ma:versionID="d694de9a60bf2461b52fe355b10ab674">
  <xsd:schema xmlns:xsd="http://www.w3.org/2001/XMLSchema" xmlns:xs="http://www.w3.org/2001/XMLSchema" xmlns:p="http://schemas.microsoft.com/office/2006/metadata/properties" xmlns:ns2="97c1ee2c-8d9f-4cc8-8bc1-0ef05972d65f" xmlns:ns3="629aca69-e568-4408-9ad2-aee324182a20" targetNamespace="http://schemas.microsoft.com/office/2006/metadata/properties" ma:root="true" ma:fieldsID="1a26f776395e62ac11f999db8cf7d2f1" ns2:_="" ns3:_="">
    <xsd:import namespace="97c1ee2c-8d9f-4cc8-8bc1-0ef05972d65f"/>
    <xsd:import namespace="629aca69-e568-4408-9ad2-aee324182a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c1ee2c-8d9f-4cc8-8bc1-0ef05972d6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29aca69-e568-4408-9ad2-aee324182a2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1D736BC-32F9-4B86-A84E-2B47F50FC684}">
  <ds:schemaRefs>
    <ds:schemaRef ds:uri="629aca69-e568-4408-9ad2-aee324182a20"/>
    <ds:schemaRef ds:uri="97c1ee2c-8d9f-4cc8-8bc1-0ef05972d65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B525E7D-7587-45CC-9D9D-54D1BDE0BB12}">
  <ds:schemaRefs>
    <ds:schemaRef ds:uri="http://schemas.microsoft.com/sharepoint/v3/contenttype/forms"/>
  </ds:schemaRefs>
</ds:datastoreItem>
</file>

<file path=customXml/itemProps3.xml><?xml version="1.0" encoding="utf-8"?>
<ds:datastoreItem xmlns:ds="http://schemas.openxmlformats.org/officeDocument/2006/customXml" ds:itemID="{EBBDF9EB-AA5A-4149-922F-4D68B123038E}">
  <ds:schemaRefs>
    <ds:schemaRef ds:uri="http://purl.org/dc/dcmityp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97c1ee2c-8d9f-4cc8-8bc1-0ef05972d65f"/>
    <ds:schemaRef ds:uri="http://schemas.microsoft.com/office/infopath/2007/PartnerControls"/>
    <ds:schemaRef ds:uri="http://purl.org/dc/terms/"/>
    <ds:schemaRef ds:uri="629aca69-e568-4408-9ad2-aee324182a2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335</TotalTime>
  <Words>2496</Words>
  <Application>Microsoft Office PowerPoint</Application>
  <PresentationFormat>Widescreen</PresentationFormat>
  <Paragraphs>336</Paragraphs>
  <Slides>58</Slides>
  <Notes>48</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58</vt:i4>
      </vt:variant>
    </vt:vector>
  </HeadingPairs>
  <TitlesOfParts>
    <vt:vector size="75" baseType="lpstr">
      <vt:lpstr>Arial</vt:lpstr>
      <vt:lpstr>Arimo Bold</vt:lpstr>
      <vt:lpstr>Calibri</vt:lpstr>
      <vt:lpstr>Calibri Light</vt:lpstr>
      <vt:lpstr>EC Square Sans Cond Pro</vt:lpstr>
      <vt:lpstr>EC Square Sans Pro</vt:lpstr>
      <vt:lpstr>Elephant</vt:lpstr>
      <vt:lpstr>Franklin Gothic Book</vt:lpstr>
      <vt:lpstr>Montserrat Classic</vt:lpstr>
      <vt:lpstr>Montserrat Classic Bold</vt:lpstr>
      <vt:lpstr>Rockwell</vt:lpstr>
      <vt:lpstr>Segoe UI</vt:lpstr>
      <vt:lpstr>Wingdings</vt:lpstr>
      <vt:lpstr>2_Custom Design</vt:lpstr>
      <vt:lpstr>Office Theme</vt:lpstr>
      <vt:lpstr>1_Custom Design</vt:lpstr>
      <vt:lpstr>Custom Design</vt:lpstr>
      <vt:lpstr>Discover the  European Citizens’ Initiative</vt:lpstr>
      <vt:lpstr>What you can expect </vt:lpstr>
      <vt:lpstr>How to take part today</vt:lpstr>
      <vt:lpstr>Let’s see who is here &amp; test your knowledge </vt:lpstr>
      <vt:lpstr>Discover the ECI - why does the ECI matter? Facts, figures and more Silvia Kersemakers, ECI team leader Secretariat-General, European Commission  </vt:lpstr>
      <vt:lpstr>Participatory democracy:  your options at EU level</vt:lpstr>
      <vt:lpstr>What can you achieve  by starting an ECI?</vt:lpstr>
      <vt:lpstr> </vt:lpstr>
      <vt:lpstr>The ECI in action –  Steps to turn your idea into an ECI </vt:lpstr>
      <vt:lpstr>Start and Register</vt:lpstr>
      <vt:lpstr>Get support</vt:lpstr>
      <vt:lpstr>Verify and Submit</vt:lpstr>
      <vt:lpstr>Initiative addressed by  policy makers</vt:lpstr>
      <vt:lpstr>Facts &amp; Figures –  overview since 2012</vt:lpstr>
      <vt:lpstr>Successful Initiatives </vt:lpstr>
      <vt:lpstr>What can EU citizens do with the ECI?</vt:lpstr>
      <vt:lpstr>Ongoing Initiatives </vt:lpstr>
      <vt:lpstr>Q&amp;A</vt:lpstr>
      <vt:lpstr>Why choose the European Citizens’ Initiative to take action at EU level? Q&amp;A with ECI organisers</vt:lpstr>
      <vt:lpstr>ECI organisers on the call</vt:lpstr>
      <vt:lpstr>PowerPoint Presentation</vt:lpstr>
      <vt:lpstr>Why  #ReturnthePlastics ?</vt:lpstr>
      <vt:lpstr>PowerPoint Presentation</vt:lpstr>
      <vt:lpstr>Our Goal</vt:lpstr>
      <vt:lpstr>How DRS works</vt:lpstr>
      <vt:lpstr>PowerPoint Presentation</vt:lpstr>
      <vt:lpstr>PowerPoint Presentation</vt:lpstr>
      <vt:lpstr>PowerPoint Presentation</vt:lpstr>
      <vt:lpstr>Your support  until now</vt:lpstr>
      <vt:lpstr>Actions</vt:lpstr>
      <vt:lpstr>Join us &amp; sign our ECI</vt:lpstr>
      <vt:lpstr>PowerPoint Presentation</vt:lpstr>
      <vt:lpstr>Start Unconditional Basic Incomes throughout the EU, presented by Michele Gianella, Italian National Coordinator   </vt:lpstr>
      <vt:lpstr>Start Unconditional Basic Incomes throughout the EU, presented by Michele Gianella, Italian National Coordinator   </vt:lpstr>
      <vt:lpstr>Start Unconditional Basic Incomes throughout the EU, presented by Michele Gianella, Italian National Coordinator   </vt:lpstr>
      <vt:lpstr>Start Unconditional Basic Incomes throughout the EU, presented by Michele Gianella, Italian National Coordinator   </vt:lpstr>
      <vt:lpstr>Start Unconditional Basic Incomes throughout the EU, presented by Michele Gianella, Italian National Coordinator   </vt:lpstr>
      <vt:lpstr>Start Unconditional Basic Incomes throughout the EU, presented by Michele Gianella, Italian National Coordinator   </vt:lpstr>
      <vt:lpstr>PowerPoint Presentation</vt:lpstr>
      <vt:lpstr>Why this Initiative? presented by  Elsa Kraemer, substitute representative </vt:lpstr>
      <vt:lpstr>Why a EUROPEAN EcoScore?</vt:lpstr>
      <vt:lpstr>Specific needs</vt:lpstr>
      <vt:lpstr>The European EcoScore team</vt:lpstr>
      <vt:lpstr>Thank you!  Feel free to ask any questions and to contact us!</vt:lpstr>
      <vt:lpstr>End the Cage Age, presented by  Olga Kikou, Head of Compassion in World Farming EU  </vt:lpstr>
      <vt:lpstr>Why did we choose the ECI to take action? </vt:lpstr>
      <vt:lpstr>What have we achieved so far? </vt:lpstr>
      <vt:lpstr>Diving deeper with the ECI Forum Tips and tricks to make the most of your ECI experience   Elisa Lironi, Programme Director for European Democracy, European Citizen Action Service  </vt:lpstr>
      <vt:lpstr>A great tool for organising your initiative  Learn Section: Webinars, Guidance Notes, Learning Material Blogs Discuss Seek Advice: if you need campaigning or fundraising advice during your campaign  * You must register to access certain features of the ECI Forum</vt:lpstr>
      <vt:lpstr>An essential tool for (potential) organisers where you are able to get practical information, advice and discuss any topics related to ECIs   Aim = support active citizen participation </vt:lpstr>
      <vt:lpstr>LEARN     </vt:lpstr>
      <vt:lpstr>DISCUSS     </vt:lpstr>
      <vt:lpstr>CONNECT     </vt:lpstr>
      <vt:lpstr>SEEK ADVICE     </vt:lpstr>
      <vt:lpstr>Online course Learn more about the European Citizens' Initiative by joining our online course:  • https://academy.europa.eu/courses/essential-skills-for-european-citizens-initiative-organisers   </vt:lpstr>
      <vt:lpstr>Some more questions... </vt:lpstr>
      <vt:lpstr>Find out more &amp;  stay in touch</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MARRA Nota</dc:creator>
  <cp:lastModifiedBy>LYNCH Marina (SG-EXT)</cp:lastModifiedBy>
  <cp:revision>225</cp:revision>
  <cp:lastPrinted>2022-05-03T10:41:26Z</cp:lastPrinted>
  <dcterms:created xsi:type="dcterms:W3CDTF">2022-03-02T10:07:16Z</dcterms:created>
  <dcterms:modified xsi:type="dcterms:W3CDTF">2022-05-04T13:54:46Z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0x010100D6B99D0ECDE6B9479A897CB561E3B249</vt:lpwstr>
  </property>
</Properties>
</file>