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7AFAEC-334A-4DFF-8256-2C8C6F2D2618}" v="4" dt="2023-06-01T12:20:37.8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95" autoAdjust="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LEVER Steven" userId="145c1310-78e0-4db2-831e-c364d1d3267c" providerId="ADAL" clId="{F67AFAEC-334A-4DFF-8256-2C8C6F2D2618}"/>
    <pc:docChg chg="custSel modSld modMainMaster">
      <pc:chgData name="LEVER Steven" userId="145c1310-78e0-4db2-831e-c364d1d3267c" providerId="ADAL" clId="{F67AFAEC-334A-4DFF-8256-2C8C6F2D2618}" dt="2023-06-01T12:23:13.192" v="51" actId="255"/>
      <pc:docMkLst>
        <pc:docMk/>
      </pc:docMkLst>
      <pc:sldChg chg="modSp mod">
        <pc:chgData name="LEVER Steven" userId="145c1310-78e0-4db2-831e-c364d1d3267c" providerId="ADAL" clId="{F67AFAEC-334A-4DFF-8256-2C8C6F2D2618}" dt="2023-06-01T12:21:53.396" v="48" actId="1037"/>
        <pc:sldMkLst>
          <pc:docMk/>
          <pc:sldMk cId="2378566686" sldId="257"/>
        </pc:sldMkLst>
        <pc:spChg chg="mod">
          <ac:chgData name="LEVER Steven" userId="145c1310-78e0-4db2-831e-c364d1d3267c" providerId="ADAL" clId="{F67AFAEC-334A-4DFF-8256-2C8C6F2D2618}" dt="2023-06-01T12:21:35.870" v="42" actId="1076"/>
          <ac:spMkLst>
            <pc:docMk/>
            <pc:sldMk cId="2378566686" sldId="257"/>
            <ac:spMk id="5" creationId="{7B4CD104-3926-BAE5-3738-57E073479D22}"/>
          </ac:spMkLst>
        </pc:spChg>
        <pc:spChg chg="mod">
          <ac:chgData name="LEVER Steven" userId="145c1310-78e0-4db2-831e-c364d1d3267c" providerId="ADAL" clId="{F67AFAEC-334A-4DFF-8256-2C8C6F2D2618}" dt="2023-06-01T12:21:53.396" v="48" actId="1037"/>
          <ac:spMkLst>
            <pc:docMk/>
            <pc:sldMk cId="2378566686" sldId="257"/>
            <ac:spMk id="6" creationId="{7ABA4604-F624-2972-5DEA-525F0D6C450F}"/>
          </ac:spMkLst>
        </pc:spChg>
      </pc:sldChg>
      <pc:sldChg chg="modSp mod">
        <pc:chgData name="LEVER Steven" userId="145c1310-78e0-4db2-831e-c364d1d3267c" providerId="ADAL" clId="{F67AFAEC-334A-4DFF-8256-2C8C6F2D2618}" dt="2023-06-01T12:22:14.682" v="50" actId="1076"/>
        <pc:sldMkLst>
          <pc:docMk/>
          <pc:sldMk cId="3093968154" sldId="263"/>
        </pc:sldMkLst>
        <pc:spChg chg="mod">
          <ac:chgData name="LEVER Steven" userId="145c1310-78e0-4db2-831e-c364d1d3267c" providerId="ADAL" clId="{F67AFAEC-334A-4DFF-8256-2C8C6F2D2618}" dt="2023-06-01T12:22:14.682" v="50" actId="1076"/>
          <ac:spMkLst>
            <pc:docMk/>
            <pc:sldMk cId="3093968154" sldId="263"/>
            <ac:spMk id="8" creationId="{BF3A4523-00FB-1624-3B2F-61117235B0CB}"/>
          </ac:spMkLst>
        </pc:spChg>
      </pc:sldChg>
      <pc:sldChg chg="modSp mod">
        <pc:chgData name="LEVER Steven" userId="145c1310-78e0-4db2-831e-c364d1d3267c" providerId="ADAL" clId="{F67AFAEC-334A-4DFF-8256-2C8C6F2D2618}" dt="2023-06-01T12:23:13.192" v="51" actId="255"/>
        <pc:sldMkLst>
          <pc:docMk/>
          <pc:sldMk cId="1930444960" sldId="265"/>
        </pc:sldMkLst>
        <pc:spChg chg="mod">
          <ac:chgData name="LEVER Steven" userId="145c1310-78e0-4db2-831e-c364d1d3267c" providerId="ADAL" clId="{F67AFAEC-334A-4DFF-8256-2C8C6F2D2618}" dt="2023-06-01T12:23:13.192" v="51" actId="255"/>
          <ac:spMkLst>
            <pc:docMk/>
            <pc:sldMk cId="1930444960" sldId="265"/>
            <ac:spMk id="7" creationId="{0623CE53-79FE-9EEC-F46F-9AA1D964D119}"/>
          </ac:spMkLst>
        </pc:spChg>
      </pc:sldChg>
      <pc:sldMasterChg chg="modSldLayout">
        <pc:chgData name="LEVER Steven" userId="145c1310-78e0-4db2-831e-c364d1d3267c" providerId="ADAL" clId="{F67AFAEC-334A-4DFF-8256-2C8C6F2D2618}" dt="2023-06-01T12:20:37.847" v="28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F67AFAEC-334A-4DFF-8256-2C8C6F2D2618}" dt="2023-06-01T12:19:46.780" v="22" actId="1036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F67AFAEC-334A-4DFF-8256-2C8C6F2D2618}" dt="2023-06-01T12:19:46.780" v="22" actId="1036"/>
            <ac:picMkLst>
              <pc:docMk/>
              <pc:sldMasterMk cId="2651415450" sldId="2147483648"/>
              <pc:sldLayoutMk cId="2136466648" sldId="2147483660"/>
              <ac:picMk id="2" creationId="{06F519B6-7F13-1229-EB19-A6DD5F19BF56}"/>
            </ac:picMkLst>
          </pc:picChg>
          <pc:picChg chg="del">
            <ac:chgData name="LEVER Steven" userId="145c1310-78e0-4db2-831e-c364d1d3267c" providerId="ADAL" clId="{F67AFAEC-334A-4DFF-8256-2C8C6F2D2618}" dt="2023-06-01T12:19:43.186" v="2" actId="478"/>
            <ac:picMkLst>
              <pc:docMk/>
              <pc:sldMasterMk cId="2651415450" sldId="2147483648"/>
              <pc:sldLayoutMk cId="2136466648" sldId="2147483660"/>
              <ac:picMk id="5" creationId="{FFA4389F-64CE-5243-8398-313A54102B69}"/>
            </ac:picMkLst>
          </pc:picChg>
        </pc:sldLayoutChg>
        <pc:sldLayoutChg chg="addSp delSp modSp mod">
          <pc:chgData name="LEVER Steven" userId="145c1310-78e0-4db2-831e-c364d1d3267c" providerId="ADAL" clId="{F67AFAEC-334A-4DFF-8256-2C8C6F2D2618}" dt="2023-06-01T12:20:21.117" v="26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F67AFAEC-334A-4DFF-8256-2C8C6F2D2618}" dt="2023-06-01T12:20:21.117" v="26"/>
            <ac:picMkLst>
              <pc:docMk/>
              <pc:sldMasterMk cId="2651415450" sldId="2147483648"/>
              <pc:sldLayoutMk cId="3859348747" sldId="2147483661"/>
              <ac:picMk id="4" creationId="{A8294AE3-4F08-C9C6-831A-46E46A06CEDE}"/>
            </ac:picMkLst>
          </pc:picChg>
          <pc:picChg chg="del">
            <ac:chgData name="LEVER Steven" userId="145c1310-78e0-4db2-831e-c364d1d3267c" providerId="ADAL" clId="{F67AFAEC-334A-4DFF-8256-2C8C6F2D2618}" dt="2023-06-01T12:20:20.016" v="25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F67AFAEC-334A-4DFF-8256-2C8C6F2D2618}" dt="2023-06-01T12:20:37.847" v="28"/>
          <pc:sldLayoutMkLst>
            <pc:docMk/>
            <pc:sldMasterMk cId="2651415450" sldId="2147483648"/>
            <pc:sldLayoutMk cId="4206117479" sldId="2147483663"/>
          </pc:sldLayoutMkLst>
          <pc:picChg chg="del">
            <ac:chgData name="LEVER Steven" userId="145c1310-78e0-4db2-831e-c364d1d3267c" providerId="ADAL" clId="{F67AFAEC-334A-4DFF-8256-2C8C6F2D2618}" dt="2023-06-01T12:20:36.452" v="27" actId="478"/>
            <ac:picMkLst>
              <pc:docMk/>
              <pc:sldMasterMk cId="2651415450" sldId="2147483648"/>
              <pc:sldLayoutMk cId="4206117479" sldId="2147483663"/>
              <ac:picMk id="5" creationId="{8B33460D-AC64-21B4-D276-F8D62C9341AA}"/>
            </ac:picMkLst>
          </pc:picChg>
          <pc:picChg chg="add mod">
            <ac:chgData name="LEVER Steven" userId="145c1310-78e0-4db2-831e-c364d1d3267c" providerId="ADAL" clId="{F67AFAEC-334A-4DFF-8256-2C8C6F2D2618}" dt="2023-06-01T12:20:37.847" v="28"/>
            <ac:picMkLst>
              <pc:docMk/>
              <pc:sldMasterMk cId="2651415450" sldId="2147483648"/>
              <pc:sldLayoutMk cId="4206117479" sldId="2147483663"/>
              <ac:picMk id="6" creationId="{B4159319-B5E3-07AE-C8A8-B2C62B7E71C8}"/>
            </ac:picMkLst>
          </pc:picChg>
        </pc:sldLayoutChg>
        <pc:sldLayoutChg chg="addSp delSp modSp mod">
          <pc:chgData name="LEVER Steven" userId="145c1310-78e0-4db2-831e-c364d1d3267c" providerId="ADAL" clId="{F67AFAEC-334A-4DFF-8256-2C8C6F2D2618}" dt="2023-06-01T12:20:04.566" v="24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F67AFAEC-334A-4DFF-8256-2C8C6F2D2618}" dt="2023-06-01T12:20:03.166" v="23" actId="478"/>
            <ac:picMkLst>
              <pc:docMk/>
              <pc:sldMasterMk cId="2651415450" sldId="2147483648"/>
              <pc:sldLayoutMk cId="2945591852" sldId="2147483664"/>
              <ac:picMk id="4" creationId="{17AE7B64-9954-88E4-1E3C-30B01D642F5D}"/>
            </ac:picMkLst>
          </pc:picChg>
          <pc:picChg chg="add mod">
            <ac:chgData name="LEVER Steven" userId="145c1310-78e0-4db2-831e-c364d1d3267c" providerId="ADAL" clId="{F67AFAEC-334A-4DFF-8256-2C8C6F2D2618}" dt="2023-06-01T12:20:04.566" v="24"/>
            <ac:picMkLst>
              <pc:docMk/>
              <pc:sldMasterMk cId="2651415450" sldId="2147483648"/>
              <pc:sldLayoutMk cId="2945591852" sldId="2147483664"/>
              <ac:picMk id="5" creationId="{CE04DF6E-9133-F573-9C61-FBB927C4919A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E02567-0D8C-4431-ACC1-481778550B99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bg"/>
              <a:t>Click to edit Master text styles</a:t>
            </a:r>
          </a:p>
          <a:p>
            <a:pPr lvl="1" rtl="0"/>
            <a:r>
              <a:rPr lang="bg"/>
              <a:t>Second level</a:t>
            </a:r>
          </a:p>
          <a:p>
            <a:pPr lvl="2" rtl="0"/>
            <a:r>
              <a:rPr lang="bg"/>
              <a:t>Third level</a:t>
            </a:r>
          </a:p>
          <a:p>
            <a:pPr lvl="3" rtl="0"/>
            <a:r>
              <a:rPr lang="bg"/>
              <a:t>Fourth level</a:t>
            </a:r>
          </a:p>
          <a:p>
            <a:pPr lvl="4" rtl="0"/>
            <a:r>
              <a:rPr lang="bg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buNone/>
            </a:pPr>
            <a:r>
              <a:rPr lang="bg"/>
              <a:t>Teacher’s Pack</a:t>
            </a:r>
            <a:endParaRPr lang="en-GB" dirty="0"/>
          </a:p>
        </p:txBody>
      </p:sp>
      <p:pic>
        <p:nvPicPr>
          <p:cNvPr id="2" name="Picture 1" descr="A picture containing font, screenshot, text, graphics&#10;&#10;Description automatically generated">
            <a:extLst>
              <a:ext uri="{FF2B5EF4-FFF2-40B4-BE49-F238E27FC236}">
                <a16:creationId xmlns:a16="http://schemas.microsoft.com/office/drawing/2014/main" id="{06F519B6-7F13-1229-EB19-A6DD5F19BF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716" y="6016962"/>
            <a:ext cx="1784040" cy="59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picture containing font, screenshot, text, graphics&#10;&#10;Description automatically generated">
            <a:extLst>
              <a:ext uri="{FF2B5EF4-FFF2-40B4-BE49-F238E27FC236}">
                <a16:creationId xmlns:a16="http://schemas.microsoft.com/office/drawing/2014/main" id="{CE04DF6E-9133-F573-9C61-FBB927C491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2173" y="6356727"/>
            <a:ext cx="890541" cy="29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bg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bg"/>
              <a:t>Click to edit Master text styles</a:t>
            </a:r>
          </a:p>
          <a:p>
            <a:pPr lvl="1" rtl="0"/>
            <a:r>
              <a:rPr lang="bg"/>
              <a:t>Second level</a:t>
            </a:r>
          </a:p>
          <a:p>
            <a:pPr lvl="2" rtl="0"/>
            <a:r>
              <a:rPr lang="bg"/>
              <a:t>Third level</a:t>
            </a:r>
          </a:p>
          <a:p>
            <a:pPr lvl="3" rtl="0"/>
            <a:r>
              <a:rPr lang="bg"/>
              <a:t>Fourth level</a:t>
            </a:r>
          </a:p>
          <a:p>
            <a:pPr lvl="4" rtl="0"/>
            <a:r>
              <a:rPr lang="bg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picture containing font, screenshot, text, graphics&#10;&#10;Description automatically generated">
            <a:extLst>
              <a:ext uri="{FF2B5EF4-FFF2-40B4-BE49-F238E27FC236}">
                <a16:creationId xmlns:a16="http://schemas.microsoft.com/office/drawing/2014/main" id="{A8294AE3-4F08-C9C6-831A-46E46A06CED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2173" y="6417109"/>
            <a:ext cx="890541" cy="29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bg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bg"/>
              <a:t>Click to edit Master text styles</a:t>
            </a:r>
          </a:p>
          <a:p>
            <a:pPr lvl="1" rtl="0"/>
            <a:r>
              <a:rPr lang="bg"/>
              <a:t>Second level</a:t>
            </a:r>
          </a:p>
          <a:p>
            <a:pPr lvl="2" rtl="0"/>
            <a:r>
              <a:rPr lang="bg"/>
              <a:t>Third level</a:t>
            </a:r>
          </a:p>
          <a:p>
            <a:pPr lvl="3" rtl="0"/>
            <a:r>
              <a:rPr lang="bg"/>
              <a:t>Fourth level</a:t>
            </a:r>
          </a:p>
          <a:p>
            <a:pPr lvl="4" rtl="0"/>
            <a:r>
              <a:rPr lang="bg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E4334F-2798-64A7-CE7F-9B26DAD2F496}"/>
              </a:ext>
            </a:extLst>
          </p:cNvPr>
          <p:cNvSpPr/>
          <p:nvPr userDrawn="1"/>
        </p:nvSpPr>
        <p:spPr>
          <a:xfrm rot="10800000">
            <a:off x="8232442" y="12792873"/>
            <a:ext cx="286005" cy="2860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picture containing font, screenshot, text, graphics&#10;&#10;Description automatically generated">
            <a:extLst>
              <a:ext uri="{FF2B5EF4-FFF2-40B4-BE49-F238E27FC236}">
                <a16:creationId xmlns:a16="http://schemas.microsoft.com/office/drawing/2014/main" id="{B4159319-B5E3-07AE-C8A8-B2C62B7E71C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2173" y="6348103"/>
            <a:ext cx="890541" cy="29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bg"/>
              <a:t>Click to edit Master text styles</a:t>
            </a:r>
          </a:p>
          <a:p>
            <a:pPr lvl="1" rtl="0"/>
            <a:r>
              <a:rPr lang="bg"/>
              <a:t>Second level</a:t>
            </a:r>
          </a:p>
          <a:p>
            <a:pPr lvl="2" rtl="0"/>
            <a:r>
              <a:rPr lang="bg"/>
              <a:t>Third level</a:t>
            </a:r>
          </a:p>
          <a:p>
            <a:pPr lvl="3" rtl="0"/>
            <a:r>
              <a:rPr lang="bg"/>
              <a:t>Fourth level</a:t>
            </a:r>
          </a:p>
          <a:p>
            <a:pPr lvl="4" rtl="0"/>
            <a:r>
              <a:rPr lang="bg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ABA4604-F624-2972-5DEA-525F0D6C4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2813" y="2148576"/>
            <a:ext cx="4821464" cy="3221859"/>
          </a:xfrm>
        </p:spPr>
        <p:txBody>
          <a:bodyPr rtlCol="0"/>
          <a:lstStyle/>
          <a:p>
            <a:pPr rtl="0"/>
            <a:r>
              <a:rPr lang="bg" dirty="0"/>
              <a:t>ДЕМОКРАЦИЯТА В ЕС</a:t>
            </a:r>
            <a:br>
              <a:rPr lang="en-US" dirty="0"/>
            </a:br>
            <a:r>
              <a:rPr lang="bg" dirty="0"/>
              <a:t>В ДЕЙСТВИЕ</a:t>
            </a:r>
            <a:br>
              <a:rPr lang="en-US" sz="2800" dirty="0"/>
            </a:br>
            <a:r>
              <a:rPr lang="bg" sz="2800" b="0" spc="-40" dirty="0"/>
              <a:t>Изразете мнението си с </a:t>
            </a:r>
            <a:br>
              <a:rPr lang="en-US" sz="2800" b="0" dirty="0"/>
            </a:br>
            <a:r>
              <a:rPr lang="bg" sz="2800" b="0" dirty="0"/>
              <a:t>Европейската гражданска</a:t>
            </a:r>
            <a:br>
              <a:rPr lang="en-US" sz="2800" b="0" dirty="0"/>
            </a:br>
            <a:r>
              <a:rPr lang="bg" sz="2800" b="0" dirty="0"/>
              <a:t>инициатива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3612" y="1055766"/>
            <a:ext cx="3812226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 rtl="0">
              <a:buNone/>
            </a:pPr>
            <a:r>
              <a:rPr lang="bg" sz="1800" dirty="0"/>
              <a:t>Тема 4</a:t>
            </a:r>
            <a:endParaRPr lang="en-GB" sz="1800" dirty="0"/>
          </a:p>
          <a:p>
            <a:pPr marL="0" indent="0" algn="ctr" rtl="0">
              <a:buNone/>
            </a:pPr>
            <a:r>
              <a:rPr lang="bg" sz="1800" dirty="0"/>
              <a:t>Развиване и популяризиране </a:t>
            </a:r>
            <a:br>
              <a:rPr lang="en-US" sz="1800" dirty="0"/>
            </a:br>
            <a:r>
              <a:rPr lang="bg" sz="1800" dirty="0"/>
              <a:t>на ЕГИ</a:t>
            </a:r>
            <a:endParaRPr lang="en-GB" sz="180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bg"/>
              <a:t>Елементи на успешната кампания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bg" b="1" kern="1200">
                <a:solidFill>
                  <a:schemeClr val="bg1"/>
                </a:solidFill>
              </a:rPr>
              <a:t>Текст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185673" y="3033201"/>
            <a:ext cx="3038372" cy="50391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bg" b="1" kern="1200" dirty="0">
                <a:solidFill>
                  <a:schemeClr val="bg1"/>
                </a:solidFill>
              </a:rPr>
              <a:t>Снимки/видеоклипове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bg" b="1" kern="1200">
                <a:solidFill>
                  <a:schemeClr val="bg1"/>
                </a:solidFill>
              </a:rPr>
              <a:t>Графики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bg" b="1" kern="1200">
                <a:solidFill>
                  <a:schemeClr val="bg1"/>
                </a:solidFill>
              </a:rPr>
              <a:t>Друго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7802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bg" b="1" kern="1200">
                <a:solidFill>
                  <a:schemeClr val="bg1"/>
                </a:solidFill>
              </a:rPr>
              <a:t>Партньори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2115642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50" y="3534671"/>
            <a:ext cx="2376761" cy="387798"/>
          </a:xfrm>
        </p:spPr>
        <p:txBody>
          <a:bodyPr rtlCol="0">
            <a:spAutoFit/>
          </a:bodyPr>
          <a:lstStyle/>
          <a:p>
            <a:pPr marL="0" indent="0" algn="ctr" rtl="0">
              <a:buNone/>
            </a:pPr>
            <a:r>
              <a:rPr lang="bg" cap="all"/>
              <a:t>убеждаване</a:t>
            </a:r>
            <a:endParaRPr lang="en-GB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034"/>
            <a:ext cx="10515600" cy="1325563"/>
          </a:xfrm>
        </p:spPr>
        <p:txBody>
          <a:bodyPr rtlCol="0"/>
          <a:lstStyle/>
          <a:p>
            <a:pPr rtl="0"/>
            <a:r>
              <a:rPr lang="bg"/>
              <a:t>Подходи за</a:t>
            </a:r>
            <a:br>
              <a:rPr lang="en-GB" dirty="0"/>
            </a:br>
            <a:r>
              <a:rPr lang="bg"/>
              <a:t>убеждаване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E769-1D17-384F-3B9F-DFA952D1B9B7}"/>
              </a:ext>
            </a:extLst>
          </p:cNvPr>
          <p:cNvSpPr/>
          <p:nvPr/>
        </p:nvSpPr>
        <p:spPr>
          <a:xfrm>
            <a:off x="5155210" y="1226713"/>
            <a:ext cx="1687442" cy="168744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bg" b="1">
                <a:solidFill>
                  <a:schemeClr val="tx1">
                    <a:lumMod val="75000"/>
                    <a:lumOff val="25000"/>
                  </a:schemeClr>
                </a:solidFill>
              </a:rPr>
              <a:t>Логика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68E1B6-0CC1-BDFB-819D-8C03599993FA}"/>
              </a:ext>
            </a:extLst>
          </p:cNvPr>
          <p:cNvSpPr/>
          <p:nvPr/>
        </p:nvSpPr>
        <p:spPr>
          <a:xfrm>
            <a:off x="2667638" y="2878673"/>
            <a:ext cx="1687442" cy="168744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bg" b="1">
                <a:solidFill>
                  <a:schemeClr val="tx1">
                    <a:lumMod val="75000"/>
                    <a:lumOff val="25000"/>
                  </a:schemeClr>
                </a:solidFill>
              </a:rPr>
              <a:t>Чувства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411599-ADC4-3C8B-739E-F29E19FE929B}"/>
              </a:ext>
            </a:extLst>
          </p:cNvPr>
          <p:cNvSpPr/>
          <p:nvPr/>
        </p:nvSpPr>
        <p:spPr>
          <a:xfrm>
            <a:off x="5266020" y="4542986"/>
            <a:ext cx="1687442" cy="1687442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bg" b="1">
                <a:solidFill>
                  <a:schemeClr val="tx1">
                    <a:lumMod val="75000"/>
                    <a:lumOff val="25000"/>
                  </a:schemeClr>
                </a:solidFill>
              </a:rPr>
              <a:t>Етика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CAA22-08F0-DE68-9650-0B6AD68E0FE9}"/>
              </a:ext>
            </a:extLst>
          </p:cNvPr>
          <p:cNvSpPr/>
          <p:nvPr/>
        </p:nvSpPr>
        <p:spPr>
          <a:xfrm>
            <a:off x="7753592" y="2878673"/>
            <a:ext cx="1687442" cy="16874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bg" b="1">
                <a:solidFill>
                  <a:schemeClr val="tx1">
                    <a:lumMod val="75000"/>
                    <a:lumOff val="25000"/>
                  </a:schemeClr>
                </a:solidFill>
              </a:rPr>
              <a:t>Достоверност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147012" y="396069"/>
            <a:ext cx="5897976" cy="6065862"/>
          </a:xfrm>
          <a:prstGeom prst="ellipse">
            <a:avLst/>
          </a:prstGeom>
          <a:solidFill>
            <a:schemeClr val="accent1"/>
          </a:solidFill>
        </p:spPr>
        <p:txBody>
          <a:bodyPr rtlCol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100000"/>
              </a:lnSpc>
            </a:pPr>
            <a:r>
              <a:rPr lang="bg" dirty="0">
                <a:solidFill>
                  <a:schemeClr val="bg1"/>
                </a:solidFill>
              </a:rPr>
              <a:t>Да забраним употребата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bg" dirty="0">
                <a:solidFill>
                  <a:schemeClr val="bg1"/>
                </a:solidFill>
              </a:rPr>
              <a:t>на пестициди в земеделието</a:t>
            </a:r>
            <a:r>
              <a:rPr lang="bg" sz="4400" dirty="0">
                <a:solidFill>
                  <a:schemeClr val="bg1"/>
                </a:solidFill>
              </a:rPr>
              <a:t>!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0709"/>
            <a:ext cx="10515600" cy="1325563"/>
          </a:xfrm>
        </p:spPr>
        <p:txBody>
          <a:bodyPr rtlCol="0"/>
          <a:lstStyle/>
          <a:p>
            <a:pPr algn="ctr" rtl="0"/>
            <a:r>
              <a:rPr lang="bg"/>
              <a:t>Как може да мислят</a:t>
            </a:r>
            <a:br>
              <a:rPr lang="en-GB" dirty="0"/>
            </a:br>
            <a:r>
              <a:rPr lang="bg"/>
              <a:t>другите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indent="0" algn="ctr" defTabSz="933450" rtl="0">
              <a:spcBef>
                <a:spcPct val="0"/>
              </a:spcBef>
              <a:buNone/>
            </a:pPr>
            <a:r>
              <a:rPr lang="bg" sz="1800" b="1">
                <a:solidFill>
                  <a:schemeClr val="bg1"/>
                </a:solidFill>
              </a:rPr>
              <a:t>Ученик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bg" b="1" kern="1200">
                <a:solidFill>
                  <a:schemeClr val="bg1"/>
                </a:solidFill>
              </a:rPr>
              <a:t>Родител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233376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bg" b="1" kern="1200">
                <a:solidFill>
                  <a:schemeClr val="bg1"/>
                </a:solidFill>
              </a:rPr>
              <a:t>Бизнесмен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6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bg" b="1" kern="1200">
                <a:solidFill>
                  <a:schemeClr val="bg1"/>
                </a:solidFill>
              </a:rPr>
              <a:t>Политик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2257F0-DD61-4440-A510-1D5E7C365AAD}">
  <ds:schemaRefs>
    <ds:schemaRef ds:uri="http://schemas.microsoft.com/office/2006/metadata/properties"/>
    <ds:schemaRef ds:uri="http://www.w3.org/XML/1998/namespace"/>
    <ds:schemaRef ds:uri="http://purl.org/dc/dcmitype/"/>
    <ds:schemaRef ds:uri="http://purl.org/dc/elements/1.1/"/>
    <ds:schemaRef ds:uri="97c1ee2c-8d9f-4cc8-8bc1-0ef05972d65f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629aca69-e568-4408-9ad2-aee324182a20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AAECC015-E6DF-4A4D-8986-641D1772E9C9}"/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68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Open Sans</vt:lpstr>
      <vt:lpstr>Calibri</vt:lpstr>
      <vt:lpstr>Wingdings</vt:lpstr>
      <vt:lpstr>Arial</vt:lpstr>
      <vt:lpstr>Office Theme</vt:lpstr>
      <vt:lpstr>ДЕМОКРАЦИЯТА В ЕС В ДЕЙСТВИЕ Изразете мнението си с  Европейската гражданска инициатива</vt:lpstr>
      <vt:lpstr>Елементи на успешната кампания</vt:lpstr>
      <vt:lpstr>Подходи за убеждаване</vt:lpstr>
      <vt:lpstr>PowerPoint Presentation</vt:lpstr>
      <vt:lpstr>Как може да мислят другите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34</cp:revision>
  <dcterms:created xsi:type="dcterms:W3CDTF">2023-03-30T13:25:28Z</dcterms:created>
  <dcterms:modified xsi:type="dcterms:W3CDTF">2023-06-01T12:23:23Z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