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5" autoAdjust="0"/>
  </p:normalViewPr>
  <p:slideViewPr>
    <p:cSldViewPr snapToGrid="0">
      <p:cViewPr varScale="1">
        <p:scale>
          <a:sx n="42" d="100"/>
          <a:sy n="42" d="100"/>
        </p:scale>
        <p:origin x="480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ER Steven" userId="145c1310-78e0-4db2-831e-c364d1d3267c" providerId="ADAL" clId="{DE260BBD-1357-443B-A550-E5E2C045CA07}"/>
    <pc:docChg chg="modSld">
      <pc:chgData name="LEVER Steven" userId="145c1310-78e0-4db2-831e-c364d1d3267c" providerId="ADAL" clId="{DE260BBD-1357-443B-A550-E5E2C045CA07}" dt="2023-06-09T08:12:21.035" v="0"/>
      <pc:docMkLst>
        <pc:docMk/>
      </pc:docMkLst>
      <pc:sldChg chg="modSp mod">
        <pc:chgData name="LEVER Steven" userId="145c1310-78e0-4db2-831e-c364d1d3267c" providerId="ADAL" clId="{DE260BBD-1357-443B-A550-E5E2C045CA07}" dt="2023-06-09T08:12:21.035" v="0"/>
        <pc:sldMkLst>
          <pc:docMk/>
          <pc:sldMk cId="2378566686" sldId="257"/>
        </pc:sldMkLst>
        <pc:spChg chg="mod">
          <ac:chgData name="LEVER Steven" userId="145c1310-78e0-4db2-831e-c364d1d3267c" providerId="ADAL" clId="{DE260BBD-1357-443B-A550-E5E2C045CA07}" dt="2023-06-09T08:12:21.035" v="0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LEVER Steven" userId="145c1310-78e0-4db2-831e-c364d1d3267c" providerId="ADAL" clId="{D5A71C17-06CB-4AD5-848A-B336ABF468AA}"/>
    <pc:docChg chg="undo custSel modSld modMainMaster">
      <pc:chgData name="LEVER Steven" userId="145c1310-78e0-4db2-831e-c364d1d3267c" providerId="ADAL" clId="{D5A71C17-06CB-4AD5-848A-B336ABF468AA}" dt="2023-06-02T09:08:39.589" v="81" actId="14100"/>
      <pc:docMkLst>
        <pc:docMk/>
      </pc:docMkLst>
      <pc:sldChg chg="modSp mod">
        <pc:chgData name="LEVER Steven" userId="145c1310-78e0-4db2-831e-c364d1d3267c" providerId="ADAL" clId="{D5A71C17-06CB-4AD5-848A-B336ABF468AA}" dt="2023-06-02T09:04:35.862" v="0"/>
        <pc:sldMkLst>
          <pc:docMk/>
          <pc:sldMk cId="2378566686" sldId="257"/>
        </pc:sldMkLst>
        <pc:spChg chg="mod">
          <ac:chgData name="LEVER Steven" userId="145c1310-78e0-4db2-831e-c364d1d3267c" providerId="ADAL" clId="{D5A71C17-06CB-4AD5-848A-B336ABF468AA}" dt="2023-06-02T09:04:35.862" v="0"/>
          <ac:spMkLst>
            <pc:docMk/>
            <pc:sldMk cId="2378566686" sldId="257"/>
            <ac:spMk id="5" creationId="{7B4CD104-3926-BAE5-3738-57E073479D22}"/>
          </ac:spMkLst>
        </pc:spChg>
      </pc:sldChg>
      <pc:sldChg chg="modSp mod">
        <pc:chgData name="LEVER Steven" userId="145c1310-78e0-4db2-831e-c364d1d3267c" providerId="ADAL" clId="{D5A71C17-06CB-4AD5-848A-B336ABF468AA}" dt="2023-06-02T09:08:04.373" v="79" actId="1037"/>
        <pc:sldMkLst>
          <pc:docMk/>
          <pc:sldMk cId="3376035954" sldId="264"/>
        </pc:sldMkLst>
        <pc:spChg chg="mod">
          <ac:chgData name="LEVER Steven" userId="145c1310-78e0-4db2-831e-c364d1d3267c" providerId="ADAL" clId="{D5A71C17-06CB-4AD5-848A-B336ABF468AA}" dt="2023-06-02T09:08:04.373" v="79" actId="1037"/>
          <ac:spMkLst>
            <pc:docMk/>
            <pc:sldMk cId="3376035954" sldId="264"/>
            <ac:spMk id="6" creationId="{C592E769-1D17-384F-3B9F-DFA952D1B9B7}"/>
          </ac:spMkLst>
        </pc:spChg>
        <pc:spChg chg="mod">
          <ac:chgData name="LEVER Steven" userId="145c1310-78e0-4db2-831e-c364d1d3267c" providerId="ADAL" clId="{D5A71C17-06CB-4AD5-848A-B336ABF468AA}" dt="2023-06-02T09:08:04.373" v="79" actId="1037"/>
          <ac:spMkLst>
            <pc:docMk/>
            <pc:sldMk cId="3376035954" sldId="264"/>
            <ac:spMk id="7" creationId="{BF68E1B6-0CC1-BDFB-819D-8C03599993FA}"/>
          </ac:spMkLst>
        </pc:spChg>
        <pc:spChg chg="mod">
          <ac:chgData name="LEVER Steven" userId="145c1310-78e0-4db2-831e-c364d1d3267c" providerId="ADAL" clId="{D5A71C17-06CB-4AD5-848A-B336ABF468AA}" dt="2023-06-02T09:08:04.373" v="79" actId="1037"/>
          <ac:spMkLst>
            <pc:docMk/>
            <pc:sldMk cId="3376035954" sldId="264"/>
            <ac:spMk id="8" creationId="{94411599-ADC4-3C8B-739E-F29E19FE929B}"/>
          </ac:spMkLst>
        </pc:spChg>
        <pc:spChg chg="mod">
          <ac:chgData name="LEVER Steven" userId="145c1310-78e0-4db2-831e-c364d1d3267c" providerId="ADAL" clId="{D5A71C17-06CB-4AD5-848A-B336ABF468AA}" dt="2023-06-02T09:08:04.373" v="79" actId="1037"/>
          <ac:spMkLst>
            <pc:docMk/>
            <pc:sldMk cId="3376035954" sldId="264"/>
            <ac:spMk id="9" creationId="{5F4CAA22-08F0-DE68-9650-0B6AD68E0FE9}"/>
          </ac:spMkLst>
        </pc:spChg>
      </pc:sldChg>
      <pc:sldChg chg="modSp mod">
        <pc:chgData name="LEVER Steven" userId="145c1310-78e0-4db2-831e-c364d1d3267c" providerId="ADAL" clId="{D5A71C17-06CB-4AD5-848A-B336ABF468AA}" dt="2023-06-02T09:08:39.589" v="81" actId="14100"/>
        <pc:sldMkLst>
          <pc:docMk/>
          <pc:sldMk cId="3768304295" sldId="266"/>
        </pc:sldMkLst>
        <pc:spChg chg="mod">
          <ac:chgData name="LEVER Steven" userId="145c1310-78e0-4db2-831e-c364d1d3267c" providerId="ADAL" clId="{D5A71C17-06CB-4AD5-848A-B336ABF468AA}" dt="2023-06-02T09:08:39.589" v="81" actId="14100"/>
          <ac:spMkLst>
            <pc:docMk/>
            <pc:sldMk cId="3768304295" sldId="266"/>
            <ac:spMk id="6" creationId="{3CC83AEF-5FE3-8FBE-EBD2-EAC1ACA933F8}"/>
          </ac:spMkLst>
        </pc:spChg>
      </pc:sldChg>
      <pc:sldMasterChg chg="modSldLayout">
        <pc:chgData name="LEVER Steven" userId="145c1310-78e0-4db2-831e-c364d1d3267c" providerId="ADAL" clId="{D5A71C17-06CB-4AD5-848A-B336ABF468AA}" dt="2023-06-02T09:06:07.162" v="61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D5A71C17-06CB-4AD5-848A-B336ABF468AA}" dt="2023-06-02T09:05:18.509" v="32" actId="1036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D5A71C17-06CB-4AD5-848A-B336ABF468AA}" dt="2023-06-02T09:05:18.509" v="32" actId="1036"/>
            <ac:picMkLst>
              <pc:docMk/>
              <pc:sldMasterMk cId="2651415450" sldId="2147483648"/>
              <pc:sldLayoutMk cId="2136466648" sldId="2147483660"/>
              <ac:picMk id="2" creationId="{B613B116-AB3D-7BF1-A26F-0F0C6251B8BC}"/>
            </ac:picMkLst>
          </pc:picChg>
          <pc:picChg chg="del">
            <ac:chgData name="LEVER Steven" userId="145c1310-78e0-4db2-831e-c364d1d3267c" providerId="ADAL" clId="{D5A71C17-06CB-4AD5-848A-B336ABF468AA}" dt="2023-06-02T09:05:13.592" v="3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D5A71C17-06CB-4AD5-848A-B336ABF468AA}" dt="2023-06-02T09:06:01.972" v="59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D5A71C17-06CB-4AD5-848A-B336ABF468AA}" dt="2023-06-02T09:06:01.972" v="59"/>
            <ac:picMkLst>
              <pc:docMk/>
              <pc:sldMasterMk cId="2651415450" sldId="2147483648"/>
              <pc:sldLayoutMk cId="3859348747" sldId="2147483661"/>
              <ac:picMk id="4" creationId="{C81DC2A7-C59B-9029-EDA2-C50D9CEDD0BA}"/>
            </ac:picMkLst>
          </pc:picChg>
          <pc:picChg chg="del">
            <ac:chgData name="LEVER Steven" userId="145c1310-78e0-4db2-831e-c364d1d3267c" providerId="ADAL" clId="{D5A71C17-06CB-4AD5-848A-B336ABF468AA}" dt="2023-06-02T09:06:00.805" v="58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D5A71C17-06CB-4AD5-848A-B336ABF468AA}" dt="2023-06-02T09:06:07.162" v="61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D5A71C17-06CB-4AD5-848A-B336ABF468AA}" dt="2023-06-02T09:06:06.547" v="60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D5A71C17-06CB-4AD5-848A-B336ABF468AA}" dt="2023-06-02T09:06:07.162" v="61"/>
            <ac:picMkLst>
              <pc:docMk/>
              <pc:sldMasterMk cId="2651415450" sldId="2147483648"/>
              <pc:sldLayoutMk cId="4206117479" sldId="2147483663"/>
              <ac:picMk id="6" creationId="{67CD2F6F-D842-FC21-66A3-0840FBDCF841}"/>
            </ac:picMkLst>
          </pc:picChg>
        </pc:sldLayoutChg>
        <pc:sldLayoutChg chg="addSp delSp modSp mod">
          <pc:chgData name="LEVER Steven" userId="145c1310-78e0-4db2-831e-c364d1d3267c" providerId="ADAL" clId="{D5A71C17-06CB-4AD5-848A-B336ABF468AA}" dt="2023-06-02T09:05:49.920" v="57" actId="1036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D5A71C17-06CB-4AD5-848A-B336ABF468AA}" dt="2023-06-02T09:05:45.247" v="36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LEVER Steven" userId="145c1310-78e0-4db2-831e-c364d1d3267c" providerId="ADAL" clId="{D5A71C17-06CB-4AD5-848A-B336ABF468AA}" dt="2023-06-02T09:05:49.920" v="57" actId="1036"/>
            <ac:picMkLst>
              <pc:docMk/>
              <pc:sldMasterMk cId="2651415450" sldId="2147483648"/>
              <pc:sldLayoutMk cId="2945591852" sldId="2147483664"/>
              <ac:picMk id="5" creationId="{7CF53BCB-FE28-65E7-DEBC-78D6C249F364}"/>
            </ac:picMkLst>
          </pc:picChg>
        </pc:sldLayoutChg>
      </pc:sldMasterChg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"/>
              <a:t>Click to edit Master text styles</a:t>
            </a:r>
          </a:p>
          <a:p>
            <a:pPr lvl="1" rtl="0"/>
            <a:r>
              <a:rPr lang="da"/>
              <a:t>Second level</a:t>
            </a:r>
          </a:p>
          <a:p>
            <a:pPr lvl="2" rtl="0"/>
            <a:r>
              <a:rPr lang="da"/>
              <a:t>Third level</a:t>
            </a:r>
          </a:p>
          <a:p>
            <a:pPr lvl="3" rtl="0"/>
            <a:r>
              <a:rPr lang="da"/>
              <a:t>Fourth level</a:t>
            </a:r>
          </a:p>
          <a:p>
            <a:pPr lvl="4" rtl="0"/>
            <a:r>
              <a:rPr lang="da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da"/>
              <a:t>Teacher’s Pack</a:t>
            </a:r>
            <a:endParaRPr lang="en-GB" dirty="0"/>
          </a:p>
        </p:txBody>
      </p:sp>
      <p:pic>
        <p:nvPicPr>
          <p:cNvPr id="2" name="Picture 1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B613B116-AB3D-7BF1-A26F-0F0C6251B8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75" y="6036304"/>
            <a:ext cx="1746904" cy="55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5" name="Picture 4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7CF53BCB-FE28-65E7-DEBC-78D6C249F3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469" y="6345200"/>
            <a:ext cx="1085530" cy="3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da"/>
              <a:t>Click to edit Master text styles</a:t>
            </a:r>
          </a:p>
          <a:p>
            <a:pPr lvl="1" rtl="0"/>
            <a:r>
              <a:rPr lang="da"/>
              <a:t>Second level</a:t>
            </a:r>
          </a:p>
          <a:p>
            <a:pPr lvl="2" rtl="0"/>
            <a:r>
              <a:rPr lang="da"/>
              <a:t>Third level</a:t>
            </a:r>
          </a:p>
          <a:p>
            <a:pPr lvl="3" rtl="0"/>
            <a:r>
              <a:rPr lang="da"/>
              <a:t>Fourth level</a:t>
            </a:r>
          </a:p>
          <a:p>
            <a:pPr lvl="4" rtl="0"/>
            <a:r>
              <a:rPr lang="da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C81DC2A7-C59B-9029-EDA2-C50D9CEDD0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469" y="6345200"/>
            <a:ext cx="1085530" cy="3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da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"/>
              <a:t>Click to edit Master text styles</a:t>
            </a:r>
          </a:p>
          <a:p>
            <a:pPr lvl="1" rtl="0"/>
            <a:r>
              <a:rPr lang="da"/>
              <a:t>Second level</a:t>
            </a:r>
          </a:p>
          <a:p>
            <a:pPr lvl="2" rtl="0"/>
            <a:r>
              <a:rPr lang="da"/>
              <a:t>Third level</a:t>
            </a:r>
          </a:p>
          <a:p>
            <a:pPr lvl="3" rtl="0"/>
            <a:r>
              <a:rPr lang="da"/>
              <a:t>Fourth level</a:t>
            </a:r>
          </a:p>
          <a:p>
            <a:pPr lvl="4" rtl="0"/>
            <a:r>
              <a:rPr lang="da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67CD2F6F-D842-FC21-66A3-0840FBDCF8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469" y="6345200"/>
            <a:ext cx="1085530" cy="3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da"/>
              <a:t>Click to edit Master text styles</a:t>
            </a:r>
          </a:p>
          <a:p>
            <a:pPr lvl="1" rtl="0"/>
            <a:r>
              <a:rPr lang="da"/>
              <a:t>Second level</a:t>
            </a:r>
          </a:p>
          <a:p>
            <a:pPr lvl="2" rtl="0"/>
            <a:r>
              <a:rPr lang="da"/>
              <a:t>Third level</a:t>
            </a:r>
          </a:p>
          <a:p>
            <a:pPr lvl="3" rtl="0"/>
            <a:r>
              <a:rPr lang="da"/>
              <a:t>Fourth level</a:t>
            </a:r>
          </a:p>
          <a:p>
            <a:pPr lvl="4" rtl="0"/>
            <a:r>
              <a:rPr lang="da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BA4604-F624-2972-5DEA-525F0D6C4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2330094"/>
            <a:ext cx="5740140" cy="3221859"/>
          </a:xfrm>
        </p:spPr>
        <p:txBody>
          <a:bodyPr rtlCol="0"/>
          <a:lstStyle/>
          <a:p>
            <a:pPr rtl="0"/>
            <a:r>
              <a:rPr lang="da" dirty="0"/>
              <a:t>EU-DEMOKRATI</a:t>
            </a:r>
            <a:br>
              <a:rPr lang="en-US" dirty="0"/>
            </a:br>
            <a:r>
              <a:rPr lang="da" dirty="0"/>
              <a:t>I AKTION</a:t>
            </a:r>
            <a:br>
              <a:rPr lang="en-US" dirty="0"/>
            </a:br>
            <a:br>
              <a:rPr lang="en-US" sz="2800" dirty="0"/>
            </a:br>
            <a:r>
              <a:rPr lang="da-DK" sz="2800" b="0" spc="-40"/>
              <a:t>Bliv hørt med det europæiske borgerinitiativ</a:t>
            </a:r>
            <a:endParaRPr lang="en-GB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4606" y="1148127"/>
            <a:ext cx="3990238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da" sz="1800" dirty="0"/>
              <a:t>Enhed 4</a:t>
            </a:r>
            <a:endParaRPr lang="en-GB" sz="1800" dirty="0"/>
          </a:p>
          <a:p>
            <a:pPr marL="0" indent="0" algn="ctr" rtl="0">
              <a:buNone/>
            </a:pPr>
            <a:r>
              <a:rPr lang="da-DK" sz="1800" dirty="0"/>
              <a:t>Sådan opretter man et europæisk borgerinitiativ og skaffer underskrifter </a:t>
            </a:r>
            <a:endParaRPr lang="en-GB" sz="18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da"/>
              <a:t>Elementer i en succesrig kampagne.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da" b="1" kern="1200">
                <a:solidFill>
                  <a:schemeClr val="bg1"/>
                </a:solidFill>
              </a:rPr>
              <a:t>Tekst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da" b="1" kern="1200">
                <a:solidFill>
                  <a:schemeClr val="bg1"/>
                </a:solidFill>
              </a:rPr>
              <a:t>Billeder/video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da" b="1" kern="1200">
                <a:solidFill>
                  <a:schemeClr val="bg1"/>
                </a:solidFill>
              </a:rPr>
              <a:t>Grafik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da" b="1" kern="1200">
                <a:solidFill>
                  <a:schemeClr val="bg1"/>
                </a:solidFill>
              </a:rPr>
              <a:t>Andet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da" b="1" kern="1200">
                <a:solidFill>
                  <a:schemeClr val="bg1"/>
                </a:solidFill>
              </a:rPr>
              <a:t>Partnere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50" y="3534671"/>
            <a:ext cx="2376761" cy="387798"/>
          </a:xfrm>
        </p:spPr>
        <p:txBody>
          <a:bodyPr rtlCol="0">
            <a:spAutoFit/>
          </a:bodyPr>
          <a:lstStyle/>
          <a:p>
            <a:pPr marL="0" indent="0" algn="ctr" rtl="0">
              <a:buNone/>
            </a:pPr>
            <a:r>
              <a:rPr lang="da" cap="all"/>
              <a:t>overtalelse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 rtlCol="0"/>
          <a:lstStyle/>
          <a:p>
            <a:pPr rtl="0"/>
            <a:r>
              <a:rPr lang="da"/>
              <a:t>Tilgange til</a:t>
            </a:r>
            <a:br>
              <a:rPr lang="en-GB" dirty="0"/>
            </a:br>
            <a:r>
              <a:rPr lang="da"/>
              <a:t>overtalelse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5035142" y="757651"/>
            <a:ext cx="2156504" cy="21565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d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Logik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547570" y="2409611"/>
            <a:ext cx="2156504" cy="21565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da" b="1">
                <a:solidFill>
                  <a:schemeClr val="tx1">
                    <a:lumMod val="75000"/>
                    <a:lumOff val="25000"/>
                  </a:schemeClr>
                </a:solidFill>
              </a:rPr>
              <a:t>Følelser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5145952" y="4073924"/>
            <a:ext cx="2156504" cy="215650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da" b="1">
                <a:solidFill>
                  <a:schemeClr val="tx1">
                    <a:lumMod val="75000"/>
                    <a:lumOff val="25000"/>
                  </a:schemeClr>
                </a:solidFill>
              </a:rPr>
              <a:t>Etik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633523" y="2402840"/>
            <a:ext cx="2249391" cy="218763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d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Troværdighed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da" sz="4400">
                <a:solidFill>
                  <a:schemeClr val="bg1"/>
                </a:solidFill>
              </a:rPr>
              <a:t>Forbyd brugen 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da" sz="4400">
                <a:solidFill>
                  <a:schemeClr val="bg1"/>
                </a:solidFill>
              </a:rPr>
              <a:t>af pesticider i landbruget!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da"/>
              <a:t>Hvordan andre måske</a:t>
            </a:r>
            <a:br>
              <a:rPr lang="en-GB" dirty="0"/>
            </a:br>
            <a:r>
              <a:rPr lang="da"/>
              <a:t>tænker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da" sz="1800" b="1">
                <a:solidFill>
                  <a:schemeClr val="bg1"/>
                </a:solidFill>
              </a:rPr>
              <a:t>Elev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da" b="1" kern="1200">
                <a:solidFill>
                  <a:schemeClr val="bg1"/>
                </a:solidFill>
              </a:rPr>
              <a:t>Forælder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310260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da" b="1" kern="1200" dirty="0">
                <a:solidFill>
                  <a:schemeClr val="bg1"/>
                </a:solidFill>
              </a:rPr>
              <a:t>Forretningsperson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da" b="1" kern="1200">
                <a:solidFill>
                  <a:schemeClr val="bg1"/>
                </a:solidFill>
              </a:rPr>
              <a:t>Politiker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2257F0-DD61-4440-A510-1D5E7C365AAD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629aca69-e568-4408-9ad2-aee324182a20"/>
    <ds:schemaRef ds:uri="97c1ee2c-8d9f-4cc8-8bc1-0ef05972d65f"/>
  </ds:schemaRefs>
</ds:datastoreItem>
</file>

<file path=customXml/itemProps2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6222CA-6341-4D89-9AB3-38021C3D4B1D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67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Open Sans</vt:lpstr>
      <vt:lpstr>Arial</vt:lpstr>
      <vt:lpstr>Calibri</vt:lpstr>
      <vt:lpstr>Wingdings</vt:lpstr>
      <vt:lpstr>Office Theme</vt:lpstr>
      <vt:lpstr>EU-DEMOKRATI I AKTION  Bliv hørt med det europæiske borgerinitiativ</vt:lpstr>
      <vt:lpstr>Elementer i en succesrig kampagne.</vt:lpstr>
      <vt:lpstr>Tilgange til overtalelse</vt:lpstr>
      <vt:lpstr>PowerPoint Presentation</vt:lpstr>
      <vt:lpstr>Hvordan andre måske tænker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2023-06-09T08:12:22Z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