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B28BE-5962-4585-A3B3-80EA2356CD73}" v="3" dt="2023-05-24T08:51:00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5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Steven LEVER" userId="145c1310-78e0-4db2-831e-c364d1d3267c" providerId="ADAL" clId="{8BA09B32-287D-46ED-B4D0-C8F742387900}"/>
    <pc:docChg chg="modSld">
      <pc:chgData name="Steven LEVER" userId="145c1310-78e0-4db2-831e-c364d1d3267c" providerId="ADAL" clId="{8BA09B32-287D-46ED-B4D0-C8F742387900}" dt="2023-05-24T08:36:36.380" v="63" actId="1038"/>
      <pc:docMkLst>
        <pc:docMk/>
      </pc:docMkLst>
      <pc:sldChg chg="modSp mod">
        <pc:chgData name="Steven LEVER" userId="145c1310-78e0-4db2-831e-c364d1d3267c" providerId="ADAL" clId="{8BA09B32-287D-46ED-B4D0-C8F742387900}" dt="2023-05-24T08:36:36.380" v="63" actId="1038"/>
        <pc:sldMkLst>
          <pc:docMk/>
          <pc:sldMk cId="2378566686" sldId="257"/>
        </pc:sldMkLst>
        <pc:spChg chg="mod">
          <ac:chgData name="Steven LEVER" userId="145c1310-78e0-4db2-831e-c364d1d3267c" providerId="ADAL" clId="{8BA09B32-287D-46ED-B4D0-C8F742387900}" dt="2023-05-24T08:35:53.322" v="8" actId="1038"/>
          <ac:spMkLst>
            <pc:docMk/>
            <pc:sldMk cId="2378566686" sldId="257"/>
            <ac:spMk id="5" creationId="{7B4CD104-3926-BAE5-3738-57E073479D22}"/>
          </ac:spMkLst>
        </pc:spChg>
        <pc:spChg chg="mod">
          <ac:chgData name="Steven LEVER" userId="145c1310-78e0-4db2-831e-c364d1d3267c" providerId="ADAL" clId="{8BA09B32-287D-46ED-B4D0-C8F742387900}" dt="2023-05-24T08:36:36.380" v="63" actId="1038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  <pc:docChgLst>
    <pc:chgData name="LEVER Steven" userId="S::steven.lever_netcompany-intrasoft.com#ext#@eceuropaeu.onmicrosoft.com::af2cfb30-fe92-49b5-afe5-e517555f238d" providerId="AD" clId="Web-{15AB28BE-5962-4585-A3B3-80EA2356CD73}"/>
    <pc:docChg chg="modSld">
      <pc:chgData name="LEVER Steven" userId="S::steven.lever_netcompany-intrasoft.com#ext#@eceuropaeu.onmicrosoft.com::af2cfb30-fe92-49b5-afe5-e517555f238d" providerId="AD" clId="Web-{15AB28BE-5962-4585-A3B3-80EA2356CD73}" dt="2023-05-24T08:51:00.413" v="2" actId="1076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15AB28BE-5962-4585-A3B3-80EA2356CD73}" dt="2023-05-24T08:51:00.413" v="2" actId="1076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15AB28BE-5962-4585-A3B3-80EA2356CD73}" dt="2023-05-24T08:51:00.413" v="2" actId="1076"/>
          <ac:spMkLst>
            <pc:docMk/>
            <pc:sldMk cId="2378566686" sldId="257"/>
            <ac:spMk id="5" creationId="{7B4CD104-3926-BAE5-3738-57E073479D22}"/>
          </ac:spMkLst>
        </pc:spChg>
        <pc:spChg chg="mod">
          <ac:chgData name="LEVER Steven" userId="S::steven.lever_netcompany-intrasoft.com#ext#@eceuropaeu.onmicrosoft.com::af2cfb30-fe92-49b5-afe5-e517555f238d" providerId="AD" clId="Web-{15AB28BE-5962-4585-A3B3-80EA2356CD73}" dt="2023-05-24T08:50:48.788" v="1" actId="1076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es"/>
              <a:t>Teacher’s Pack</a:t>
            </a:r>
            <a:endParaRPr lang="en-GB" dirty="0"/>
          </a:p>
        </p:txBody>
      </p:sp>
      <p:pic>
        <p:nvPicPr>
          <p:cNvPr id="2" name="Picture 1" descr="A blue flag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9B69B515-5D5B-A81A-F639-9DBBCFC354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8" y="5967314"/>
            <a:ext cx="2485292" cy="6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blue flag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816687B3-5D15-614A-2E7D-24E7554EFF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112" y="6340255"/>
            <a:ext cx="1293986" cy="34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blue flag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30F84BEC-E084-1E40-B2FF-63A24192C3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112" y="6340255"/>
            <a:ext cx="1293986" cy="34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blue flag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3E928E9E-E4BA-0199-DF46-562751968AB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112" y="6340255"/>
            <a:ext cx="1293986" cy="34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BA4604-F624-2972-5DEA-525F0D6C4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5477" y="2266400"/>
            <a:ext cx="4220584" cy="3221859"/>
          </a:xfrm>
        </p:spPr>
        <p:txBody>
          <a:bodyPr rtlCol="0"/>
          <a:lstStyle/>
          <a:p>
            <a:pPr rtl="0"/>
            <a:r>
              <a:rPr lang="es" sz="3800" dirty="0"/>
              <a:t>LA DEMOCRACIA DE</a:t>
            </a:r>
            <a:br>
              <a:rPr lang="es" sz="3800" dirty="0"/>
            </a:br>
            <a:r>
              <a:rPr lang="es" sz="3800" dirty="0"/>
              <a:t>LA UE</a:t>
            </a:r>
            <a:br>
              <a:rPr lang="en-US" sz="3800" dirty="0"/>
            </a:br>
            <a:r>
              <a:rPr lang="es" sz="3800" dirty="0"/>
              <a:t>EN ACCIÓN</a:t>
            </a:r>
            <a:br>
              <a:rPr lang="en-US" dirty="0"/>
            </a:br>
            <a:br>
              <a:rPr lang="en-US" sz="1600" dirty="0"/>
            </a:br>
            <a:r>
              <a:rPr lang="es-ES" sz="2600" b="0" spc="-40" dirty="0"/>
              <a:t>Expresar tu opinión con la Iniciativa Ciudadana Europea</a:t>
            </a:r>
            <a:endParaRPr lang="en-GB" sz="2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342" y="1132375"/>
            <a:ext cx="415764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es" sz="1800" dirty="0"/>
              <a:t>Unidad 4</a:t>
            </a:r>
            <a:endParaRPr lang="en-GB" sz="1800" dirty="0"/>
          </a:p>
          <a:p>
            <a:pPr marL="0" indent="0" algn="ctr" rtl="0">
              <a:buNone/>
            </a:pPr>
            <a:r>
              <a:rPr lang="es-ES" sz="1800" dirty="0"/>
              <a:t>Desarrollo y promoción de una iniciativa ciudadana europea</a:t>
            </a:r>
            <a:endParaRPr lang="en-GB" sz="1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"/>
              <a:t>Elementos de una buena campaña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s" b="1" kern="1200">
                <a:solidFill>
                  <a:schemeClr val="bg1"/>
                </a:solidFill>
              </a:rPr>
              <a:t>Texto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s" b="1" kern="1200">
                <a:solidFill>
                  <a:schemeClr val="bg1"/>
                </a:solidFill>
              </a:rPr>
              <a:t>Imágenes/vídeos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s" b="1" kern="1200">
                <a:solidFill>
                  <a:schemeClr val="bg1"/>
                </a:solidFill>
              </a:rPr>
              <a:t>Diagramas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s" b="1" kern="1200">
                <a:solidFill>
                  <a:schemeClr val="bg1"/>
                </a:solidFill>
              </a:rPr>
              <a:t>Otros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s" b="1" kern="1200">
                <a:solidFill>
                  <a:schemeClr val="bg1"/>
                </a:solidFill>
              </a:rPr>
              <a:t>Socios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1911406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330435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es" cap="all"/>
              <a:t>persuasión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es"/>
              <a:t>Enfoques</a:t>
            </a:r>
            <a:br>
              <a:rPr lang="en-GB" dirty="0"/>
            </a:br>
            <a:r>
              <a:rPr lang="es"/>
              <a:t>argumentativos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4997365" y="864632"/>
            <a:ext cx="2003132" cy="200313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e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Lógica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509793" y="2516592"/>
            <a:ext cx="2003132" cy="20031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Sentimientos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108175" y="4180905"/>
            <a:ext cx="2003132" cy="200313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e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Ética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595747" y="2516592"/>
            <a:ext cx="2003132" cy="20031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e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Credibilidad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es" sz="3400" dirty="0">
                <a:solidFill>
                  <a:schemeClr val="bg1"/>
                </a:solidFill>
              </a:rPr>
              <a:t>Prohibición del uso </a:t>
            </a:r>
            <a:br>
              <a:rPr lang="en-GB" sz="3400" dirty="0">
                <a:solidFill>
                  <a:schemeClr val="bg1"/>
                </a:solidFill>
              </a:rPr>
            </a:br>
            <a:r>
              <a:rPr lang="es" sz="3400" dirty="0">
                <a:solidFill>
                  <a:schemeClr val="bg1"/>
                </a:solidFill>
              </a:rPr>
              <a:t>de pesticidas en la agricultura</a:t>
            </a:r>
            <a:endParaRPr lang="en-GB" sz="34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es"/>
              <a:t>¿Qué podrían pensar</a:t>
            </a:r>
            <a:br>
              <a:rPr lang="en-GB" dirty="0"/>
            </a:br>
            <a:r>
              <a:rPr lang="es"/>
              <a:t>otras personas?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es" sz="1800" b="1">
                <a:solidFill>
                  <a:schemeClr val="bg1"/>
                </a:solidFill>
              </a:rPr>
              <a:t>Estudiantes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s" b="1" kern="1200">
                <a:solidFill>
                  <a:schemeClr val="bg1"/>
                </a:solidFill>
              </a:rPr>
              <a:t>Padres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s" b="1" kern="1200">
                <a:solidFill>
                  <a:schemeClr val="bg1"/>
                </a:solidFill>
              </a:rPr>
              <a:t>Empresarios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s" b="1" kern="1200">
                <a:solidFill>
                  <a:schemeClr val="bg1"/>
                </a:solidFill>
              </a:rPr>
              <a:t>Políticos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2257F0-DD61-4440-A510-1D5E7C365AAD}">
  <ds:schemaRefs>
    <ds:schemaRef ds:uri="http://purl.org/dc/terms/"/>
    <ds:schemaRef ds:uri="http://www.w3.org/XML/1998/namespace"/>
    <ds:schemaRef ds:uri="629aca69-e568-4408-9ad2-aee324182a20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7c1ee2c-8d9f-4cc8-8bc1-0ef05972d65f"/>
  </ds:schemaRefs>
</ds:datastoreItem>
</file>

<file path=customXml/itemProps3.xml><?xml version="1.0" encoding="utf-8"?>
<ds:datastoreItem xmlns:ds="http://schemas.openxmlformats.org/officeDocument/2006/customXml" ds:itemID="{68973624-7ECB-4FB9-9BB8-95BBA4F3D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1ee2c-8d9f-4cc8-8bc1-0ef05972d65f"/>
    <ds:schemaRef ds:uri="629aca69-e568-4408-9ad2-aee324182a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LA DEMOCRACIA DE LA UE EN ACCIÓN  Expresar tu opinión con la Iniciativa Ciudadana Europea</vt:lpstr>
      <vt:lpstr>Elementos de una buena campaña</vt:lpstr>
      <vt:lpstr>Enfoques argumentativos</vt:lpstr>
      <vt:lpstr>PowerPoint Presentation</vt:lpstr>
      <vt:lpstr>¿Qué podrían pensar otras personas?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Steven LEVER</cp:lastModifiedBy>
  <cp:revision>40</cp:revision>
  <dcterms:created xsi:type="dcterms:W3CDTF">2023-03-30T13:25:28Z</dcterms:created>
  <dcterms:modified xsi:type="dcterms:W3CDTF">2023-05-24T08:51:01Z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