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BF9B24-BD81-4223-A7E9-7A92450671D0}" v="4" dt="2023-05-23T11:11:56.224"/>
    <p1510:client id="{7F1D3476-4E5D-47B8-B43C-25F1B6D43183}" v="1" dt="2023-05-24T07:03:37.6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04BF9B24-BD81-4223-A7E9-7A92450671D0}"/>
    <pc:docChg chg="custSel modSld modMainMaster">
      <pc:chgData name="LEVER Steven" userId="145c1310-78e0-4db2-831e-c364d1d3267c" providerId="ADAL" clId="{04BF9B24-BD81-4223-A7E9-7A92450671D0}" dt="2023-05-23T11:12:21.805" v="192" actId="1035"/>
      <pc:docMkLst>
        <pc:docMk/>
      </pc:docMkLst>
      <pc:sldChg chg="modSp mod">
        <pc:chgData name="LEVER Steven" userId="145c1310-78e0-4db2-831e-c364d1d3267c" providerId="ADAL" clId="{04BF9B24-BD81-4223-A7E9-7A92450671D0}" dt="2023-05-23T11:08:40.819" v="17" actId="1035"/>
        <pc:sldMkLst>
          <pc:docMk/>
          <pc:sldMk cId="2378566686" sldId="257"/>
        </pc:sldMkLst>
        <pc:spChg chg="mod">
          <ac:chgData name="LEVER Steven" userId="145c1310-78e0-4db2-831e-c364d1d3267c" providerId="ADAL" clId="{04BF9B24-BD81-4223-A7E9-7A92450671D0}" dt="2023-05-23T11:08:40.819" v="17" actId="1035"/>
          <ac:spMkLst>
            <pc:docMk/>
            <pc:sldMk cId="2378566686" sldId="257"/>
            <ac:spMk id="6" creationId="{7ABA4604-F624-2972-5DEA-525F0D6C450F}"/>
          </ac:spMkLst>
        </pc:spChg>
      </pc:sldChg>
      <pc:sldMasterChg chg="modSldLayout">
        <pc:chgData name="LEVER Steven" userId="145c1310-78e0-4db2-831e-c364d1d3267c" providerId="ADAL" clId="{04BF9B24-BD81-4223-A7E9-7A92450671D0}" dt="2023-05-23T11:12:21.805" v="192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04BF9B24-BD81-4223-A7E9-7A92450671D0}" dt="2023-05-23T11:10:21.143" v="79" actId="1036"/>
          <pc:sldLayoutMkLst>
            <pc:docMk/>
            <pc:sldMasterMk cId="2651415450" sldId="2147483648"/>
            <pc:sldLayoutMk cId="2136466648" sldId="2147483660"/>
          </pc:sldLayoutMkLst>
          <pc:picChg chg="del">
            <ac:chgData name="LEVER Steven" userId="145c1310-78e0-4db2-831e-c364d1d3267c" providerId="ADAL" clId="{04BF9B24-BD81-4223-A7E9-7A92450671D0}" dt="2023-05-23T11:10:15.513" v="42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  <pc:picChg chg="add mod">
            <ac:chgData name="LEVER Steven" userId="145c1310-78e0-4db2-831e-c364d1d3267c" providerId="ADAL" clId="{04BF9B24-BD81-4223-A7E9-7A92450671D0}" dt="2023-05-23T11:10:21.143" v="79" actId="1036"/>
            <ac:picMkLst>
              <pc:docMk/>
              <pc:sldMasterMk cId="2651415450" sldId="2147483648"/>
              <pc:sldLayoutMk cId="2136466648" sldId="2147483660"/>
              <ac:picMk id="6" creationId="{BFD2B493-8EEB-6E78-AA30-79BE8E69FECB}"/>
            </ac:picMkLst>
          </pc:picChg>
        </pc:sldLayoutChg>
        <pc:sldLayoutChg chg="addSp delSp modSp mod">
          <pc:chgData name="LEVER Steven" userId="145c1310-78e0-4db2-831e-c364d1d3267c" providerId="ADAL" clId="{04BF9B24-BD81-4223-A7E9-7A92450671D0}" dt="2023-05-23T11:11:47.223" v="153" actId="1035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04BF9B24-BD81-4223-A7E9-7A92450671D0}" dt="2023-05-23T11:11:47.223" v="153" actId="1035"/>
            <ac:picMkLst>
              <pc:docMk/>
              <pc:sldMasterMk cId="2651415450" sldId="2147483648"/>
              <pc:sldLayoutMk cId="3859348747" sldId="2147483661"/>
              <ac:picMk id="4" creationId="{51FD198E-4416-4BEA-3455-8CD63ECE1445}"/>
            </ac:picMkLst>
          </pc:picChg>
          <pc:picChg chg="del">
            <ac:chgData name="LEVER Steven" userId="145c1310-78e0-4db2-831e-c364d1d3267c" providerId="ADAL" clId="{04BF9B24-BD81-4223-A7E9-7A92450671D0}" dt="2023-05-23T11:11:41.744" v="130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04BF9B24-BD81-4223-A7E9-7A92450671D0}" dt="2023-05-23T11:12:21.805" v="192" actId="1035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04BF9B24-BD81-4223-A7E9-7A92450671D0}" dt="2023-05-23T11:12:15.558" v="159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04BF9B24-BD81-4223-A7E9-7A92450671D0}" dt="2023-05-23T11:12:21.805" v="192" actId="1035"/>
            <ac:picMkLst>
              <pc:docMk/>
              <pc:sldMasterMk cId="2651415450" sldId="2147483648"/>
              <pc:sldLayoutMk cId="4206117479" sldId="2147483663"/>
              <ac:picMk id="6" creationId="{1A12EF79-2FC4-7B41-46DF-3D391984F540}"/>
            </ac:picMkLst>
          </pc:picChg>
        </pc:sldLayoutChg>
        <pc:sldLayoutChg chg="addSp delSp modSp mod">
          <pc:chgData name="LEVER Steven" userId="145c1310-78e0-4db2-831e-c364d1d3267c" providerId="ADAL" clId="{04BF9B24-BD81-4223-A7E9-7A92450671D0}" dt="2023-05-23T11:11:12.689" v="124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04BF9B24-BD81-4223-A7E9-7A92450671D0}" dt="2023-05-23T11:11:04.570" v="85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04BF9B24-BD81-4223-A7E9-7A92450671D0}" dt="2023-05-23T11:11:12.689" v="124" actId="1036"/>
            <ac:picMkLst>
              <pc:docMk/>
              <pc:sldMasterMk cId="2651415450" sldId="2147483648"/>
              <pc:sldLayoutMk cId="2945591852" sldId="2147483664"/>
              <ac:picMk id="5" creationId="{86FD64E0-CE09-2FC4-7464-1B3B1FB3F74F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145c1310-78e0-4db2-831e-c364d1d3267c" providerId="ADAL" clId="{7F1D3476-4E5D-47B8-B43C-25F1B6D43183}"/>
    <pc:docChg chg="undo custSel modSld">
      <pc:chgData name="LEVER Steven" userId="145c1310-78e0-4db2-831e-c364d1d3267c" providerId="ADAL" clId="{7F1D3476-4E5D-47B8-B43C-25F1B6D43183}" dt="2023-05-24T07:04:04.426" v="7"/>
      <pc:docMkLst>
        <pc:docMk/>
      </pc:docMkLst>
      <pc:sldChg chg="modSp mod">
        <pc:chgData name="LEVER Steven" userId="145c1310-78e0-4db2-831e-c364d1d3267c" providerId="ADAL" clId="{7F1D3476-4E5D-47B8-B43C-25F1B6D43183}" dt="2023-05-24T07:04:04.426" v="7"/>
        <pc:sldMkLst>
          <pc:docMk/>
          <pc:sldMk cId="2378566686" sldId="257"/>
        </pc:sldMkLst>
        <pc:spChg chg="mod">
          <ac:chgData name="LEVER Steven" userId="145c1310-78e0-4db2-831e-c364d1d3267c" providerId="ADAL" clId="{7F1D3476-4E5D-47B8-B43C-25F1B6D43183}" dt="2023-05-24T07:04:04.426" v="7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7F1D3476-4E5D-47B8-B43C-25F1B6D43183}" dt="2023-05-24T07:03:37.684" v="4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et"/>
              <a:t>Teacher’s Pack</a:t>
            </a:r>
            <a:endParaRPr lang="en-GB" dirty="0"/>
          </a:p>
        </p:txBody>
      </p:sp>
      <p:pic>
        <p:nvPicPr>
          <p:cNvPr id="6" name="Picture 5" descr="A blue square with yellow stars and red text">
            <a:extLst>
              <a:ext uri="{FF2B5EF4-FFF2-40B4-BE49-F238E27FC236}">
                <a16:creationId xmlns:a16="http://schemas.microsoft.com/office/drawing/2014/main" id="{BFD2B493-8EEB-6E78-AA30-79BE8E69FE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73001"/>
            <a:ext cx="1753691" cy="67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">
            <a:extLst>
              <a:ext uri="{FF2B5EF4-FFF2-40B4-BE49-F238E27FC236}">
                <a16:creationId xmlns:a16="http://schemas.microsoft.com/office/drawing/2014/main" id="{86FD64E0-CE09-2FC4-7464-1B3B1FB3F7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77582"/>
            <a:ext cx="851522" cy="33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">
            <a:extLst>
              <a:ext uri="{FF2B5EF4-FFF2-40B4-BE49-F238E27FC236}">
                <a16:creationId xmlns:a16="http://schemas.microsoft.com/office/drawing/2014/main" id="{51FD198E-4416-4BEA-3455-8CD63ECE144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50614"/>
            <a:ext cx="890541" cy="3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e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">
            <a:extLst>
              <a:ext uri="{FF2B5EF4-FFF2-40B4-BE49-F238E27FC236}">
                <a16:creationId xmlns:a16="http://schemas.microsoft.com/office/drawing/2014/main" id="{1A12EF79-2FC4-7B41-46DF-3D391984F5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49230"/>
            <a:ext cx="860330" cy="33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090395"/>
            <a:ext cx="5740140" cy="3221859"/>
          </a:xfrm>
        </p:spPr>
        <p:txBody>
          <a:bodyPr rtlCol="0"/>
          <a:lstStyle/>
          <a:p>
            <a:pPr rtl="0"/>
            <a:r>
              <a:rPr lang="en-GB" dirty="0" err="1"/>
              <a:t>DEMOKRAATIA</a:t>
            </a:r>
            <a:r>
              <a:rPr lang="en-GB" dirty="0"/>
              <a:t> </a:t>
            </a:r>
            <a:r>
              <a:rPr lang="en-GB" dirty="0" err="1"/>
              <a:t>TOIMIMINE</a:t>
            </a:r>
            <a:r>
              <a:rPr lang="en-GB" dirty="0"/>
              <a:t> ELIS</a:t>
            </a:r>
            <a:br>
              <a:rPr lang="en-US" dirty="0"/>
            </a:br>
            <a:br>
              <a:rPr lang="en-US" sz="2800" dirty="0"/>
            </a:br>
            <a:r>
              <a:rPr lang="fi-FI" sz="2800" b="0" spc="-40" dirty="0"/>
              <a:t>Avalda arvamust Euroopa kodanikualgatuse kaudu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et" sz="1800" dirty="0"/>
              <a:t>4. osa</a:t>
            </a:r>
            <a:endParaRPr lang="en-GB" sz="1800" dirty="0"/>
          </a:p>
          <a:p>
            <a:pPr marL="0" indent="0" algn="ctr" rtl="0">
              <a:buNone/>
            </a:pPr>
            <a:r>
              <a:rPr lang="fi-FI" sz="1800" dirty="0"/>
              <a:t>Euroopa kodanikualgatuse koostamine ja edendamine 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t"/>
              <a:t>Eduka kampaania elemendid.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Tekst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Pildid/video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Illustratsioonid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Muu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Partnerid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et" cap="all"/>
              <a:t>veenmisele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et"/>
              <a:t>Lähenemisvõimalused</a:t>
            </a:r>
            <a:br>
              <a:rPr lang="en-GB" dirty="0"/>
            </a:br>
            <a:r>
              <a:rPr lang="et"/>
              <a:t>veenmisele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t" b="1">
                <a:solidFill>
                  <a:schemeClr val="tx1">
                    <a:lumMod val="75000"/>
                    <a:lumOff val="25000"/>
                  </a:schemeClr>
                </a:solidFill>
              </a:rPr>
              <a:t>Loogika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t" b="1">
                <a:solidFill>
                  <a:schemeClr val="tx1">
                    <a:lumMod val="75000"/>
                    <a:lumOff val="25000"/>
                  </a:schemeClr>
                </a:solidFill>
              </a:rPr>
              <a:t>Tunded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t" b="1">
                <a:solidFill>
                  <a:schemeClr val="tx1">
                    <a:lumMod val="75000"/>
                    <a:lumOff val="25000"/>
                  </a:schemeClr>
                </a:solidFill>
              </a:rPr>
              <a:t>Eetika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t" b="1">
                <a:solidFill>
                  <a:schemeClr val="tx1">
                    <a:lumMod val="75000"/>
                    <a:lumOff val="25000"/>
                  </a:schemeClr>
                </a:solidFill>
              </a:rPr>
              <a:t>Usutavus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et" sz="4400">
                <a:solidFill>
                  <a:schemeClr val="bg1"/>
                </a:solidFill>
              </a:rPr>
              <a:t>Keelake pestitsiidide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et" sz="4400">
                <a:solidFill>
                  <a:schemeClr val="bg1"/>
                </a:solidFill>
              </a:rPr>
              <a:t>kasutamine põllumajanduses!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et"/>
              <a:t>Mida teised</a:t>
            </a:r>
            <a:br>
              <a:rPr lang="en-GB" dirty="0"/>
            </a:br>
            <a:r>
              <a:rPr lang="et"/>
              <a:t>võivad arvata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et" sz="1800" b="1">
                <a:solidFill>
                  <a:schemeClr val="bg1"/>
                </a:solidFill>
              </a:rPr>
              <a:t>Õpilane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Lapsevanem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Ettevõtja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t" b="1" kern="1200">
                <a:solidFill>
                  <a:schemeClr val="bg1"/>
                </a:solidFill>
              </a:rPr>
              <a:t>Poliitik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  <ds:schemaRef ds:uri="629aca69-e568-4408-9ad2-aee324182a20"/>
    <ds:schemaRef ds:uri="97c1ee2c-8d9f-4cc8-8bc1-0ef05972d65f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8FA4A5-9230-4103-9A6E-6CDF22237E74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57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Open Sans</vt:lpstr>
      <vt:lpstr>Calibri</vt:lpstr>
      <vt:lpstr>Wingdings</vt:lpstr>
      <vt:lpstr>Office Theme</vt:lpstr>
      <vt:lpstr>DEMOKRAATIA TOIMIMINE ELIS  Avalda arvamust Euroopa kodanikualgatuse kaudu</vt:lpstr>
      <vt:lpstr>Eduka kampaania elemendid.</vt:lpstr>
      <vt:lpstr>Lähenemisvõimalused veenmisele</vt:lpstr>
      <vt:lpstr>PowerPoint Presentation</vt:lpstr>
      <vt:lpstr>Mida teised võivad arvata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2023-05-24T07:04:07Z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