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9F0CC-D878-476E-BE6A-670A63604476}" v="5" dt="2023-06-02T14:33:15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ER Steven" userId="145c1310-78e0-4db2-831e-c364d1d3267c" providerId="ADAL" clId="{8EE9F0CC-D878-476E-BE6A-670A63604476}"/>
    <pc:docChg chg="undo custSel modSld modMainMaster">
      <pc:chgData name="LEVER Steven" userId="145c1310-78e0-4db2-831e-c364d1d3267c" providerId="ADAL" clId="{8EE9F0CC-D878-476E-BE6A-670A63604476}" dt="2023-06-02T14:34:09.304" v="88" actId="14100"/>
      <pc:docMkLst>
        <pc:docMk/>
      </pc:docMkLst>
      <pc:sldChg chg="modSp mod">
        <pc:chgData name="LEVER Steven" userId="145c1310-78e0-4db2-831e-c364d1d3267c" providerId="ADAL" clId="{8EE9F0CC-D878-476E-BE6A-670A63604476}" dt="2023-06-02T14:31:18.459" v="5" actId="1076"/>
        <pc:sldMkLst>
          <pc:docMk/>
          <pc:sldMk cId="2378566686" sldId="257"/>
        </pc:sldMkLst>
        <pc:spChg chg="mod">
          <ac:chgData name="LEVER Steven" userId="145c1310-78e0-4db2-831e-c364d1d3267c" providerId="ADAL" clId="{8EE9F0CC-D878-476E-BE6A-670A63604476}" dt="2023-06-02T14:30:46.469" v="2" actId="107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8EE9F0CC-D878-476E-BE6A-670A63604476}" dt="2023-06-02T14:31:18.459" v="5" actId="1076"/>
          <ac:spMkLst>
            <pc:docMk/>
            <pc:sldMk cId="2378566686" sldId="257"/>
            <ac:spMk id="6" creationId="{7ABA4604-F624-2972-5DEA-525F0D6C450F}"/>
          </ac:spMkLst>
        </pc:spChg>
      </pc:sldChg>
      <pc:sldChg chg="addSp modSp mod">
        <pc:chgData name="LEVER Steven" userId="145c1310-78e0-4db2-831e-c364d1d3267c" providerId="ADAL" clId="{8EE9F0CC-D878-476E-BE6A-670A63604476}" dt="2023-06-02T14:33:18.999" v="82" actId="12788"/>
        <pc:sldMkLst>
          <pc:docMk/>
          <pc:sldMk cId="3376035954" sldId="264"/>
        </pc:sldMkLst>
        <pc:spChg chg="mod">
          <ac:chgData name="LEVER Steven" userId="145c1310-78e0-4db2-831e-c364d1d3267c" providerId="ADAL" clId="{8EE9F0CC-D878-476E-BE6A-670A63604476}" dt="2023-06-02T14:33:15.559" v="81" actId="164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8EE9F0CC-D878-476E-BE6A-670A63604476}" dt="2023-06-02T14:33:15.559" v="81" actId="164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8EE9F0CC-D878-476E-BE6A-670A63604476}" dt="2023-06-02T14:33:15.559" v="81" actId="164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8EE9F0CC-D878-476E-BE6A-670A63604476}" dt="2023-06-02T14:33:15.559" v="81" actId="164"/>
          <ac:spMkLst>
            <pc:docMk/>
            <pc:sldMk cId="3376035954" sldId="264"/>
            <ac:spMk id="9" creationId="{5F4CAA22-08F0-DE68-9650-0B6AD68E0FE9}"/>
          </ac:spMkLst>
        </pc:spChg>
        <pc:grpChg chg="add mod">
          <ac:chgData name="LEVER Steven" userId="145c1310-78e0-4db2-831e-c364d1d3267c" providerId="ADAL" clId="{8EE9F0CC-D878-476E-BE6A-670A63604476}" dt="2023-06-02T14:33:18.999" v="82" actId="12788"/>
          <ac:grpSpMkLst>
            <pc:docMk/>
            <pc:sldMk cId="3376035954" sldId="264"/>
            <ac:grpSpMk id="2" creationId="{56D042CC-2A82-9ADD-3C2C-66A3B1954EDD}"/>
          </ac:grpSpMkLst>
        </pc:grpChg>
      </pc:sldChg>
      <pc:sldChg chg="modSp mod">
        <pc:chgData name="LEVER Steven" userId="145c1310-78e0-4db2-831e-c364d1d3267c" providerId="ADAL" clId="{8EE9F0CC-D878-476E-BE6A-670A63604476}" dt="2023-06-02T14:33:53.584" v="85" actId="255"/>
        <pc:sldMkLst>
          <pc:docMk/>
          <pc:sldMk cId="1930444960" sldId="265"/>
        </pc:sldMkLst>
        <pc:spChg chg="mod">
          <ac:chgData name="LEVER Steven" userId="145c1310-78e0-4db2-831e-c364d1d3267c" providerId="ADAL" clId="{8EE9F0CC-D878-476E-BE6A-670A63604476}" dt="2023-06-02T14:33:53.584" v="85" actId="255"/>
          <ac:spMkLst>
            <pc:docMk/>
            <pc:sldMk cId="1930444960" sldId="265"/>
            <ac:spMk id="7" creationId="{0623CE53-79FE-9EEC-F46F-9AA1D964D119}"/>
          </ac:spMkLst>
        </pc:spChg>
      </pc:sldChg>
      <pc:sldChg chg="modSp mod">
        <pc:chgData name="LEVER Steven" userId="145c1310-78e0-4db2-831e-c364d1d3267c" providerId="ADAL" clId="{8EE9F0CC-D878-476E-BE6A-670A63604476}" dt="2023-06-02T14:34:09.304" v="88" actId="14100"/>
        <pc:sldMkLst>
          <pc:docMk/>
          <pc:sldMk cId="3768304295" sldId="266"/>
        </pc:sldMkLst>
        <pc:spChg chg="mod">
          <ac:chgData name="LEVER Steven" userId="145c1310-78e0-4db2-831e-c364d1d3267c" providerId="ADAL" clId="{8EE9F0CC-D878-476E-BE6A-670A63604476}" dt="2023-06-02T14:34:09.304" v="88" actId="14100"/>
          <ac:spMkLst>
            <pc:docMk/>
            <pc:sldMk cId="3768304295" sldId="266"/>
            <ac:spMk id="7" creationId="{A94D3D74-8009-2300-886B-4FBB8801E853}"/>
          </ac:spMkLst>
        </pc:spChg>
      </pc:sldChg>
      <pc:sldMasterChg chg="modSldLayout">
        <pc:chgData name="LEVER Steven" userId="145c1310-78e0-4db2-831e-c364d1d3267c" providerId="ADAL" clId="{8EE9F0CC-D878-476E-BE6A-670A63604476}" dt="2023-06-02T14:32:32.852" v="75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8EE9F0CC-D878-476E-BE6A-670A63604476}" dt="2023-06-02T14:31:56.704" v="53" actId="1035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8EE9F0CC-D878-476E-BE6A-670A63604476}" dt="2023-06-02T14:31:56.704" v="53" actId="1035"/>
            <ac:picMkLst>
              <pc:docMk/>
              <pc:sldMasterMk cId="2651415450" sldId="2147483648"/>
              <pc:sldLayoutMk cId="2136466648" sldId="2147483660"/>
              <ac:picMk id="2" creationId="{E3CB38D9-B87A-0E81-739E-9718AC49A150}"/>
            </ac:picMkLst>
          </pc:picChg>
          <pc:picChg chg="del">
            <ac:chgData name="LEVER Steven" userId="145c1310-78e0-4db2-831e-c364d1d3267c" providerId="ADAL" clId="{8EE9F0CC-D878-476E-BE6A-670A63604476}" dt="2023-06-02T14:31:53.197" v="28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8EE9F0CC-D878-476E-BE6A-670A63604476}" dt="2023-06-02T14:32:26.986" v="73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8EE9F0CC-D878-476E-BE6A-670A63604476}" dt="2023-06-02T14:32:26.986" v="73"/>
            <ac:picMkLst>
              <pc:docMk/>
              <pc:sldMasterMk cId="2651415450" sldId="2147483648"/>
              <pc:sldLayoutMk cId="3859348747" sldId="2147483661"/>
              <ac:picMk id="4" creationId="{326CFBB5-B3A5-7133-60DB-90E97469B9E2}"/>
            </ac:picMkLst>
          </pc:picChg>
          <pc:picChg chg="del">
            <ac:chgData name="LEVER Steven" userId="145c1310-78e0-4db2-831e-c364d1d3267c" providerId="ADAL" clId="{8EE9F0CC-D878-476E-BE6A-670A63604476}" dt="2023-06-02T14:32:26.064" v="72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8EE9F0CC-D878-476E-BE6A-670A63604476}" dt="2023-06-02T14:32:32.852" v="75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8EE9F0CC-D878-476E-BE6A-670A63604476}" dt="2023-06-02T14:32:32.253" v="74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8EE9F0CC-D878-476E-BE6A-670A63604476}" dt="2023-06-02T14:32:32.852" v="75"/>
            <ac:picMkLst>
              <pc:docMk/>
              <pc:sldMasterMk cId="2651415450" sldId="2147483648"/>
              <pc:sldLayoutMk cId="4206117479" sldId="2147483663"/>
              <ac:picMk id="6" creationId="{56B05FEA-7D1E-F24E-E92D-59FEC2209AD0}"/>
            </ac:picMkLst>
          </pc:picChg>
        </pc:sldLayoutChg>
        <pc:sldLayoutChg chg="addSp delSp modSp mod">
          <pc:chgData name="LEVER Steven" userId="145c1310-78e0-4db2-831e-c364d1d3267c" providerId="ADAL" clId="{8EE9F0CC-D878-476E-BE6A-670A63604476}" dt="2023-06-02T14:32:18.383" v="71" actId="103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8EE9F0CC-D878-476E-BE6A-670A63604476}" dt="2023-06-02T14:32:15.811" v="57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8EE9F0CC-D878-476E-BE6A-670A63604476}" dt="2023-06-02T14:32:18.383" v="71" actId="1036"/>
            <ac:picMkLst>
              <pc:docMk/>
              <pc:sldMasterMk cId="2651415450" sldId="2147483648"/>
              <pc:sldLayoutMk cId="2945591852" sldId="2147483664"/>
              <ac:picMk id="5" creationId="{45849557-3FE6-34CE-C37D-38E566446EB8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fr"/>
              <a:t>Teacher’s Pack</a:t>
            </a:r>
            <a:endParaRPr lang="en-GB" dirty="0"/>
          </a:p>
        </p:txBody>
      </p:sp>
      <p:pic>
        <p:nvPicPr>
          <p:cNvPr id="2" name="Picture 1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E3CB38D9-B87A-0E81-739E-9718AC49A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2" y="5996409"/>
            <a:ext cx="1747429" cy="6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45849557-3FE6-34CE-C37D-38E566446E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9" y="6331087"/>
            <a:ext cx="914004" cy="3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326CFBB5-B3A5-7133-60DB-90E97469B9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9" y="6331087"/>
            <a:ext cx="914004" cy="3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rectangle with red and green text&#10;&#10;Description automatically generated with low confidence">
            <a:extLst>
              <a:ext uri="{FF2B5EF4-FFF2-40B4-BE49-F238E27FC236}">
                <a16:creationId xmlns:a16="http://schemas.microsoft.com/office/drawing/2014/main" id="{56B05FEA-7D1E-F24E-E92D-59FEC2209A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9" y="6331087"/>
            <a:ext cx="914004" cy="3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291" y="2330094"/>
            <a:ext cx="4837415" cy="3221859"/>
          </a:xfrm>
        </p:spPr>
        <p:txBody>
          <a:bodyPr rtlCol="0"/>
          <a:lstStyle/>
          <a:p>
            <a:pPr rtl="0"/>
            <a:r>
              <a:rPr lang="fr" dirty="0"/>
              <a:t>LA DÉMOCRATIE </a:t>
            </a:r>
            <a:r>
              <a:rPr lang="en-GB" dirty="0"/>
              <a:t>DE </a:t>
            </a:r>
            <a:r>
              <a:rPr lang="en-GB" dirty="0" err="1"/>
              <a:t>L’UE</a:t>
            </a:r>
            <a:br>
              <a:rPr lang="en-US" dirty="0"/>
            </a:br>
            <a:r>
              <a:rPr lang="fr" dirty="0"/>
              <a:t>EN ACTION</a:t>
            </a:r>
            <a:br>
              <a:rPr lang="en-US" dirty="0"/>
            </a:br>
            <a:br>
              <a:rPr lang="en-US" sz="2800" dirty="0"/>
            </a:br>
            <a:r>
              <a:rPr lang="fr" sz="2800" b="0" spc="-40" dirty="0"/>
              <a:t>Donnez votre avis avec </a:t>
            </a:r>
            <a:br>
              <a:rPr lang="en-US" sz="2800" b="0" dirty="0"/>
            </a:br>
            <a:r>
              <a:rPr lang="fr" sz="2800" b="0" dirty="0"/>
              <a:t>l’Initiative citoyenne</a:t>
            </a:r>
            <a:br>
              <a:rPr lang="en-US" sz="2800" b="0" dirty="0"/>
            </a:br>
            <a:r>
              <a:rPr lang="fr" sz="2800" b="0" dirty="0"/>
              <a:t>européenne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6650" y="1074236"/>
            <a:ext cx="4338699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fr" sz="1800" dirty="0"/>
              <a:t>Unité 4</a:t>
            </a:r>
            <a:endParaRPr lang="en-GB" sz="1800" dirty="0"/>
          </a:p>
          <a:p>
            <a:pPr marL="0" indent="0" algn="ctr" rtl="0">
              <a:buNone/>
            </a:pPr>
            <a:r>
              <a:rPr lang="fr-FR" sz="1800" dirty="0"/>
              <a:t>Lancer et promouvoir une initiative citoyenne européenne 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"/>
              <a:t>Ce qui fait la réussite d'une campagne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Texte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Photos/Vidéo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Graphiques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Autres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Partenaires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fr" cap="all"/>
              <a:t>persuasion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fr"/>
              <a:t>Méthodes de</a:t>
            </a:r>
            <a:br>
              <a:rPr lang="en-GB" dirty="0"/>
            </a:br>
            <a:r>
              <a:rPr lang="fr"/>
              <a:t>persuasion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D042CC-2A82-9ADD-3C2C-66A3B1954EDD}"/>
              </a:ext>
            </a:extLst>
          </p:cNvPr>
          <p:cNvGrpSpPr/>
          <p:nvPr/>
        </p:nvGrpSpPr>
        <p:grpSpPr>
          <a:xfrm>
            <a:off x="2580829" y="804845"/>
            <a:ext cx="7030343" cy="5260662"/>
            <a:chOff x="2678546" y="804845"/>
            <a:chExt cx="7030343" cy="526066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92E769-1D17-384F-3B9F-DFA952D1B9B7}"/>
                </a:ext>
              </a:extLst>
            </p:cNvPr>
            <p:cNvSpPr/>
            <p:nvPr/>
          </p:nvSpPr>
          <p:spPr>
            <a:xfrm>
              <a:off x="5166118" y="804845"/>
              <a:ext cx="1944389" cy="194438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52400" dist="38100" dir="5400000" sx="90000" sy="-19000" rotWithShape="0">
                <a:schemeClr val="accent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0"/>
              <a:r>
                <a:rPr lang="f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Logique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68E1B6-0CC1-BDFB-819D-8C03599993FA}"/>
                </a:ext>
              </a:extLst>
            </p:cNvPr>
            <p:cNvSpPr/>
            <p:nvPr/>
          </p:nvSpPr>
          <p:spPr>
            <a:xfrm>
              <a:off x="2678546" y="2456805"/>
              <a:ext cx="1944389" cy="194438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52400" dist="38100" dir="5400000" sx="90000" sy="-19000" rotWithShape="0">
                <a:schemeClr val="accent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0"/>
              <a:r>
                <a:rPr lang="f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Sentiments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411599-ADC4-3C8B-739E-F29E19FE929B}"/>
                </a:ext>
              </a:extLst>
            </p:cNvPr>
            <p:cNvSpPr/>
            <p:nvPr/>
          </p:nvSpPr>
          <p:spPr>
            <a:xfrm>
              <a:off x="5276928" y="4121118"/>
              <a:ext cx="1944389" cy="1944389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outerShdw blurRad="152400" dist="38100" dir="5400000" sx="90000" sy="-19000" rotWithShape="0">
                <a:schemeClr val="accent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0"/>
              <a:r>
                <a:rPr lang="f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Éthique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4CAA22-08F0-DE68-9650-0B6AD68E0FE9}"/>
                </a:ext>
              </a:extLst>
            </p:cNvPr>
            <p:cNvSpPr/>
            <p:nvPr/>
          </p:nvSpPr>
          <p:spPr>
            <a:xfrm>
              <a:off x="7764500" y="2456805"/>
              <a:ext cx="1944389" cy="194438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52400" dist="38100" dir="5400000" sx="90000" sy="-19000" rotWithShape="0">
                <a:schemeClr val="accent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rtl="0"/>
              <a:r>
                <a:rPr lang="f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Crédibilité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fr" dirty="0">
                <a:solidFill>
                  <a:schemeClr val="bg1"/>
                </a:solidFill>
              </a:rPr>
              <a:t>Interdisons l'utilisation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fr" dirty="0">
                <a:solidFill>
                  <a:schemeClr val="bg1"/>
                </a:solidFill>
              </a:rPr>
              <a:t>des pesticides dans l'agriculture!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fr"/>
              <a:t>Ce que les autres peuvent</a:t>
            </a:r>
            <a:br>
              <a:rPr lang="en-GB" dirty="0"/>
            </a:br>
            <a:r>
              <a:rPr lang="fr"/>
              <a:t>penser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fr" sz="1800" b="1">
                <a:solidFill>
                  <a:schemeClr val="bg1"/>
                </a:solidFill>
              </a:rPr>
              <a:t>Étudiant(e)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Parent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Professionnel(le)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5"/>
            <a:ext cx="2177844" cy="576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" b="1" kern="1200">
                <a:solidFill>
                  <a:schemeClr val="bg1"/>
                </a:solidFill>
              </a:rPr>
              <a:t>Responsable politique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257F0-DD61-4440-A510-1D5E7C365AAD}">
  <ds:schemaRefs>
    <ds:schemaRef ds:uri="http://schemas.microsoft.com/office/infopath/2007/PartnerControls"/>
    <ds:schemaRef ds:uri="http://schemas.microsoft.com/office/2006/documentManagement/types"/>
    <ds:schemaRef ds:uri="97c1ee2c-8d9f-4cc8-8bc1-0ef05972d65f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29aca69-e568-4408-9ad2-aee324182a20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0A0129-7F9E-40A4-AB72-32D8D39850C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Wingdings</vt:lpstr>
      <vt:lpstr>Open Sans</vt:lpstr>
      <vt:lpstr>Arial</vt:lpstr>
      <vt:lpstr>Office Theme</vt:lpstr>
      <vt:lpstr>LA DÉMOCRATIE DE L’UE EN ACTION  Donnez votre avis avec  l’Initiative citoyenne européenne</vt:lpstr>
      <vt:lpstr>Ce qui fait la réussite d'une campagne</vt:lpstr>
      <vt:lpstr>Méthodes de persuasion</vt:lpstr>
      <vt:lpstr>PowerPoint Presentation</vt:lpstr>
      <vt:lpstr>Ce que les autres peuvent penser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2023-06-02T14:34:20Z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