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1973F-74AF-C52C-489F-199B47B529F8}" v="1" dt="2023-06-06T07:19:55.968"/>
    <p1510:client id="{AD95FBDE-20D2-476A-B76A-CA3320998716}" v="7" dt="2023-06-04T05:32:19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S::slever@netcompany-intrasoft.com::145c1310-78e0-4db2-831e-c364d1d3267c" providerId="AD" clId="Web-{2D61973F-74AF-C52C-489F-199B47B529F8}"/>
    <pc:docChg chg="modSld">
      <pc:chgData name="LEVER Steven" userId="S::slever@netcompany-intrasoft.com::145c1310-78e0-4db2-831e-c364d1d3267c" providerId="AD" clId="Web-{2D61973F-74AF-C52C-489F-199B47B529F8}" dt="2023-06-06T07:19:55.968" v="0" actId="20577"/>
      <pc:docMkLst>
        <pc:docMk/>
      </pc:docMkLst>
      <pc:sldChg chg="modSp">
        <pc:chgData name="LEVER Steven" userId="S::slever@netcompany-intrasoft.com::145c1310-78e0-4db2-831e-c364d1d3267c" providerId="AD" clId="Web-{2D61973F-74AF-C52C-489F-199B47B529F8}" dt="2023-06-06T07:19:55.968" v="0" actId="20577"/>
        <pc:sldMkLst>
          <pc:docMk/>
          <pc:sldMk cId="2378566686" sldId="257"/>
        </pc:sldMkLst>
        <pc:spChg chg="mod">
          <ac:chgData name="LEVER Steven" userId="S::slever@netcompany-intrasoft.com::145c1310-78e0-4db2-831e-c364d1d3267c" providerId="AD" clId="Web-{2D61973F-74AF-C52C-489F-199B47B529F8}" dt="2023-06-06T07:19:55.968" v="0" actId="20577"/>
          <ac:spMkLst>
            <pc:docMk/>
            <pc:sldMk cId="2378566686" sldId="257"/>
            <ac:spMk id="7" creationId="{247A04C4-4AAC-5F66-BFEB-6E28889FABDE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AD95FBDE-20D2-476A-B76A-CA3320998716}"/>
    <pc:docChg chg="custSel modSld modMainMaster">
      <pc:chgData name="LEVER Steven" userId="145c1310-78e0-4db2-831e-c364d1d3267c" providerId="ADAL" clId="{AD95FBDE-20D2-476A-B76A-CA3320998716}" dt="2023-06-04T05:32:46.834" v="82" actId="255"/>
      <pc:docMkLst>
        <pc:docMk/>
      </pc:docMkLst>
      <pc:sldChg chg="addSp delSp modSp mod">
        <pc:chgData name="LEVER Steven" userId="145c1310-78e0-4db2-831e-c364d1d3267c" providerId="ADAL" clId="{AD95FBDE-20D2-476A-B76A-CA3320998716}" dt="2023-06-04T05:30:25.402" v="6" actId="20577"/>
        <pc:sldMkLst>
          <pc:docMk/>
          <pc:sldMk cId="2378566686" sldId="257"/>
        </pc:sldMkLst>
        <pc:spChg chg="add del mod">
          <ac:chgData name="LEVER Steven" userId="145c1310-78e0-4db2-831e-c364d1d3267c" providerId="ADAL" clId="{AD95FBDE-20D2-476A-B76A-CA3320998716}" dt="2023-06-04T05:29:13.535" v="1" actId="478"/>
          <ac:spMkLst>
            <pc:docMk/>
            <pc:sldMk cId="2378566686" sldId="257"/>
            <ac:spMk id="3" creationId="{9AD189E3-9D0E-CE4F-0C80-E5CC1D87E0B1}"/>
          </ac:spMkLst>
        </pc:spChg>
        <pc:spChg chg="mod">
          <ac:chgData name="LEVER Steven" userId="145c1310-78e0-4db2-831e-c364d1d3267c" providerId="ADAL" clId="{AD95FBDE-20D2-476A-B76A-CA3320998716}" dt="2023-06-04T05:30:25.402" v="6" actId="20577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AD95FBDE-20D2-476A-B76A-CA3320998716}" dt="2023-06-04T05:29:11.747" v="0" actId="478"/>
          <ac:spMkLst>
            <pc:docMk/>
            <pc:sldMk cId="2378566686" sldId="257"/>
            <ac:spMk id="6" creationId="{7ABA4604-F624-2972-5DEA-525F0D6C450F}"/>
          </ac:spMkLst>
        </pc:spChg>
        <pc:spChg chg="add mod">
          <ac:chgData name="LEVER Steven" userId="145c1310-78e0-4db2-831e-c364d1d3267c" providerId="ADAL" clId="{AD95FBDE-20D2-476A-B76A-CA3320998716}" dt="2023-06-04T05:29:54.801" v="5" actId="255"/>
          <ac:spMkLst>
            <pc:docMk/>
            <pc:sldMk cId="2378566686" sldId="257"/>
            <ac:spMk id="7" creationId="{247A04C4-4AAC-5F66-BFEB-6E28889FABDE}"/>
          </ac:spMkLst>
        </pc:spChg>
        <pc:picChg chg="add del">
          <ac:chgData name="LEVER Steven" userId="145c1310-78e0-4db2-831e-c364d1d3267c" providerId="ADAL" clId="{AD95FBDE-20D2-476A-B76A-CA3320998716}" dt="2023-06-04T05:29:38.693" v="3"/>
          <ac:picMkLst>
            <pc:docMk/>
            <pc:sldMk cId="2378566686" sldId="257"/>
            <ac:picMk id="4" creationId="{2364620E-DF5C-81D5-9126-F91325FC43C6}"/>
          </ac:picMkLst>
        </pc:picChg>
      </pc:sldChg>
      <pc:sldChg chg="modSp mod">
        <pc:chgData name="LEVER Steven" userId="145c1310-78e0-4db2-831e-c364d1d3267c" providerId="ADAL" clId="{AD95FBDE-20D2-476A-B76A-CA3320998716}" dt="2023-06-04T05:32:46.834" v="82" actId="255"/>
        <pc:sldMkLst>
          <pc:docMk/>
          <pc:sldMk cId="1930444960" sldId="265"/>
        </pc:sldMkLst>
        <pc:spChg chg="mod">
          <ac:chgData name="LEVER Steven" userId="145c1310-78e0-4db2-831e-c364d1d3267c" providerId="ADAL" clId="{AD95FBDE-20D2-476A-B76A-CA3320998716}" dt="2023-06-04T05:32:46.834" v="82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AD95FBDE-20D2-476A-B76A-CA3320998716}" dt="2023-06-04T05:32:19.287" v="81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AD95FBDE-20D2-476A-B76A-CA3320998716}" dt="2023-06-04T05:31:19.345" v="41" actId="103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AD95FBDE-20D2-476A-B76A-CA3320998716}" dt="2023-06-04T05:31:19.345" v="41" actId="1036"/>
            <ac:picMkLst>
              <pc:docMk/>
              <pc:sldMasterMk cId="2651415450" sldId="2147483648"/>
              <pc:sldLayoutMk cId="2136466648" sldId="2147483660"/>
              <ac:picMk id="2" creationId="{A5CAC18D-9862-455C-5F67-28E8262CAA73}"/>
            </ac:picMkLst>
          </pc:picChg>
          <pc:picChg chg="del">
            <ac:chgData name="LEVER Steven" userId="145c1310-78e0-4db2-831e-c364d1d3267c" providerId="ADAL" clId="{AD95FBDE-20D2-476A-B76A-CA3320998716}" dt="2023-06-04T05:31:14.648" v="9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AD95FBDE-20D2-476A-B76A-CA3320998716}" dt="2023-06-04T05:32:14.190" v="79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AD95FBDE-20D2-476A-B76A-CA3320998716}" dt="2023-06-04T05:32:14.190" v="79"/>
            <ac:picMkLst>
              <pc:docMk/>
              <pc:sldMasterMk cId="2651415450" sldId="2147483648"/>
              <pc:sldLayoutMk cId="3859348747" sldId="2147483661"/>
              <ac:picMk id="4" creationId="{24124154-7EF8-771B-3019-29CEB8344888}"/>
            </ac:picMkLst>
          </pc:picChg>
          <pc:picChg chg="del">
            <ac:chgData name="LEVER Steven" userId="145c1310-78e0-4db2-831e-c364d1d3267c" providerId="ADAL" clId="{AD95FBDE-20D2-476A-B76A-CA3320998716}" dt="2023-06-04T05:32:12.892" v="78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AD95FBDE-20D2-476A-B76A-CA3320998716}" dt="2023-06-04T05:32:19.287" v="81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AD95FBDE-20D2-476A-B76A-CA3320998716}" dt="2023-06-04T05:32:18.375" v="80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AD95FBDE-20D2-476A-B76A-CA3320998716}" dt="2023-06-04T05:32:19.287" v="81"/>
            <ac:picMkLst>
              <pc:docMk/>
              <pc:sldMasterMk cId="2651415450" sldId="2147483648"/>
              <pc:sldLayoutMk cId="4206117479" sldId="2147483663"/>
              <ac:picMk id="6" creationId="{39FBBC10-2BDF-1F17-5B7C-1C448670E7D0}"/>
            </ac:picMkLst>
          </pc:picChg>
        </pc:sldLayoutChg>
        <pc:sldLayoutChg chg="addSp delSp modSp mod">
          <pc:chgData name="LEVER Steven" userId="145c1310-78e0-4db2-831e-c364d1d3267c" providerId="ADAL" clId="{AD95FBDE-20D2-476A-B76A-CA3320998716}" dt="2023-06-04T05:32:05.004" v="77" actId="1035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AD95FBDE-20D2-476A-B76A-CA3320998716}" dt="2023-06-04T05:31:58.674" v="46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AD95FBDE-20D2-476A-B76A-CA3320998716}" dt="2023-06-04T05:32:05.004" v="77" actId="1035"/>
            <ac:picMkLst>
              <pc:docMk/>
              <pc:sldMasterMk cId="2651415450" sldId="2147483648"/>
              <pc:sldLayoutMk cId="2945591852" sldId="2147483664"/>
              <ac:picMk id="5" creationId="{1ACA9CBB-42BC-BAFF-283F-DD35BCEEAAD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Click to edit Master text styles</a:t>
            </a:r>
          </a:p>
          <a:p>
            <a:pPr lvl="1" rtl="0"/>
            <a:r>
              <a:rPr lang="hu"/>
              <a:t>Second level</a:t>
            </a:r>
          </a:p>
          <a:p>
            <a:pPr lvl="2" rtl="0"/>
            <a:r>
              <a:rPr lang="hu"/>
              <a:t>Third level</a:t>
            </a:r>
          </a:p>
          <a:p>
            <a:pPr lvl="3" rtl="0"/>
            <a:r>
              <a:rPr lang="hu"/>
              <a:t>Fourth level</a:t>
            </a:r>
          </a:p>
          <a:p>
            <a:pPr lvl="4" rtl="0"/>
            <a:r>
              <a:rPr lang="hu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hu"/>
              <a:t>Teacher’s Pack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AC18D-9862-455C-5F67-28E8262CAA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8770" y="6059089"/>
            <a:ext cx="174970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picture containing font, text, screenshot, graphics&#10;&#10;Description automatically generated">
            <a:extLst>
              <a:ext uri="{FF2B5EF4-FFF2-40B4-BE49-F238E27FC236}">
                <a16:creationId xmlns:a16="http://schemas.microsoft.com/office/drawing/2014/main" id="{1ACA9CBB-42BC-BAFF-283F-DD35BCEEAA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61" y="6345901"/>
            <a:ext cx="871646" cy="2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hu"/>
              <a:t>Click to edit Master text styles</a:t>
            </a:r>
          </a:p>
          <a:p>
            <a:pPr lvl="1" rtl="0"/>
            <a:r>
              <a:rPr lang="hu"/>
              <a:t>Second level</a:t>
            </a:r>
          </a:p>
          <a:p>
            <a:pPr lvl="2" rtl="0"/>
            <a:r>
              <a:rPr lang="hu"/>
              <a:t>Third level</a:t>
            </a:r>
          </a:p>
          <a:p>
            <a:pPr lvl="3" rtl="0"/>
            <a:r>
              <a:rPr lang="hu"/>
              <a:t>Fourth level</a:t>
            </a:r>
          </a:p>
          <a:p>
            <a:pPr lvl="4" rtl="0"/>
            <a:r>
              <a:rPr lang="hu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picture containing font, text, screenshot, graphics&#10;&#10;Description automatically generated">
            <a:extLst>
              <a:ext uri="{FF2B5EF4-FFF2-40B4-BE49-F238E27FC236}">
                <a16:creationId xmlns:a16="http://schemas.microsoft.com/office/drawing/2014/main" id="{24124154-7EF8-771B-3019-29CEB83448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61" y="6345901"/>
            <a:ext cx="871646" cy="2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hu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u"/>
              <a:t>Click to edit Master text styles</a:t>
            </a:r>
          </a:p>
          <a:p>
            <a:pPr lvl="1" rtl="0"/>
            <a:r>
              <a:rPr lang="hu"/>
              <a:t>Second level</a:t>
            </a:r>
          </a:p>
          <a:p>
            <a:pPr lvl="2" rtl="0"/>
            <a:r>
              <a:rPr lang="hu"/>
              <a:t>Third level</a:t>
            </a:r>
          </a:p>
          <a:p>
            <a:pPr lvl="3" rtl="0"/>
            <a:r>
              <a:rPr lang="hu"/>
              <a:t>Fourth level</a:t>
            </a:r>
          </a:p>
          <a:p>
            <a:pPr lvl="4" rtl="0"/>
            <a:r>
              <a:rPr lang="hu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picture containing font, text, screenshot, graphics&#10;&#10;Description automatically generated">
            <a:extLst>
              <a:ext uri="{FF2B5EF4-FFF2-40B4-BE49-F238E27FC236}">
                <a16:creationId xmlns:a16="http://schemas.microsoft.com/office/drawing/2014/main" id="{39FBBC10-2BDF-1F17-5B7C-1C448670E7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61" y="6345901"/>
            <a:ext cx="871646" cy="2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hu"/>
              <a:t>Click to edit Master text styles</a:t>
            </a:r>
          </a:p>
          <a:p>
            <a:pPr lvl="1" rtl="0"/>
            <a:r>
              <a:rPr lang="hu"/>
              <a:t>Second level</a:t>
            </a:r>
          </a:p>
          <a:p>
            <a:pPr lvl="2" rtl="0"/>
            <a:r>
              <a:rPr lang="hu"/>
              <a:t>Third level</a:t>
            </a:r>
          </a:p>
          <a:p>
            <a:pPr lvl="3" rtl="0"/>
            <a:r>
              <a:rPr lang="hu"/>
              <a:t>Fourth level</a:t>
            </a:r>
          </a:p>
          <a:p>
            <a:pPr lvl="4" rtl="0"/>
            <a:r>
              <a:rPr lang="h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hu" sz="1800" dirty="0"/>
              <a:t>4. egység</a:t>
            </a:r>
            <a:endParaRPr lang="en-GB" sz="1800" dirty="0"/>
          </a:p>
          <a:p>
            <a:pPr marL="0" indent="0" algn="ctr" rtl="0">
              <a:buNone/>
            </a:pPr>
            <a:r>
              <a:rPr lang="hu" sz="1800" dirty="0"/>
              <a:t>európai polgári kezdeményezés </a:t>
            </a:r>
            <a:br>
              <a:rPr lang="en-US" sz="1800" dirty="0"/>
            </a:br>
            <a:r>
              <a:rPr lang="hu" sz="1800" dirty="0"/>
              <a:t>kidolgozása és népszerűsítése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7A04C4-4AAC-5F66-BFEB-6E28889FA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365" y="1803500"/>
            <a:ext cx="4720051" cy="3445166"/>
          </a:xfrm>
        </p:spPr>
        <p:txBody>
          <a:bodyPr rtlCol="0"/>
          <a:lstStyle/>
          <a:p>
            <a:pPr rtl="0"/>
            <a:r>
              <a:rPr lang="en-GB" sz="3600" dirty="0"/>
              <a:t>EU </a:t>
            </a:r>
            <a:r>
              <a:rPr lang="en-GB" sz="3600" dirty="0" err="1"/>
              <a:t>DEMOKRATIKUS</a:t>
            </a:r>
            <a:r>
              <a:rPr lang="en-GB" sz="3600" dirty="0"/>
              <a:t> </a:t>
            </a:r>
            <a:r>
              <a:rPr lang="en-GB" sz="3600"/>
              <a:t>ÉLETÉBEN</a:t>
            </a:r>
            <a:br>
              <a:rPr lang="en-US" dirty="0"/>
            </a:br>
            <a:br>
              <a:rPr lang="en-US" sz="2800" b="0" dirty="0"/>
            </a:br>
            <a:r>
              <a:rPr lang="en-GB" sz="2800" b="0" spc="-40"/>
              <a:t>Az</a:t>
            </a:r>
            <a:r>
              <a:rPr lang="en-GB" sz="2800" b="0" spc="-40" dirty="0"/>
              <a:t> </a:t>
            </a:r>
            <a:r>
              <a:rPr lang="en-GB" sz="2800" b="0" spc="-40" dirty="0" err="1"/>
              <a:t>európai</a:t>
            </a:r>
            <a:r>
              <a:rPr lang="en-GB" sz="2800" b="0" spc="-40" dirty="0"/>
              <a:t> </a:t>
            </a:r>
            <a:r>
              <a:rPr lang="en-GB" sz="2800" b="0" spc="-40" dirty="0" err="1"/>
              <a:t>polgári</a:t>
            </a:r>
            <a:r>
              <a:rPr lang="en-GB" sz="2800" b="0" spc="-40" dirty="0"/>
              <a:t> </a:t>
            </a:r>
            <a:r>
              <a:rPr lang="en-GB" sz="2800" b="0" spc="-40" dirty="0" err="1"/>
              <a:t>kezdeményezés</a:t>
            </a:r>
            <a:r>
              <a:rPr lang="en-GB" sz="2800" b="0" spc="-40" dirty="0"/>
              <a:t> </a:t>
            </a:r>
            <a:r>
              <a:rPr lang="en-GB" sz="2800" b="0" spc="-40" dirty="0" err="1"/>
              <a:t>segítségével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u"/>
              <a:t>A sikeres kampány elemei.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u" b="1" kern="1200">
                <a:solidFill>
                  <a:schemeClr val="bg1"/>
                </a:solidFill>
              </a:rPr>
              <a:t>Szöveg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u" b="1" kern="1200">
                <a:solidFill>
                  <a:schemeClr val="bg1"/>
                </a:solidFill>
              </a:rPr>
              <a:t>Képek/videó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u" b="1" kern="1200">
                <a:solidFill>
                  <a:schemeClr val="bg1"/>
                </a:solidFill>
              </a:rPr>
              <a:t>Grafika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u" b="1" kern="1200">
                <a:solidFill>
                  <a:schemeClr val="bg1"/>
                </a:solidFill>
              </a:rPr>
              <a:t>Egyéb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u" b="1" kern="1200">
                <a:solidFill>
                  <a:schemeClr val="bg1"/>
                </a:solidFill>
              </a:rPr>
              <a:t>Partnerek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hu" cap="all"/>
              <a:t>Meggyőzés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hu"/>
              <a:t>A meggyőzés lehetséges</a:t>
            </a:r>
            <a:br>
              <a:rPr lang="en-GB" dirty="0"/>
            </a:br>
            <a:r>
              <a:rPr lang="hu"/>
              <a:t>módjai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hu" b="1">
                <a:solidFill>
                  <a:schemeClr val="tx1">
                    <a:lumMod val="75000"/>
                    <a:lumOff val="25000"/>
                  </a:schemeClr>
                </a:solidFill>
              </a:rPr>
              <a:t>Logika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hu" b="1">
                <a:solidFill>
                  <a:schemeClr val="tx1">
                    <a:lumMod val="75000"/>
                    <a:lumOff val="25000"/>
                  </a:schemeClr>
                </a:solidFill>
              </a:rPr>
              <a:t>Érzelmek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hu" b="1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hu" b="1">
                <a:solidFill>
                  <a:schemeClr val="tx1">
                    <a:lumMod val="75000"/>
                    <a:lumOff val="25000"/>
                  </a:schemeClr>
                </a:solidFill>
              </a:rPr>
              <a:t>Hitelesség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hu" sz="3200" dirty="0">
                <a:solidFill>
                  <a:schemeClr val="bg1"/>
                </a:solidFill>
              </a:rPr>
              <a:t>Tiltsák be a növényvédő 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hu" sz="3200" dirty="0">
                <a:solidFill>
                  <a:schemeClr val="bg1"/>
                </a:solidFill>
              </a:rPr>
              <a:t>szerek használatát a mezőgazdaságban!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hu"/>
              <a:t>Hogyan</a:t>
            </a:r>
            <a:br>
              <a:rPr lang="en-GB" dirty="0"/>
            </a:br>
            <a:r>
              <a:rPr lang="hu"/>
              <a:t>gondolnák mások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hu" sz="1800" b="1">
                <a:solidFill>
                  <a:schemeClr val="bg1"/>
                </a:solidFill>
              </a:rPr>
              <a:t>Egyetemista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u" b="1" kern="1200">
                <a:solidFill>
                  <a:schemeClr val="bg1"/>
                </a:solidFill>
              </a:rPr>
              <a:t>Szülő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u" b="1" kern="1200">
                <a:solidFill>
                  <a:schemeClr val="bg1"/>
                </a:solidFill>
              </a:rPr>
              <a:t>Üzletember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hu" b="1" kern="1200">
                <a:solidFill>
                  <a:schemeClr val="bg1"/>
                </a:solidFill>
              </a:rPr>
              <a:t>Politikus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257F0-DD61-4440-A510-1D5E7C365AAD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629aca69-e568-4408-9ad2-aee324182a20"/>
    <ds:schemaRef ds:uri="http://schemas.microsoft.com/office/infopath/2007/PartnerControls"/>
    <ds:schemaRef ds:uri="http://schemas.openxmlformats.org/package/2006/metadata/core-properties"/>
    <ds:schemaRef ds:uri="97c1ee2c-8d9f-4cc8-8bc1-0ef05972d65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0C0813-4D71-48E5-A00B-33E4D53D6B9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EU DEMOKRATIKUS ÉLETÉBEN  Az európai polgári kezdeményezés segítségével</vt:lpstr>
      <vt:lpstr>A sikeres kampány elemei.</vt:lpstr>
      <vt:lpstr>A meggyőzés lehetséges módjai</vt:lpstr>
      <vt:lpstr>PowerPoint Presentation</vt:lpstr>
      <vt:lpstr>Hogyan gondolnák mások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35</cp:revision>
  <dcterms:created xsi:type="dcterms:W3CDTF">2023-03-30T13:25:28Z</dcterms:created>
  <dcterms:modified xsi:type="dcterms:W3CDTF">2023-06-06T07:19:56Z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