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0"/>
  </p:notesMasterIdLst>
  <p:sldIdLst>
    <p:sldId id="257" r:id="rId5"/>
    <p:sldId id="263" r:id="rId6"/>
    <p:sldId id="264" r:id="rId7"/>
    <p:sldId id="265" r:id="rId8"/>
    <p:sldId id="266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Open Sans" panose="020B0606030504020204" pitchFamily="34" charset="0"/>
      <p:regular r:id="rId15"/>
      <p:bold r:id="rId16"/>
      <p:italic r:id="rId17"/>
      <p:boldItalic r:id="rId18"/>
    </p:embeddedFont>
  </p:embeddedFontLst>
  <p:defaultTextStyle>
    <a:defPPr rtl="0"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78DFA8-33C8-44DC-8E7E-CBFC15549730}" v="1" dt="2023-09-06T07:56:27.867"/>
    <p1510:client id="{E4100EC8-6E1E-411C-9AC8-7192E5569EB6}" v="4" dt="2023-05-24T06:50:31.7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95" autoAdjust="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1.fntdata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font" Target="fonts/font5.fntdata"/><Relationship Id="rId23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VER Steven" userId="145c1310-78e0-4db2-831e-c364d1d3267c" providerId="ADAL" clId="{E4100EC8-6E1E-411C-9AC8-7192E5569EB6}"/>
    <pc:docChg chg="custSel modSld modMainMaster">
      <pc:chgData name="LEVER Steven" userId="145c1310-78e0-4db2-831e-c364d1d3267c" providerId="ADAL" clId="{E4100EC8-6E1E-411C-9AC8-7192E5569EB6}" dt="2023-05-24T06:51:28.862" v="187" actId="255"/>
      <pc:docMkLst>
        <pc:docMk/>
      </pc:docMkLst>
      <pc:sldChg chg="modSp mod">
        <pc:chgData name="LEVER Steven" userId="145c1310-78e0-4db2-831e-c364d1d3267c" providerId="ADAL" clId="{E4100EC8-6E1E-411C-9AC8-7192E5569EB6}" dt="2023-05-24T06:47:43.228" v="38" actId="1036"/>
        <pc:sldMkLst>
          <pc:docMk/>
          <pc:sldMk cId="2378566686" sldId="257"/>
        </pc:sldMkLst>
        <pc:spChg chg="mod">
          <ac:chgData name="LEVER Steven" userId="145c1310-78e0-4db2-831e-c364d1d3267c" providerId="ADAL" clId="{E4100EC8-6E1E-411C-9AC8-7192E5569EB6}" dt="2023-05-24T06:47:43.228" v="38" actId="1036"/>
          <ac:spMkLst>
            <pc:docMk/>
            <pc:sldMk cId="2378566686" sldId="257"/>
            <ac:spMk id="5" creationId="{7B4CD104-3926-BAE5-3738-57E073479D22}"/>
          </ac:spMkLst>
        </pc:spChg>
        <pc:spChg chg="mod">
          <ac:chgData name="LEVER Steven" userId="145c1310-78e0-4db2-831e-c364d1d3267c" providerId="ADAL" clId="{E4100EC8-6E1E-411C-9AC8-7192E5569EB6}" dt="2023-05-24T06:47:38.155" v="31" actId="1035"/>
          <ac:spMkLst>
            <pc:docMk/>
            <pc:sldMk cId="2378566686" sldId="257"/>
            <ac:spMk id="6" creationId="{7ABA4604-F624-2972-5DEA-525F0D6C450F}"/>
          </ac:spMkLst>
        </pc:spChg>
      </pc:sldChg>
      <pc:sldChg chg="modSp mod">
        <pc:chgData name="LEVER Steven" userId="145c1310-78e0-4db2-831e-c364d1d3267c" providerId="ADAL" clId="{E4100EC8-6E1E-411C-9AC8-7192E5569EB6}" dt="2023-05-24T06:51:28.862" v="187" actId="255"/>
        <pc:sldMkLst>
          <pc:docMk/>
          <pc:sldMk cId="3376035954" sldId="264"/>
        </pc:sldMkLst>
        <pc:spChg chg="mod">
          <ac:chgData name="LEVER Steven" userId="145c1310-78e0-4db2-831e-c364d1d3267c" providerId="ADAL" clId="{E4100EC8-6E1E-411C-9AC8-7192E5569EB6}" dt="2023-05-24T06:51:28.862" v="187" actId="255"/>
          <ac:spMkLst>
            <pc:docMk/>
            <pc:sldMk cId="3376035954" sldId="264"/>
            <ac:spMk id="7" creationId="{BF68E1B6-0CC1-BDFB-819D-8C03599993FA}"/>
          </ac:spMkLst>
        </pc:spChg>
      </pc:sldChg>
      <pc:sldMasterChg chg="modSldLayout">
        <pc:chgData name="LEVER Steven" userId="145c1310-78e0-4db2-831e-c364d1d3267c" providerId="ADAL" clId="{E4100EC8-6E1E-411C-9AC8-7192E5569EB6}" dt="2023-05-24T06:51:07.891" v="186" actId="1036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E4100EC8-6E1E-411C-9AC8-7192E5569EB6}" dt="2023-05-24T06:49:08.609" v="83" actId="1036"/>
          <pc:sldLayoutMkLst>
            <pc:docMk/>
            <pc:sldMasterMk cId="2651415450" sldId="2147483648"/>
            <pc:sldLayoutMk cId="2136466648" sldId="2147483660"/>
          </pc:sldLayoutMkLst>
          <pc:picChg chg="del">
            <ac:chgData name="LEVER Steven" userId="145c1310-78e0-4db2-831e-c364d1d3267c" providerId="ADAL" clId="{E4100EC8-6E1E-411C-9AC8-7192E5569EB6}" dt="2023-05-24T06:49:04.255" v="44" actId="478"/>
            <ac:picMkLst>
              <pc:docMk/>
              <pc:sldMasterMk cId="2651415450" sldId="2147483648"/>
              <pc:sldLayoutMk cId="2136466648" sldId="2147483660"/>
              <ac:picMk id="5" creationId="{FFA4389F-64CE-5243-8398-313A54102B69}"/>
            </ac:picMkLst>
          </pc:picChg>
          <pc:picChg chg="add mod">
            <ac:chgData name="LEVER Steven" userId="145c1310-78e0-4db2-831e-c364d1d3267c" providerId="ADAL" clId="{E4100EC8-6E1E-411C-9AC8-7192E5569EB6}" dt="2023-05-24T06:49:08.609" v="83" actId="1036"/>
            <ac:picMkLst>
              <pc:docMk/>
              <pc:sldMasterMk cId="2651415450" sldId="2147483648"/>
              <pc:sldLayoutMk cId="2136466648" sldId="2147483660"/>
              <ac:picMk id="6" creationId="{76CAE053-A242-3BF4-DFCE-F24EF81B9279}"/>
            </ac:picMkLst>
          </pc:picChg>
        </pc:sldLayoutChg>
        <pc:sldLayoutChg chg="addSp delSp modSp mod">
          <pc:chgData name="LEVER Steven" userId="145c1310-78e0-4db2-831e-c364d1d3267c" providerId="ADAL" clId="{E4100EC8-6E1E-411C-9AC8-7192E5569EB6}" dt="2023-05-24T06:50:25.950" v="153" actId="1035"/>
          <pc:sldLayoutMkLst>
            <pc:docMk/>
            <pc:sldMasterMk cId="2651415450" sldId="2147483648"/>
            <pc:sldLayoutMk cId="3859348747" sldId="2147483661"/>
          </pc:sldLayoutMkLst>
          <pc:picChg chg="add mod">
            <ac:chgData name="LEVER Steven" userId="145c1310-78e0-4db2-831e-c364d1d3267c" providerId="ADAL" clId="{E4100EC8-6E1E-411C-9AC8-7192E5569EB6}" dt="2023-05-24T06:50:25.950" v="153" actId="1035"/>
            <ac:picMkLst>
              <pc:docMk/>
              <pc:sldMasterMk cId="2651415450" sldId="2147483648"/>
              <pc:sldLayoutMk cId="3859348747" sldId="2147483661"/>
              <ac:picMk id="4" creationId="{64FB7FD0-876B-E5E2-AF85-6B26FA565670}"/>
            </ac:picMkLst>
          </pc:picChg>
          <pc:picChg chg="del">
            <ac:chgData name="LEVER Steven" userId="145c1310-78e0-4db2-831e-c364d1d3267c" providerId="ADAL" clId="{E4100EC8-6E1E-411C-9AC8-7192E5569EB6}" dt="2023-05-24T06:50:21.136" v="126" actId="478"/>
            <ac:picMkLst>
              <pc:docMk/>
              <pc:sldMasterMk cId="2651415450" sldId="2147483648"/>
              <pc:sldLayoutMk cId="3859348747" sldId="2147483661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E4100EC8-6E1E-411C-9AC8-7192E5569EB6}" dt="2023-05-24T06:51:07.891" v="186" actId="1036"/>
          <pc:sldLayoutMkLst>
            <pc:docMk/>
            <pc:sldMasterMk cId="2651415450" sldId="2147483648"/>
            <pc:sldLayoutMk cId="4206117479" sldId="2147483663"/>
          </pc:sldLayoutMkLst>
          <pc:picChg chg="del">
            <ac:chgData name="LEVER Steven" userId="145c1310-78e0-4db2-831e-c364d1d3267c" providerId="ADAL" clId="{E4100EC8-6E1E-411C-9AC8-7192E5569EB6}" dt="2023-05-24T06:51:02.900" v="159" actId="478"/>
            <ac:picMkLst>
              <pc:docMk/>
              <pc:sldMasterMk cId="2651415450" sldId="2147483648"/>
              <pc:sldLayoutMk cId="4206117479" sldId="2147483663"/>
              <ac:picMk id="5" creationId="{8B33460D-AC64-21B4-D276-F8D62C9341AA}"/>
            </ac:picMkLst>
          </pc:picChg>
          <pc:picChg chg="add mod">
            <ac:chgData name="LEVER Steven" userId="145c1310-78e0-4db2-831e-c364d1d3267c" providerId="ADAL" clId="{E4100EC8-6E1E-411C-9AC8-7192E5569EB6}" dt="2023-05-24T06:51:07.891" v="186" actId="1036"/>
            <ac:picMkLst>
              <pc:docMk/>
              <pc:sldMasterMk cId="2651415450" sldId="2147483648"/>
              <pc:sldLayoutMk cId="4206117479" sldId="2147483663"/>
              <ac:picMk id="6" creationId="{A169FFC5-06BC-5BB9-0C5F-C8EA25BFA3AB}"/>
            </ac:picMkLst>
          </pc:picChg>
        </pc:sldLayoutChg>
        <pc:sldLayoutChg chg="addSp delSp modSp mod">
          <pc:chgData name="LEVER Steven" userId="145c1310-78e0-4db2-831e-c364d1d3267c" providerId="ADAL" clId="{E4100EC8-6E1E-411C-9AC8-7192E5569EB6}" dt="2023-05-24T06:49:46.783" v="116" actId="1035"/>
          <pc:sldLayoutMkLst>
            <pc:docMk/>
            <pc:sldMasterMk cId="2651415450" sldId="2147483648"/>
            <pc:sldLayoutMk cId="2945591852" sldId="2147483664"/>
          </pc:sldLayoutMkLst>
          <pc:picChg chg="del">
            <ac:chgData name="LEVER Steven" userId="145c1310-78e0-4db2-831e-c364d1d3267c" providerId="ADAL" clId="{E4100EC8-6E1E-411C-9AC8-7192E5569EB6}" dt="2023-05-24T06:49:40.456" v="89" actId="478"/>
            <ac:picMkLst>
              <pc:docMk/>
              <pc:sldMasterMk cId="2651415450" sldId="2147483648"/>
              <pc:sldLayoutMk cId="2945591852" sldId="2147483664"/>
              <ac:picMk id="4" creationId="{17AE7B64-9954-88E4-1E3C-30B01D642F5D}"/>
            </ac:picMkLst>
          </pc:picChg>
          <pc:picChg chg="add mod">
            <ac:chgData name="LEVER Steven" userId="145c1310-78e0-4db2-831e-c364d1d3267c" providerId="ADAL" clId="{E4100EC8-6E1E-411C-9AC8-7192E5569EB6}" dt="2023-05-24T06:49:46.783" v="116" actId="1035"/>
            <ac:picMkLst>
              <pc:docMk/>
              <pc:sldMasterMk cId="2651415450" sldId="2147483648"/>
              <pc:sldLayoutMk cId="2945591852" sldId="2147483664"/>
              <ac:picMk id="5" creationId="{A289C267-BCA2-AF21-5265-E3C0D219A70C}"/>
            </ac:picMkLst>
          </pc:picChg>
        </pc:sldLayoutChg>
      </pc:sldMasterChg>
    </pc:docChg>
  </pc:docChgLst>
  <pc:docChgLst>
    <pc:chgData name="LEVER Steven" userId="S::steven.lever_netcompany.com#ext#@eceuropaeu.onmicrosoft.com::4ca4b809-143e-452f-9d39-c0e501d5d887" providerId="AD" clId="Web-{2E78DFA8-33C8-44DC-8E7E-CBFC15549730}"/>
    <pc:docChg chg="modSld">
      <pc:chgData name="LEVER Steven" userId="S::steven.lever_netcompany.com#ext#@eceuropaeu.onmicrosoft.com::4ca4b809-143e-452f-9d39-c0e501d5d887" providerId="AD" clId="Web-{2E78DFA8-33C8-44DC-8E7E-CBFC15549730}" dt="2023-09-06T07:56:27.867" v="0" actId="20577"/>
      <pc:docMkLst>
        <pc:docMk/>
      </pc:docMkLst>
      <pc:sldChg chg="modSp">
        <pc:chgData name="LEVER Steven" userId="S::steven.lever_netcompany.com#ext#@eceuropaeu.onmicrosoft.com::4ca4b809-143e-452f-9d39-c0e501d5d887" providerId="AD" clId="Web-{2E78DFA8-33C8-44DC-8E7E-CBFC15549730}" dt="2023-09-06T07:56:27.867" v="0" actId="20577"/>
        <pc:sldMkLst>
          <pc:docMk/>
          <pc:sldMk cId="2378566686" sldId="257"/>
        </pc:sldMkLst>
        <pc:spChg chg="mod">
          <ac:chgData name="LEVER Steven" userId="S::steven.lever_netcompany.com#ext#@eceuropaeu.onmicrosoft.com::4ca4b809-143e-452f-9d39-c0e501d5d887" providerId="AD" clId="Web-{2E78DFA8-33C8-44DC-8E7E-CBFC15549730}" dt="2023-09-06T07:56:27.867" v="0" actId="20577"/>
          <ac:spMkLst>
            <pc:docMk/>
            <pc:sldMk cId="2378566686" sldId="257"/>
            <ac:spMk id="6" creationId="{7ABA4604-F624-2972-5DEA-525F0D6C450F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1BC1A7CD-6DBA-91E7-42B5-2B56B0527E95}"/>
    <pc:docChg chg="mod">
      <pc:chgData name="MUNGIU PATRASCU Adriana-Nicoleta (SG)" userId="S::adriana-nicoleta.mungiu-patrascu@ec.europa.eu::5379f007-3537-4f8f-8e60-732e024de8d4" providerId="AD" clId="Web-{1BC1A7CD-6DBA-91E7-42B5-2B56B0527E95}" dt="2023-04-13T08:52:24.611" v="0" actId="33475"/>
      <pc:docMkLst>
        <pc:docMk/>
      </pc:docMkLst>
    </pc:docChg>
  </pc:docChgLst>
  <pc:docChgLst>
    <pc:chgData name="LEVER Steven" userId="S::steven.lever_netcompany-intrasoft.com#ext#@eceuropaeu.onmicrosoft.com::af2cfb30-fe92-49b5-afe5-e517555f238d" providerId="AD" clId="Web-{C8950607-0D02-42E7-A3E1-E898F8C38EDF}"/>
    <pc:docChg chg="modSld">
      <pc:chgData name="LEVER Steven" userId="S::steven.lever_netcompany-intrasoft.com#ext#@eceuropaeu.onmicrosoft.com::af2cfb30-fe92-49b5-afe5-e517555f238d" providerId="AD" clId="Web-{C8950607-0D02-42E7-A3E1-E898F8C38EDF}" dt="2023-04-21T13:06:10.755" v="1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C8950607-0D02-42E7-A3E1-E898F8C38EDF}" dt="2023-04-21T13:06:10.755" v="1" actId="20577"/>
        <pc:sldMkLst>
          <pc:docMk/>
          <pc:sldMk cId="2378566686" sldId="257"/>
        </pc:sldMkLst>
        <pc:spChg chg="mod">
          <ac:chgData name="LEVER Steven" userId="S::steven.lever_netcompany-intrasoft.com#ext#@eceuropaeu.onmicrosoft.com::af2cfb30-fe92-49b5-afe5-e517555f238d" providerId="AD" clId="Web-{C8950607-0D02-42E7-A3E1-E898F8C38EDF}" dt="2023-04-21T13:06:10.755" v="1" actId="20577"/>
          <ac:spMkLst>
            <pc:docMk/>
            <pc:sldMk cId="2378566686" sldId="257"/>
            <ac:spMk id="6" creationId="{7ABA4604-F624-2972-5DEA-525F0D6C450F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037B20C7-C233-3882-3313-1A107CBC9DD6}"/>
    <pc:docChg chg="mod modSld">
      <pc:chgData name="MUNGIU PATRASCU Adriana-Nicoleta (SG)" userId="S::adriana-nicoleta.mungiu-patrascu@ec.europa.eu::5379f007-3537-4f8f-8e60-732e024de8d4" providerId="AD" clId="Web-{037B20C7-C233-3882-3313-1A107CBC9DD6}" dt="2023-04-14T16:51:57.920" v="4"/>
      <pc:docMkLst>
        <pc:docMk/>
      </pc:docMkLst>
      <pc:sldChg chg="modSp addCm">
        <pc:chgData name="MUNGIU PATRASCU Adriana-Nicoleta (SG)" userId="S::adriana-nicoleta.mungiu-patrascu@ec.europa.eu::5379f007-3537-4f8f-8e60-732e024de8d4" providerId="AD" clId="Web-{037B20C7-C233-3882-3313-1A107CBC9DD6}" dt="2023-04-14T16:51:57.920" v="4"/>
        <pc:sldMkLst>
          <pc:docMk/>
          <pc:sldMk cId="2378566686" sldId="257"/>
        </pc:sldMkLst>
        <pc:spChg chg="mod">
          <ac:chgData name="MUNGIU PATRASCU Adriana-Nicoleta (SG)" userId="S::adriana-nicoleta.mungiu-patrascu@ec.europa.eu::5379f007-3537-4f8f-8e60-732e024de8d4" providerId="AD" clId="Web-{037B20C7-C233-3882-3313-1A107CBC9DD6}" dt="2023-04-14T16:51:47.045" v="2" actId="1076"/>
          <ac:spMkLst>
            <pc:docMk/>
            <pc:sldMk cId="2378566686" sldId="257"/>
            <ac:spMk id="5" creationId="{7B4CD104-3926-BAE5-3738-57E073479D2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037B20C7-C233-3882-3313-1A107CBC9DD6}" dt="2023-04-14T16:51:57.920" v="4"/>
              <pc2:cmMkLst xmlns:pc2="http://schemas.microsoft.com/office/powerpoint/2019/9/main/command">
                <pc:docMk/>
                <pc:sldMk cId="2378566686" sldId="257"/>
                <pc2:cmMk id="{108E88D8-A710-4FF5-84D5-AA8271070CD5}"/>
              </pc2:cmMkLst>
            </pc226:cmChg>
          </p:ext>
        </pc:ext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9E02567-0D8C-4431-ACC1-481778550B99}" type="datetimeFigureOut">
              <a:rPr lang="en-GB" smtClean="0"/>
              <a:t>06/09/2023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"/>
              <a:t>Click to edit Master text styles</a:t>
            </a:r>
          </a:p>
          <a:p>
            <a:pPr lvl="1" rtl="0"/>
            <a:r>
              <a:rPr lang="it"/>
              <a:t>Second level</a:t>
            </a:r>
          </a:p>
          <a:p>
            <a:pPr lvl="2" rtl="0"/>
            <a:r>
              <a:rPr lang="it"/>
              <a:t>Third level</a:t>
            </a:r>
          </a:p>
          <a:p>
            <a:pPr lvl="3" rtl="0"/>
            <a:r>
              <a:rPr lang="it"/>
              <a:t>Fourth level</a:t>
            </a:r>
          </a:p>
          <a:p>
            <a:pPr lvl="4" rtl="0"/>
            <a:r>
              <a:rPr lang="it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B26C6CE-5A45-474B-9A3D-F200DC8162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0331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424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22965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29460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4353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782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F9BAB38-7143-A03F-DCF4-2EB7888408F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D873103D-DDD8-1868-D734-653EB2EB9232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52B1315B-8E5C-F296-B923-7C2AA14993E4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92473686-16BE-6C0F-CC94-AC1D17AD6C1D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FC641C1A-FE5C-63B9-CA90-3A348CED8D46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6" name="Graphic 1">
            <a:extLst>
              <a:ext uri="{FF2B5EF4-FFF2-40B4-BE49-F238E27FC236}">
                <a16:creationId xmlns:a16="http://schemas.microsoft.com/office/drawing/2014/main" id="{CFB4844A-3E1E-0E02-F4FA-7C3EDC9AF488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554133FE-57FE-759A-A8B2-99C1D591F55F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030D40B-E2E6-C249-6B47-7BE8D9655897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99A58CB9-5B58-101C-31F1-4943BD172B4E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25E5F5C3-610B-9C52-6556-EBDDA365CB1A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94F6FE81-07F5-6CDA-6F08-5220073CF728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42DA74E3-B73D-64DB-6830-E2EBF576023C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FD1BDC5-A1C1-369D-BD75-0E6841210020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17A8279B-4C38-C278-6E6B-CD31CEBD0374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37DC3CFB-FCA6-31C3-9F6D-7CC494284995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517C7F10-ABFB-3C56-1B54-21A9C5CF6218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8FBA9C80-7ACE-4B6A-D046-D10A2D477D2B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B7F20E24-652F-E230-3FF0-171A0A3D2B06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A26DE0BD-76A4-E919-5C12-A7B973E97C58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E057B81C-E8FC-9974-4747-2337102B9FF7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720FF2EB-72DF-4ED5-AEA5-FD31E3539136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B6320FA2-05D1-779E-0D11-DA0B20E60C5F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B1D2F720-0136-8600-F679-BA5859B9ABCA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198966E7-822F-7CC2-30A5-2A6088790C0A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D696E72E-6538-78B0-D59B-9FAAE6FF29EC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48C5D265-E667-DFB4-CA95-CA5CEF40FA0C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317F402F-9FD2-682B-5156-2C35A2117C72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E2E62307-040A-C200-C682-95897779CBDC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22A9895-4594-17B7-A05A-B6DDB12BF99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107458AA-812B-7D67-9557-6324FD2AFCC9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0126BCD6-F0D4-9544-ED21-99E31B27AB02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8448AD79-4B17-EF15-C4F1-2F44049CB77E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A93F1191-DE32-2D22-18BC-C80B4821AFF3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50853523-AEB7-D19A-B19F-D9E9333809B9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581DD4B4-EADC-D7C5-670A-6211E6D08916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00EE0BE7-8931-396E-22B5-5E829F9AA3E1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3F2E0BD8-08F6-FB24-B2A3-134D384B5241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25DC930E-DD1A-884C-F466-BBCEA043936C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0B3BE262-D1C6-E92A-40A1-A87AF836F09C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DFB076D-7A60-1065-B043-D48AF66EB004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3EDAA227-80EB-E6E9-2D33-93DA9E460851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3E9AB753-D1A4-7026-8A2A-299980C30B61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5E87C136-3DA4-B04A-9DB0-0D61E0676DCD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39CF1F03-37D9-87D0-104D-506A200BE1A9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AA6F5292-7794-C3CB-D811-287BDC19E868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FEBF0106-A5F2-DF0F-0207-3A3C3AFBC9A1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8C78765A-046F-8CBC-E5CA-221FEC763D4D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B64B9C1D-AC5E-4DC4-F96E-1C57E3AFD89A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DE5B305B-CD84-9224-7C1E-C0705B286691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B003464C-E9D4-8D4F-ED99-E9B1AF8E3B70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0583609C-B199-E170-4F68-DCC5B88498CE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D622CCEA-2BD9-EE65-1858-688BA8E7FF84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937B7823-98A4-2FE0-01D3-3A0F5E4ED291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3CF2897-C975-56BF-52F8-19FA817CA906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145B2347-F423-7202-C94B-F25447D5FEC1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FC08215-2A19-D279-E21D-C7057701DBCA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438FDC91-EF93-BACC-5F93-C1B6C5FE3B15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72DBEC24-C002-4EF3-FD98-17EC6A8FF7C7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647BAAD0-B1DB-6A28-84DF-4999B3127282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97267BE1-D8BC-DD6C-5608-D05E2853C2A4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695CB27A-E96F-AB24-872A-A93052FA1CEE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50AD0271-BB61-4463-8D8F-105DA90961D6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3B7B540F-80E3-0119-51BF-32006D261691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D472D9B0-9F74-75C7-C3D2-D4E7B2BF41D3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314CBA56-ED5F-EB8C-4D59-5F3C63CE1EE4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675609CD-EA0E-CC63-30C0-853969DB1C6B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A3ED97D3-F8BE-E4E3-ADEA-1BE7DF139609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1F1BD82-E712-7415-65A6-ABDDF32D930F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C983190E-9937-F279-5811-4A46C8BC73DB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CA7F74C6-F954-FE6F-8E1A-B289B89DE955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BC5C823-D0DE-1F38-33D3-C89B5655AE75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DA930AD-59E4-57BC-84C6-C0845EADF8CB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19833C2C-57C4-A74B-6B45-7C7B1FDB9FE6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5A860B1F-240C-C056-6E0C-2FA757625FA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249E1E83-F405-FD76-B310-9B66FFFB4397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81D8D8D9-33EE-EB73-C749-2F4B3F4DFA23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3494CF0F-C729-0FAC-5FB4-7B3B15A46593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26ADFB1A-6CE6-832E-4A09-040B68E0C528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CDEBC316-73F8-9557-C9BB-710B8090C269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F8328D46-C772-A977-D3F9-A14C49BBC3ED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FF4D4CB9-5612-12AE-53CF-4C83C401B96A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57404BCE-4275-2D32-A028-A66B1DDC5398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E75A6F05-110A-D0E6-1EE9-50A676A2647E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30CF0277-8825-8ECE-205C-CA56F7F44D85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60357E05-2590-B062-DA23-267F6630A42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5D09E3F3-C74C-4DB7-8402-A94F32083290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99EEAB39-9FD9-FF67-FE33-B4F7D7B05AE6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EEA0C06F-89E2-A4EE-6761-823746AC9F87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7641CC7D-7EFC-B339-1C3E-2BD6ACF6C9FA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DAC5CFE1-2045-B4AF-6857-837B57E57804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725E75D0-F9DF-BAF7-C395-0C39B9210650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ADB565EB-83D9-B0C1-69E8-34D37086E792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C31CF09B-B85A-141A-AE7B-835353A01DB0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2CA385F9-4A49-300F-DA96-80245DD3797F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694C1C28-EA7B-8A5D-2E36-560B210AF620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94597767-9ED9-BA9F-B48E-4CFE5A69A62B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399AE101-E9EA-A53B-36AA-E26887367397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6A18D44F-C2EF-C2A0-CDD7-20ECAEED80AE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7AE88EB1-283D-43DD-A760-FA2FF84E99A1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E3D61AB2-1D75-871A-2CB6-B0461B516FEC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D3EE7D74-A67E-2C02-CE26-DEF2C9DD9743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DFCB946F-CB63-1C3C-AD89-73856509E165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5C2CF296-1C37-A0F3-F291-3D61C503DE0C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937A3FF9-A34A-2E45-D95E-049DAB8DF35D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ABF8A746-C42D-67C7-E4FA-43340D1083E8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331EF615-0576-037C-CA5A-DF11F1BF09CA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86B97D61-F365-19CF-D59B-F7D977279407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72CC7CA2-38BB-69FB-9684-A24DDC44785F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5EEC85D4-B210-AD51-DCF8-659333951694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58904777-2D11-2A12-714C-2075B7EBB389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2D6D2C49-7D3F-D9BF-32E0-E283D3ABE0F1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0FECB58E-8560-08B4-4F2B-2E5815155C3B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F8E04CCF-CECC-3EE2-613A-AF9A5D58E04D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53C86103-D6FE-12BD-90B7-0A56738A7047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CC335AC9-DA76-8206-0F48-5FFED9BB701D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0F35AB73-9CCD-4D4D-D536-250362D0D647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3" name="Graphic 1">
            <a:extLst>
              <a:ext uri="{FF2B5EF4-FFF2-40B4-BE49-F238E27FC236}">
                <a16:creationId xmlns:a16="http://schemas.microsoft.com/office/drawing/2014/main" id="{4F35B458-18D6-5CFB-F0E2-39960EB9597D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384" name="Title 1">
            <a:extLst>
              <a:ext uri="{FF2B5EF4-FFF2-40B4-BE49-F238E27FC236}">
                <a16:creationId xmlns:a16="http://schemas.microsoft.com/office/drawing/2014/main" id="{66E78502-B1B3-9B3E-6465-F3A511330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1670986"/>
            <a:ext cx="5740140" cy="3880968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2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42684" y="1032077"/>
            <a:ext cx="1994082" cy="3091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lang="en-GB" sz="1900" b="1" cap="all" spc="-20" baseline="0" dirty="0">
                <a:solidFill>
                  <a:schemeClr val="accent1"/>
                </a:solidFill>
              </a:defRPr>
            </a:lvl1pPr>
          </a:lstStyle>
          <a:p>
            <a:pPr marL="0" lvl="0" indent="0" algn="ctr" rtl="0">
              <a:buNone/>
            </a:pPr>
            <a:r>
              <a:rPr lang="it"/>
              <a:t>Teacher’s Pack</a:t>
            </a:r>
            <a:endParaRPr lang="en-GB" dirty="0"/>
          </a:p>
        </p:txBody>
      </p:sp>
      <p:pic>
        <p:nvPicPr>
          <p:cNvPr id="6" name="Picture 5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76CAE053-A242-3BF4-DFCE-F24EF81B92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783" y="5995061"/>
            <a:ext cx="1784040" cy="628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6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6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C01E9932-C2A2-5273-FED6-D78A7939B5EB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5" name="Picture 4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A289C267-BCA2-AF21-5265-E3C0D219A70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9146" y="6341974"/>
            <a:ext cx="986649" cy="347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9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 rtl="0"/>
            <a:r>
              <a:rPr lang="it"/>
              <a:t>Click to edit Master text styles</a:t>
            </a:r>
          </a:p>
          <a:p>
            <a:pPr lvl="1" rtl="0"/>
            <a:r>
              <a:rPr lang="it"/>
              <a:t>Second level</a:t>
            </a:r>
          </a:p>
          <a:p>
            <a:pPr lvl="2" rtl="0"/>
            <a:r>
              <a:rPr lang="it"/>
              <a:t>Third level</a:t>
            </a:r>
          </a:p>
          <a:p>
            <a:pPr lvl="3" rtl="0"/>
            <a:r>
              <a:rPr lang="it"/>
              <a:t>Fourth level</a:t>
            </a:r>
          </a:p>
          <a:p>
            <a:pPr lvl="4" rtl="0"/>
            <a:r>
              <a:rPr lang="it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64FB7FD0-876B-E5E2-AF85-6B26FA56567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0831" y="6344277"/>
            <a:ext cx="989687" cy="348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4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 rtl="0"/>
            <a:r>
              <a:rPr lang="i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it"/>
              <a:t>Click to edit Master text styles</a:t>
            </a:r>
          </a:p>
          <a:p>
            <a:pPr lvl="1" rtl="0"/>
            <a:r>
              <a:rPr lang="it"/>
              <a:t>Second level</a:t>
            </a:r>
          </a:p>
          <a:p>
            <a:pPr lvl="2" rtl="0"/>
            <a:r>
              <a:rPr lang="it"/>
              <a:t>Third level</a:t>
            </a:r>
          </a:p>
          <a:p>
            <a:pPr lvl="3" rtl="0"/>
            <a:r>
              <a:rPr lang="it"/>
              <a:t>Fourth level</a:t>
            </a:r>
          </a:p>
          <a:p>
            <a:pPr lvl="4" rtl="0"/>
            <a:r>
              <a:rPr lang="it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bg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54E4334F-2798-64A7-CE7F-9B26DAD2F496}"/>
              </a:ext>
            </a:extLst>
          </p:cNvPr>
          <p:cNvSpPr/>
          <p:nvPr userDrawn="1"/>
        </p:nvSpPr>
        <p:spPr>
          <a:xfrm rot="10800000">
            <a:off x="8232442" y="12792873"/>
            <a:ext cx="286005" cy="286005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41AED548-F1D9-CFC2-F196-E5C13CFC3A70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6" name="Picture 5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A169FFC5-06BC-5BB9-0C5F-C8EA25BFA3A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7714" y="6342114"/>
            <a:ext cx="1003954" cy="353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1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6689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it"/>
              <a:t>Click to edit Master text styles</a:t>
            </a:r>
          </a:p>
          <a:p>
            <a:pPr lvl="1" rtl="0"/>
            <a:r>
              <a:rPr lang="it"/>
              <a:t>Second level</a:t>
            </a:r>
          </a:p>
          <a:p>
            <a:pPr lvl="2" rtl="0"/>
            <a:r>
              <a:rPr lang="it"/>
              <a:t>Third level</a:t>
            </a:r>
          </a:p>
          <a:p>
            <a:pPr lvl="3" rtl="0"/>
            <a:r>
              <a:rPr lang="it"/>
              <a:t>Fourth level</a:t>
            </a:r>
          </a:p>
          <a:p>
            <a:pPr lvl="4" rtl="0"/>
            <a:r>
              <a:rPr lang="it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06/09/2023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4" r:id="rId2"/>
    <p:sldLayoutId id="2147483661" r:id="rId3"/>
    <p:sldLayoutId id="2147483663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ABA4604-F624-2972-5DEA-525F0D6C45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46882" y="2356728"/>
            <a:ext cx="5512656" cy="3221859"/>
          </a:xfrm>
        </p:spPr>
        <p:txBody>
          <a:bodyPr rtlCol="0"/>
          <a:lstStyle/>
          <a:p>
            <a:r>
              <a:rPr lang="it"/>
              <a:t>LA DEMOCRAZIA UE</a:t>
            </a:r>
            <a:br>
              <a:rPr lang="en-US" dirty="0"/>
            </a:br>
            <a:r>
              <a:rPr lang="it" dirty="0"/>
              <a:t>IN AZIONE</a:t>
            </a:r>
            <a:br>
              <a:rPr lang="en-US" dirty="0"/>
            </a:br>
            <a:br>
              <a:rPr lang="en-US" sz="2800" dirty="0"/>
            </a:br>
            <a:r>
              <a:rPr lang="it-IT" sz="2800" b="0" spc="-40" dirty="0"/>
              <a:t>Di' la tua con l'iniziativa dei cittadini europei</a:t>
            </a:r>
            <a:endParaRPr lang="en-GB" sz="28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B4CD104-3926-BAE5-3738-57E073479D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17972" y="1183639"/>
            <a:ext cx="3990238" cy="1000449"/>
          </a:xfrm>
        </p:spPr>
        <p:txBody>
          <a:bodyPr vert="horz" lIns="0" tIns="0" rIns="0" bIns="0" rtlCol="0" anchor="ctr">
            <a:noAutofit/>
          </a:bodyPr>
          <a:lstStyle/>
          <a:p>
            <a:pPr marL="0" indent="0" algn="ctr" rtl="0">
              <a:buNone/>
            </a:pPr>
            <a:r>
              <a:rPr lang="it" sz="1800" dirty="0"/>
              <a:t>Unità 4</a:t>
            </a:r>
            <a:endParaRPr lang="en-GB" sz="1800" dirty="0"/>
          </a:p>
          <a:p>
            <a:pPr marL="0" indent="0" algn="ctr" rtl="0">
              <a:buNone/>
            </a:pPr>
            <a:r>
              <a:rPr lang="it-IT" sz="1800" dirty="0"/>
              <a:t>Sviluppare e promuovere un'iniziativa dei cittadini europei </a:t>
            </a:r>
            <a:endParaRPr lang="en-GB" sz="1800" dirty="0"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378566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7F9FE2EC-8600-8383-C0CE-298862A71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it"/>
              <a:t>Elementi di una campagna efficace.</a:t>
            </a:r>
            <a:endParaRPr lang="en-GB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25EFFB7-76C0-745B-3647-970DFCCA4037}"/>
              </a:ext>
            </a:extLst>
          </p:cNvPr>
          <p:cNvSpPr/>
          <p:nvPr/>
        </p:nvSpPr>
        <p:spPr>
          <a:xfrm>
            <a:off x="7059860" y="1570147"/>
            <a:ext cx="1289999" cy="12899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9C87E6CA-1F40-48D7-42A3-AB9E40428BB6}"/>
              </a:ext>
            </a:extLst>
          </p:cNvPr>
          <p:cNvSpPr/>
          <p:nvPr/>
        </p:nvSpPr>
        <p:spPr>
          <a:xfrm>
            <a:off x="2350698" y="4000208"/>
            <a:ext cx="1289999" cy="128999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32D7D49-9B98-3A49-F7BC-E954D1CA3FC0}"/>
              </a:ext>
            </a:extLst>
          </p:cNvPr>
          <p:cNvSpPr/>
          <p:nvPr/>
        </p:nvSpPr>
        <p:spPr>
          <a:xfrm>
            <a:off x="8323037" y="4000208"/>
            <a:ext cx="1289999" cy="1289999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536C42FC-5060-EE49-DF40-D4A7C89A193B}"/>
              </a:ext>
            </a:extLst>
          </p:cNvPr>
          <p:cNvSpPr/>
          <p:nvPr/>
        </p:nvSpPr>
        <p:spPr>
          <a:xfrm>
            <a:off x="5359323" y="4000208"/>
            <a:ext cx="1289999" cy="12899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55F193A-2EE6-1E85-B0A1-A9CE49FC2C55}"/>
              </a:ext>
            </a:extLst>
          </p:cNvPr>
          <p:cNvSpPr/>
          <p:nvPr/>
        </p:nvSpPr>
        <p:spPr>
          <a:xfrm>
            <a:off x="3864539" y="1570147"/>
            <a:ext cx="1289999" cy="1289999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7897965-D609-C6BF-7C0D-DE0C3FAE3DB2}"/>
              </a:ext>
            </a:extLst>
          </p:cNvPr>
          <p:cNvSpPr/>
          <p:nvPr/>
        </p:nvSpPr>
        <p:spPr>
          <a:xfrm>
            <a:off x="3251365" y="3088285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it" b="1" kern="1200">
                <a:solidFill>
                  <a:schemeClr val="bg1"/>
                </a:solidFill>
              </a:rPr>
              <a:t>Testo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F3A4523-00FB-1624-3B2F-61117235B0CB}"/>
              </a:ext>
            </a:extLst>
          </p:cNvPr>
          <p:cNvSpPr/>
          <p:nvPr/>
        </p:nvSpPr>
        <p:spPr>
          <a:xfrm>
            <a:off x="6493555" y="3088285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it" b="1" kern="1200">
                <a:solidFill>
                  <a:schemeClr val="bg1"/>
                </a:solidFill>
              </a:rPr>
              <a:t>Immagini/Video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06AD070-CAB9-6639-84F3-8A8751A13127}"/>
              </a:ext>
            </a:extLst>
          </p:cNvPr>
          <p:cNvSpPr/>
          <p:nvPr/>
        </p:nvSpPr>
        <p:spPr>
          <a:xfrm>
            <a:off x="1778332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it" b="1" kern="1200">
                <a:solidFill>
                  <a:schemeClr val="bg1"/>
                </a:solidFill>
              </a:rPr>
              <a:t>Grafica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AAC6305-C45C-39C3-F43A-77DCABD032DA}"/>
              </a:ext>
            </a:extLst>
          </p:cNvPr>
          <p:cNvSpPr/>
          <p:nvPr/>
        </p:nvSpPr>
        <p:spPr>
          <a:xfrm>
            <a:off x="8059248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it" b="1" kern="1200">
                <a:solidFill>
                  <a:schemeClr val="bg1"/>
                </a:solidFill>
              </a:rPr>
              <a:t>Altro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5D8F6A0-064E-DE74-A49A-D30DCA792A25}"/>
              </a:ext>
            </a:extLst>
          </p:cNvPr>
          <p:cNvSpPr/>
          <p:nvPr/>
        </p:nvSpPr>
        <p:spPr>
          <a:xfrm>
            <a:off x="4878022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it" b="1" kern="1200">
                <a:solidFill>
                  <a:schemeClr val="bg1"/>
                </a:solidFill>
              </a:rPr>
              <a:t>Partner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39" name="Graphic 25">
            <a:extLst>
              <a:ext uri="{FF2B5EF4-FFF2-40B4-BE49-F238E27FC236}">
                <a16:creationId xmlns:a16="http://schemas.microsoft.com/office/drawing/2014/main" id="{A4F2992A-817C-2D71-3AC3-82D3A179B4AD}"/>
              </a:ext>
            </a:extLst>
          </p:cNvPr>
          <p:cNvSpPr/>
          <p:nvPr/>
        </p:nvSpPr>
        <p:spPr>
          <a:xfrm>
            <a:off x="5534796" y="4425220"/>
            <a:ext cx="973154" cy="682120"/>
          </a:xfrm>
          <a:custGeom>
            <a:avLst/>
            <a:gdLst>
              <a:gd name="connsiteX0" fmla="*/ 368301 w 804317"/>
              <a:gd name="connsiteY0" fmla="*/ 5602 h 563776"/>
              <a:gd name="connsiteX1" fmla="*/ 229457 w 804317"/>
              <a:gd name="connsiteY1" fmla="*/ 55537 h 563776"/>
              <a:gd name="connsiteX2" fmla="*/ 95242 w 804317"/>
              <a:gd name="connsiteY2" fmla="*/ 55537 h 563776"/>
              <a:gd name="connsiteX3" fmla="*/ 20461 w 804317"/>
              <a:gd name="connsiteY3" fmla="*/ 15102 h 563776"/>
              <a:gd name="connsiteX4" fmla="*/ 423107 w 804317"/>
              <a:gd name="connsiteY4" fmla="*/ 5602 h 563776"/>
              <a:gd name="connsiteX5" fmla="*/ 395582 w 804317"/>
              <a:gd name="connsiteY5" fmla="*/ 0 h 563776"/>
              <a:gd name="connsiteX6" fmla="*/ 368057 w 804317"/>
              <a:gd name="connsiteY6" fmla="*/ 5602 h 563776"/>
              <a:gd name="connsiteX7" fmla="*/ 576566 w 804317"/>
              <a:gd name="connsiteY7" fmla="*/ 69178 h 563776"/>
              <a:gd name="connsiteX8" fmla="*/ 631616 w 804317"/>
              <a:gd name="connsiteY8" fmla="*/ 80383 h 563776"/>
              <a:gd name="connsiteX9" fmla="*/ 686666 w 804317"/>
              <a:gd name="connsiteY9" fmla="*/ 69178 h 563776"/>
              <a:gd name="connsiteX10" fmla="*/ 258444 w 804317"/>
              <a:gd name="connsiteY10" fmla="*/ 108639 h 563776"/>
              <a:gd name="connsiteX11" fmla="*/ 252598 w 804317"/>
              <a:gd name="connsiteY11" fmla="*/ 117164 h 563776"/>
              <a:gd name="connsiteX12" fmla="*/ 250405 w 804317"/>
              <a:gd name="connsiteY12" fmla="*/ 127639 h 563776"/>
              <a:gd name="connsiteX13" fmla="*/ 576566 w 804317"/>
              <a:gd name="connsiteY13" fmla="*/ 69178 h 563776"/>
              <a:gd name="connsiteX14" fmla="*/ 422864 w 804317"/>
              <a:gd name="connsiteY14" fmla="*/ 5602 h 563776"/>
              <a:gd name="connsiteX15" fmla="*/ 686423 w 804317"/>
              <a:gd name="connsiteY15" fmla="*/ 69178 h 563776"/>
              <a:gd name="connsiteX16" fmla="*/ 790190 w 804317"/>
              <a:gd name="connsiteY16" fmla="*/ 26064 h 563776"/>
              <a:gd name="connsiteX17" fmla="*/ 257957 w 804317"/>
              <a:gd name="connsiteY17" fmla="*/ 108395 h 563776"/>
              <a:gd name="connsiteX18" fmla="*/ 357339 w 804317"/>
              <a:gd name="connsiteY18" fmla="*/ 9743 h 563776"/>
              <a:gd name="connsiteX19" fmla="*/ 250649 w 804317"/>
              <a:gd name="connsiteY19" fmla="*/ 127639 h 563776"/>
              <a:gd name="connsiteX20" fmla="*/ 250649 w 804317"/>
              <a:gd name="connsiteY20" fmla="*/ 268918 h 563776"/>
              <a:gd name="connsiteX21" fmla="*/ 303507 w 804317"/>
              <a:gd name="connsiteY21" fmla="*/ 268918 h 563776"/>
              <a:gd name="connsiteX22" fmla="*/ 303507 w 804317"/>
              <a:gd name="connsiteY22" fmla="*/ 268918 h 563776"/>
              <a:gd name="connsiteX23" fmla="*/ 349301 w 804317"/>
              <a:gd name="connsiteY23" fmla="*/ 223124 h 563776"/>
              <a:gd name="connsiteX24" fmla="*/ 349301 w 804317"/>
              <a:gd name="connsiteY24" fmla="*/ 159548 h 563776"/>
              <a:gd name="connsiteX25" fmla="*/ 387544 w 804317"/>
              <a:gd name="connsiteY25" fmla="*/ 121305 h 563776"/>
              <a:gd name="connsiteX26" fmla="*/ 387544 w 804317"/>
              <a:gd name="connsiteY26" fmla="*/ 121305 h 563776"/>
              <a:gd name="connsiteX27" fmla="*/ 706884 w 804317"/>
              <a:gd name="connsiteY27" fmla="*/ 319827 h 563776"/>
              <a:gd name="connsiteX28" fmla="*/ 528579 w 804317"/>
              <a:gd name="connsiteY28" fmla="*/ 309109 h 563776"/>
              <a:gd name="connsiteX29" fmla="*/ 664744 w 804317"/>
              <a:gd name="connsiteY29" fmla="*/ 393633 h 563776"/>
              <a:gd name="connsiteX30" fmla="*/ 486439 w 804317"/>
              <a:gd name="connsiteY30" fmla="*/ 382916 h 563776"/>
              <a:gd name="connsiteX31" fmla="*/ 600924 w 804317"/>
              <a:gd name="connsiteY31" fmla="*/ 454042 h 563776"/>
              <a:gd name="connsiteX32" fmla="*/ 533695 w 804317"/>
              <a:gd name="connsiteY32" fmla="*/ 512259 h 563776"/>
              <a:gd name="connsiteX33" fmla="*/ 444299 w 804317"/>
              <a:gd name="connsiteY33" fmla="*/ 456722 h 563776"/>
              <a:gd name="connsiteX34" fmla="*/ 402159 w 804317"/>
              <a:gd name="connsiteY34" fmla="*/ 530528 h 563776"/>
              <a:gd name="connsiteX35" fmla="*/ 446735 w 804317"/>
              <a:gd name="connsiteY35" fmla="*/ 558297 h 563776"/>
              <a:gd name="connsiteX36" fmla="*/ 664744 w 804317"/>
              <a:gd name="connsiteY36" fmla="*/ 393146 h 563776"/>
              <a:gd name="connsiteX37" fmla="*/ 722230 w 804317"/>
              <a:gd name="connsiteY37" fmla="*/ 377313 h 563776"/>
              <a:gd name="connsiteX38" fmla="*/ 706397 w 804317"/>
              <a:gd name="connsiteY38" fmla="*/ 319827 h 563776"/>
              <a:gd name="connsiteX39" fmla="*/ 600437 w 804317"/>
              <a:gd name="connsiteY39" fmla="*/ 454042 h 563776"/>
              <a:gd name="connsiteX40" fmla="*/ 657923 w 804317"/>
              <a:gd name="connsiteY40" fmla="*/ 438209 h 563776"/>
              <a:gd name="connsiteX41" fmla="*/ 642090 w 804317"/>
              <a:gd name="connsiteY41" fmla="*/ 380723 h 563776"/>
              <a:gd name="connsiteX42" fmla="*/ 533208 w 804317"/>
              <a:gd name="connsiteY42" fmla="*/ 512259 h 563776"/>
              <a:gd name="connsiteX43" fmla="*/ 590694 w 804317"/>
              <a:gd name="connsiteY43" fmla="*/ 496426 h 563776"/>
              <a:gd name="connsiteX44" fmla="*/ 574861 w 804317"/>
              <a:gd name="connsiteY44" fmla="*/ 438940 h 563776"/>
              <a:gd name="connsiteX45" fmla="*/ 446491 w 804317"/>
              <a:gd name="connsiteY45" fmla="*/ 558297 h 563776"/>
              <a:gd name="connsiteX46" fmla="*/ 503977 w 804317"/>
              <a:gd name="connsiteY46" fmla="*/ 542464 h 563776"/>
              <a:gd name="connsiteX47" fmla="*/ 488144 w 804317"/>
              <a:gd name="connsiteY47" fmla="*/ 484978 h 563776"/>
              <a:gd name="connsiteX48" fmla="*/ 133485 w 804317"/>
              <a:gd name="connsiteY48" fmla="*/ 389249 h 563776"/>
              <a:gd name="connsiteX49" fmla="*/ 178061 w 804317"/>
              <a:gd name="connsiteY49" fmla="*/ 361480 h 563776"/>
              <a:gd name="connsiteX50" fmla="*/ 136408 w 804317"/>
              <a:gd name="connsiteY50" fmla="*/ 288161 h 563776"/>
              <a:gd name="connsiteX51" fmla="*/ 91832 w 804317"/>
              <a:gd name="connsiteY51" fmla="*/ 315930 h 563776"/>
              <a:gd name="connsiteX52" fmla="*/ 91832 w 804317"/>
              <a:gd name="connsiteY52" fmla="*/ 315930 h 563776"/>
              <a:gd name="connsiteX53" fmla="*/ 75999 w 804317"/>
              <a:gd name="connsiteY53" fmla="*/ 373416 h 563776"/>
              <a:gd name="connsiteX54" fmla="*/ 133485 w 804317"/>
              <a:gd name="connsiteY54" fmla="*/ 389249 h 563776"/>
              <a:gd name="connsiteX55" fmla="*/ 178061 w 804317"/>
              <a:gd name="connsiteY55" fmla="*/ 361480 h 563776"/>
              <a:gd name="connsiteX56" fmla="*/ 193894 w 804317"/>
              <a:gd name="connsiteY56" fmla="*/ 303994 h 563776"/>
              <a:gd name="connsiteX57" fmla="*/ 136408 w 804317"/>
              <a:gd name="connsiteY57" fmla="*/ 288161 h 563776"/>
              <a:gd name="connsiteX58" fmla="*/ 206804 w 804317"/>
              <a:gd name="connsiteY58" fmla="*/ 442838 h 563776"/>
              <a:gd name="connsiteX59" fmla="*/ 251380 w 804317"/>
              <a:gd name="connsiteY59" fmla="*/ 415069 h 563776"/>
              <a:gd name="connsiteX60" fmla="*/ 164907 w 804317"/>
              <a:gd name="connsiteY60" fmla="*/ 369518 h 563776"/>
              <a:gd name="connsiteX61" fmla="*/ 209483 w 804317"/>
              <a:gd name="connsiteY61" fmla="*/ 341750 h 563776"/>
              <a:gd name="connsiteX62" fmla="*/ 164907 w 804317"/>
              <a:gd name="connsiteY62" fmla="*/ 369518 h 563776"/>
              <a:gd name="connsiteX63" fmla="*/ 149074 w 804317"/>
              <a:gd name="connsiteY63" fmla="*/ 427005 h 563776"/>
              <a:gd name="connsiteX64" fmla="*/ 206560 w 804317"/>
              <a:gd name="connsiteY64" fmla="*/ 442838 h 563776"/>
              <a:gd name="connsiteX65" fmla="*/ 251136 w 804317"/>
              <a:gd name="connsiteY65" fmla="*/ 415069 h 563776"/>
              <a:gd name="connsiteX66" fmla="*/ 266969 w 804317"/>
              <a:gd name="connsiteY66" fmla="*/ 357583 h 563776"/>
              <a:gd name="connsiteX67" fmla="*/ 209483 w 804317"/>
              <a:gd name="connsiteY67" fmla="*/ 341750 h 563776"/>
              <a:gd name="connsiteX68" fmla="*/ 324455 w 804317"/>
              <a:gd name="connsiteY68" fmla="*/ 468658 h 563776"/>
              <a:gd name="connsiteX69" fmla="*/ 279879 w 804317"/>
              <a:gd name="connsiteY69" fmla="*/ 496426 h 563776"/>
              <a:gd name="connsiteX70" fmla="*/ 282802 w 804317"/>
              <a:gd name="connsiteY70" fmla="*/ 395338 h 563776"/>
              <a:gd name="connsiteX71" fmla="*/ 238226 w 804317"/>
              <a:gd name="connsiteY71" fmla="*/ 423107 h 563776"/>
              <a:gd name="connsiteX72" fmla="*/ 238226 w 804317"/>
              <a:gd name="connsiteY72" fmla="*/ 423107 h 563776"/>
              <a:gd name="connsiteX73" fmla="*/ 222393 w 804317"/>
              <a:gd name="connsiteY73" fmla="*/ 480593 h 563776"/>
              <a:gd name="connsiteX74" fmla="*/ 279879 w 804317"/>
              <a:gd name="connsiteY74" fmla="*/ 496426 h 563776"/>
              <a:gd name="connsiteX75" fmla="*/ 324455 w 804317"/>
              <a:gd name="connsiteY75" fmla="*/ 468658 h 563776"/>
              <a:gd name="connsiteX76" fmla="*/ 340288 w 804317"/>
              <a:gd name="connsiteY76" fmla="*/ 411171 h 563776"/>
              <a:gd name="connsiteX77" fmla="*/ 282802 w 804317"/>
              <a:gd name="connsiteY77" fmla="*/ 395338 h 563776"/>
              <a:gd name="connsiteX78" fmla="*/ 397774 w 804317"/>
              <a:gd name="connsiteY78" fmla="*/ 522246 h 563776"/>
              <a:gd name="connsiteX79" fmla="*/ 353198 w 804317"/>
              <a:gd name="connsiteY79" fmla="*/ 550015 h 563776"/>
              <a:gd name="connsiteX80" fmla="*/ 356121 w 804317"/>
              <a:gd name="connsiteY80" fmla="*/ 448927 h 563776"/>
              <a:gd name="connsiteX81" fmla="*/ 311545 w 804317"/>
              <a:gd name="connsiteY81" fmla="*/ 476696 h 563776"/>
              <a:gd name="connsiteX82" fmla="*/ 311545 w 804317"/>
              <a:gd name="connsiteY82" fmla="*/ 476696 h 563776"/>
              <a:gd name="connsiteX83" fmla="*/ 295712 w 804317"/>
              <a:gd name="connsiteY83" fmla="*/ 534182 h 563776"/>
              <a:gd name="connsiteX84" fmla="*/ 353198 w 804317"/>
              <a:gd name="connsiteY84" fmla="*/ 550015 h 563776"/>
              <a:gd name="connsiteX85" fmla="*/ 397774 w 804317"/>
              <a:gd name="connsiteY85" fmla="*/ 522246 h 563776"/>
              <a:gd name="connsiteX86" fmla="*/ 413607 w 804317"/>
              <a:gd name="connsiteY86" fmla="*/ 464760 h 563776"/>
              <a:gd name="connsiteX87" fmla="*/ 356121 w 804317"/>
              <a:gd name="connsiteY87" fmla="*/ 448927 h 563776"/>
              <a:gd name="connsiteX88" fmla="*/ 84280 w 804317"/>
              <a:gd name="connsiteY88" fmla="*/ 322019 h 563776"/>
              <a:gd name="connsiteX89" fmla="*/ 0 w 804317"/>
              <a:gd name="connsiteY89" fmla="*/ 302045 h 563776"/>
              <a:gd name="connsiteX90" fmla="*/ 804318 w 804317"/>
              <a:gd name="connsiteY90" fmla="*/ 302045 h 563776"/>
              <a:gd name="connsiteX91" fmla="*/ 764370 w 804317"/>
              <a:gd name="connsiteY91" fmla="*/ 302045 h 563776"/>
              <a:gd name="connsiteX92" fmla="*/ 717114 w 804317"/>
              <a:gd name="connsiteY92" fmla="*/ 328109 h 563776"/>
              <a:gd name="connsiteX93" fmla="*/ 250649 w 804317"/>
              <a:gd name="connsiteY93" fmla="*/ 195355 h 563776"/>
              <a:gd name="connsiteX94" fmla="*/ 291084 w 804317"/>
              <a:gd name="connsiteY94" fmla="*/ 195355 h 56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804317" h="563776">
                <a:moveTo>
                  <a:pt x="368301" y="5602"/>
                </a:moveTo>
                <a:lnTo>
                  <a:pt x="229457" y="55537"/>
                </a:lnTo>
                <a:cubicBezTo>
                  <a:pt x="186099" y="74537"/>
                  <a:pt x="122280" y="68691"/>
                  <a:pt x="95242" y="55537"/>
                </a:cubicBezTo>
                <a:cubicBezTo>
                  <a:pt x="68204" y="42384"/>
                  <a:pt x="20461" y="15102"/>
                  <a:pt x="20461" y="15102"/>
                </a:cubicBezTo>
                <a:moveTo>
                  <a:pt x="423107" y="5602"/>
                </a:moveTo>
                <a:cubicBezTo>
                  <a:pt x="414582" y="1949"/>
                  <a:pt x="405325" y="0"/>
                  <a:pt x="395582" y="0"/>
                </a:cubicBezTo>
                <a:cubicBezTo>
                  <a:pt x="385839" y="0"/>
                  <a:pt x="376582" y="1949"/>
                  <a:pt x="368057" y="5602"/>
                </a:cubicBezTo>
                <a:moveTo>
                  <a:pt x="576566" y="69178"/>
                </a:moveTo>
                <a:cubicBezTo>
                  <a:pt x="593373" y="76242"/>
                  <a:pt x="612129" y="80383"/>
                  <a:pt x="631616" y="80383"/>
                </a:cubicBezTo>
                <a:cubicBezTo>
                  <a:pt x="651103" y="80383"/>
                  <a:pt x="669615" y="76486"/>
                  <a:pt x="686666" y="69178"/>
                </a:cubicBezTo>
                <a:moveTo>
                  <a:pt x="258444" y="108639"/>
                </a:moveTo>
                <a:cubicBezTo>
                  <a:pt x="256008" y="111075"/>
                  <a:pt x="254059" y="113998"/>
                  <a:pt x="252598" y="117164"/>
                </a:cubicBezTo>
                <a:cubicBezTo>
                  <a:pt x="251136" y="120331"/>
                  <a:pt x="250405" y="123985"/>
                  <a:pt x="250405" y="127639"/>
                </a:cubicBezTo>
                <a:moveTo>
                  <a:pt x="576566" y="69178"/>
                </a:moveTo>
                <a:lnTo>
                  <a:pt x="422864" y="5602"/>
                </a:lnTo>
                <a:moveTo>
                  <a:pt x="686423" y="69178"/>
                </a:moveTo>
                <a:lnTo>
                  <a:pt x="790190" y="26064"/>
                </a:lnTo>
                <a:moveTo>
                  <a:pt x="257957" y="108395"/>
                </a:moveTo>
                <a:lnTo>
                  <a:pt x="357339" y="9743"/>
                </a:lnTo>
                <a:moveTo>
                  <a:pt x="250649" y="127639"/>
                </a:moveTo>
                <a:lnTo>
                  <a:pt x="250649" y="268918"/>
                </a:lnTo>
                <a:lnTo>
                  <a:pt x="303507" y="268918"/>
                </a:lnTo>
                <a:moveTo>
                  <a:pt x="303507" y="268918"/>
                </a:moveTo>
                <a:cubicBezTo>
                  <a:pt x="328840" y="268918"/>
                  <a:pt x="349301" y="248457"/>
                  <a:pt x="349301" y="223124"/>
                </a:cubicBezTo>
                <a:lnTo>
                  <a:pt x="349301" y="159548"/>
                </a:lnTo>
                <a:lnTo>
                  <a:pt x="387544" y="121305"/>
                </a:lnTo>
                <a:moveTo>
                  <a:pt x="387544" y="121305"/>
                </a:moveTo>
                <a:lnTo>
                  <a:pt x="706884" y="319827"/>
                </a:lnTo>
                <a:moveTo>
                  <a:pt x="528579" y="309109"/>
                </a:moveTo>
                <a:lnTo>
                  <a:pt x="664744" y="393633"/>
                </a:lnTo>
                <a:moveTo>
                  <a:pt x="486439" y="382916"/>
                </a:moveTo>
                <a:lnTo>
                  <a:pt x="600924" y="454042"/>
                </a:lnTo>
                <a:moveTo>
                  <a:pt x="533695" y="512259"/>
                </a:moveTo>
                <a:lnTo>
                  <a:pt x="444299" y="456722"/>
                </a:lnTo>
                <a:moveTo>
                  <a:pt x="402159" y="530528"/>
                </a:moveTo>
                <a:lnTo>
                  <a:pt x="446735" y="558297"/>
                </a:lnTo>
                <a:moveTo>
                  <a:pt x="664744" y="393146"/>
                </a:moveTo>
                <a:cubicBezTo>
                  <a:pt x="684961" y="404595"/>
                  <a:pt x="710781" y="397531"/>
                  <a:pt x="722230" y="377313"/>
                </a:cubicBezTo>
                <a:cubicBezTo>
                  <a:pt x="733678" y="357096"/>
                  <a:pt x="726614" y="331276"/>
                  <a:pt x="706397" y="319827"/>
                </a:cubicBezTo>
                <a:moveTo>
                  <a:pt x="600437" y="454042"/>
                </a:moveTo>
                <a:cubicBezTo>
                  <a:pt x="620655" y="465491"/>
                  <a:pt x="646475" y="458427"/>
                  <a:pt x="657923" y="438209"/>
                </a:cubicBezTo>
                <a:cubicBezTo>
                  <a:pt x="669372" y="417992"/>
                  <a:pt x="662308" y="392172"/>
                  <a:pt x="642090" y="380723"/>
                </a:cubicBezTo>
                <a:moveTo>
                  <a:pt x="533208" y="512259"/>
                </a:moveTo>
                <a:cubicBezTo>
                  <a:pt x="553425" y="523708"/>
                  <a:pt x="579245" y="516644"/>
                  <a:pt x="590694" y="496426"/>
                </a:cubicBezTo>
                <a:cubicBezTo>
                  <a:pt x="602142" y="476209"/>
                  <a:pt x="595078" y="450389"/>
                  <a:pt x="574861" y="438940"/>
                </a:cubicBezTo>
                <a:moveTo>
                  <a:pt x="446491" y="558297"/>
                </a:moveTo>
                <a:cubicBezTo>
                  <a:pt x="466709" y="569745"/>
                  <a:pt x="492529" y="562681"/>
                  <a:pt x="503977" y="542464"/>
                </a:cubicBezTo>
                <a:cubicBezTo>
                  <a:pt x="515426" y="522246"/>
                  <a:pt x="508362" y="496426"/>
                  <a:pt x="488144" y="484978"/>
                </a:cubicBezTo>
                <a:moveTo>
                  <a:pt x="133485" y="389249"/>
                </a:moveTo>
                <a:lnTo>
                  <a:pt x="178061" y="361480"/>
                </a:lnTo>
                <a:moveTo>
                  <a:pt x="136408" y="288161"/>
                </a:moveTo>
                <a:lnTo>
                  <a:pt x="91832" y="315930"/>
                </a:lnTo>
                <a:moveTo>
                  <a:pt x="91832" y="315930"/>
                </a:moveTo>
                <a:cubicBezTo>
                  <a:pt x="71614" y="327378"/>
                  <a:pt x="64550" y="353198"/>
                  <a:pt x="75999" y="373416"/>
                </a:cubicBezTo>
                <a:cubicBezTo>
                  <a:pt x="87447" y="393633"/>
                  <a:pt x="113267" y="400697"/>
                  <a:pt x="133485" y="389249"/>
                </a:cubicBezTo>
                <a:moveTo>
                  <a:pt x="178061" y="361480"/>
                </a:moveTo>
                <a:cubicBezTo>
                  <a:pt x="198278" y="350032"/>
                  <a:pt x="205342" y="324212"/>
                  <a:pt x="193894" y="303994"/>
                </a:cubicBezTo>
                <a:cubicBezTo>
                  <a:pt x="182445" y="283777"/>
                  <a:pt x="156625" y="276713"/>
                  <a:pt x="136408" y="288161"/>
                </a:cubicBezTo>
                <a:moveTo>
                  <a:pt x="206804" y="442838"/>
                </a:moveTo>
                <a:lnTo>
                  <a:pt x="251380" y="415069"/>
                </a:lnTo>
                <a:moveTo>
                  <a:pt x="164907" y="369518"/>
                </a:moveTo>
                <a:lnTo>
                  <a:pt x="209483" y="341750"/>
                </a:lnTo>
                <a:moveTo>
                  <a:pt x="164907" y="369518"/>
                </a:moveTo>
                <a:cubicBezTo>
                  <a:pt x="144689" y="380967"/>
                  <a:pt x="137626" y="406787"/>
                  <a:pt x="149074" y="427005"/>
                </a:cubicBezTo>
                <a:cubicBezTo>
                  <a:pt x="160523" y="447222"/>
                  <a:pt x="186343" y="454286"/>
                  <a:pt x="206560" y="442838"/>
                </a:cubicBezTo>
                <a:moveTo>
                  <a:pt x="251136" y="415069"/>
                </a:moveTo>
                <a:cubicBezTo>
                  <a:pt x="271354" y="403620"/>
                  <a:pt x="278418" y="377800"/>
                  <a:pt x="266969" y="357583"/>
                </a:cubicBezTo>
                <a:cubicBezTo>
                  <a:pt x="255521" y="337365"/>
                  <a:pt x="229701" y="330301"/>
                  <a:pt x="209483" y="341750"/>
                </a:cubicBezTo>
                <a:moveTo>
                  <a:pt x="324455" y="468658"/>
                </a:moveTo>
                <a:lnTo>
                  <a:pt x="279879" y="496426"/>
                </a:lnTo>
                <a:moveTo>
                  <a:pt x="282802" y="395338"/>
                </a:moveTo>
                <a:lnTo>
                  <a:pt x="238226" y="423107"/>
                </a:lnTo>
                <a:moveTo>
                  <a:pt x="238226" y="423107"/>
                </a:moveTo>
                <a:cubicBezTo>
                  <a:pt x="218009" y="434556"/>
                  <a:pt x="210945" y="460376"/>
                  <a:pt x="222393" y="480593"/>
                </a:cubicBezTo>
                <a:cubicBezTo>
                  <a:pt x="233842" y="500811"/>
                  <a:pt x="259662" y="507875"/>
                  <a:pt x="279879" y="496426"/>
                </a:cubicBezTo>
                <a:moveTo>
                  <a:pt x="324455" y="468658"/>
                </a:moveTo>
                <a:cubicBezTo>
                  <a:pt x="344673" y="457209"/>
                  <a:pt x="351737" y="431389"/>
                  <a:pt x="340288" y="411171"/>
                </a:cubicBezTo>
                <a:cubicBezTo>
                  <a:pt x="328840" y="390954"/>
                  <a:pt x="303020" y="383890"/>
                  <a:pt x="282802" y="395338"/>
                </a:cubicBezTo>
                <a:moveTo>
                  <a:pt x="397774" y="522246"/>
                </a:moveTo>
                <a:lnTo>
                  <a:pt x="353198" y="550015"/>
                </a:lnTo>
                <a:moveTo>
                  <a:pt x="356121" y="448927"/>
                </a:moveTo>
                <a:lnTo>
                  <a:pt x="311545" y="476696"/>
                </a:lnTo>
                <a:moveTo>
                  <a:pt x="311545" y="476696"/>
                </a:moveTo>
                <a:cubicBezTo>
                  <a:pt x="291328" y="488144"/>
                  <a:pt x="284264" y="513964"/>
                  <a:pt x="295712" y="534182"/>
                </a:cubicBezTo>
                <a:cubicBezTo>
                  <a:pt x="307161" y="554399"/>
                  <a:pt x="332981" y="561463"/>
                  <a:pt x="353198" y="550015"/>
                </a:cubicBezTo>
                <a:moveTo>
                  <a:pt x="397774" y="522246"/>
                </a:moveTo>
                <a:cubicBezTo>
                  <a:pt x="417992" y="510798"/>
                  <a:pt x="425056" y="484978"/>
                  <a:pt x="413607" y="464760"/>
                </a:cubicBezTo>
                <a:cubicBezTo>
                  <a:pt x="402159" y="444543"/>
                  <a:pt x="376339" y="437479"/>
                  <a:pt x="356121" y="448927"/>
                </a:cubicBezTo>
                <a:moveTo>
                  <a:pt x="84280" y="322019"/>
                </a:moveTo>
                <a:cubicBezTo>
                  <a:pt x="47986" y="293764"/>
                  <a:pt x="0" y="302045"/>
                  <a:pt x="0" y="302045"/>
                </a:cubicBezTo>
                <a:moveTo>
                  <a:pt x="804318" y="302045"/>
                </a:moveTo>
                <a:lnTo>
                  <a:pt x="764370" y="302045"/>
                </a:lnTo>
                <a:cubicBezTo>
                  <a:pt x="739768" y="302045"/>
                  <a:pt x="717114" y="328109"/>
                  <a:pt x="717114" y="328109"/>
                </a:cubicBezTo>
                <a:moveTo>
                  <a:pt x="250649" y="195355"/>
                </a:moveTo>
                <a:lnTo>
                  <a:pt x="291084" y="195355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6" name="Graphic 27">
            <a:extLst>
              <a:ext uri="{FF2B5EF4-FFF2-40B4-BE49-F238E27FC236}">
                <a16:creationId xmlns:a16="http://schemas.microsoft.com/office/drawing/2014/main" id="{BD447F61-FAA7-0215-3C15-3F115EADE5C2}"/>
              </a:ext>
            </a:extLst>
          </p:cNvPr>
          <p:cNvSpPr/>
          <p:nvPr/>
        </p:nvSpPr>
        <p:spPr>
          <a:xfrm>
            <a:off x="6766101" y="1893557"/>
            <a:ext cx="1752829" cy="887720"/>
          </a:xfrm>
          <a:custGeom>
            <a:avLst/>
            <a:gdLst>
              <a:gd name="connsiteX0" fmla="*/ 680760 w 1448723"/>
              <a:gd name="connsiteY0" fmla="*/ 428493 h 733705"/>
              <a:gd name="connsiteX1" fmla="*/ 459377 w 1448723"/>
              <a:gd name="connsiteY1" fmla="*/ 649876 h 733705"/>
              <a:gd name="connsiteX2" fmla="*/ 237994 w 1448723"/>
              <a:gd name="connsiteY2" fmla="*/ 428493 h 733705"/>
              <a:gd name="connsiteX3" fmla="*/ 459377 w 1448723"/>
              <a:gd name="connsiteY3" fmla="*/ 207109 h 733705"/>
              <a:gd name="connsiteX4" fmla="*/ 680760 w 1448723"/>
              <a:gd name="connsiteY4" fmla="*/ 428493 h 733705"/>
              <a:gd name="connsiteX5" fmla="*/ 762773 w 1448723"/>
              <a:gd name="connsiteY5" fmla="*/ 136256 h 733705"/>
              <a:gd name="connsiteX6" fmla="*/ 680760 w 1448723"/>
              <a:gd name="connsiteY6" fmla="*/ 136256 h 733705"/>
              <a:gd name="connsiteX7" fmla="*/ 596671 w 1448723"/>
              <a:gd name="connsiteY7" fmla="*/ 519 h 733705"/>
              <a:gd name="connsiteX8" fmla="*/ 459377 w 1448723"/>
              <a:gd name="connsiteY8" fmla="*/ 519 h 733705"/>
              <a:gd name="connsiteX9" fmla="*/ 0 w 1448723"/>
              <a:gd name="connsiteY9" fmla="*/ 733706 h 733705"/>
              <a:gd name="connsiteX10" fmla="*/ 762514 w 1448723"/>
              <a:gd name="connsiteY10" fmla="*/ 733706 h 733705"/>
              <a:gd name="connsiteX11" fmla="*/ 0 w 1448723"/>
              <a:gd name="connsiteY11" fmla="*/ 136256 h 733705"/>
              <a:gd name="connsiteX12" fmla="*/ 0 w 1448723"/>
              <a:gd name="connsiteY12" fmla="*/ 733706 h 733705"/>
              <a:gd name="connsiteX13" fmla="*/ 237734 w 1448723"/>
              <a:gd name="connsiteY13" fmla="*/ 136256 h 733705"/>
              <a:gd name="connsiteX14" fmla="*/ 0 w 1448723"/>
              <a:gd name="connsiteY14" fmla="*/ 136256 h 733705"/>
              <a:gd name="connsiteX15" fmla="*/ 459117 w 1448723"/>
              <a:gd name="connsiteY15" fmla="*/ 519 h 733705"/>
              <a:gd name="connsiteX16" fmla="*/ 321823 w 1448723"/>
              <a:gd name="connsiteY16" fmla="*/ 519 h 733705"/>
              <a:gd name="connsiteX17" fmla="*/ 237734 w 1448723"/>
              <a:gd name="connsiteY17" fmla="*/ 136256 h 733705"/>
              <a:gd name="connsiteX18" fmla="*/ 0 w 1448723"/>
              <a:gd name="connsiteY18" fmla="*/ 322862 h 733705"/>
              <a:gd name="connsiteX19" fmla="*/ 264466 w 1448723"/>
              <a:gd name="connsiteY19" fmla="*/ 322862 h 733705"/>
              <a:gd name="connsiteX20" fmla="*/ 762773 w 1448723"/>
              <a:gd name="connsiteY20" fmla="*/ 322862 h 733705"/>
              <a:gd name="connsiteX21" fmla="*/ 654028 w 1448723"/>
              <a:gd name="connsiteY21" fmla="*/ 322862 h 733705"/>
              <a:gd name="connsiteX22" fmla="*/ 81234 w 1448723"/>
              <a:gd name="connsiteY22" fmla="*/ 229429 h 733705"/>
              <a:gd name="connsiteX23" fmla="*/ 168698 w 1448723"/>
              <a:gd name="connsiteY23" fmla="*/ 229429 h 733705"/>
              <a:gd name="connsiteX24" fmla="*/ 1448724 w 1448723"/>
              <a:gd name="connsiteY24" fmla="*/ 0 h 733705"/>
              <a:gd name="connsiteX25" fmla="*/ 891502 w 1448723"/>
              <a:gd name="connsiteY25" fmla="*/ 0 h 733705"/>
              <a:gd name="connsiteX26" fmla="*/ 891502 w 1448723"/>
              <a:gd name="connsiteY26" fmla="*/ 329350 h 733705"/>
              <a:gd name="connsiteX27" fmla="*/ 1448724 w 1448723"/>
              <a:gd name="connsiteY27" fmla="*/ 329350 h 733705"/>
              <a:gd name="connsiteX28" fmla="*/ 1448724 w 1448723"/>
              <a:gd name="connsiteY28" fmla="*/ 0 h 733705"/>
              <a:gd name="connsiteX29" fmla="*/ 1214883 w 1448723"/>
              <a:gd name="connsiteY29" fmla="*/ 164805 h 733705"/>
              <a:gd name="connsiteX30" fmla="*/ 1125603 w 1448723"/>
              <a:gd name="connsiteY30" fmla="*/ 108745 h 733705"/>
              <a:gd name="connsiteX31" fmla="*/ 1125603 w 1448723"/>
              <a:gd name="connsiteY31" fmla="*/ 220864 h 733705"/>
              <a:gd name="connsiteX32" fmla="*/ 1214883 w 1448723"/>
              <a:gd name="connsiteY32" fmla="*/ 164805 h 733705"/>
              <a:gd name="connsiteX33" fmla="*/ 889945 w 1448723"/>
              <a:gd name="connsiteY33" fmla="*/ 404356 h 733705"/>
              <a:gd name="connsiteX34" fmla="*/ 889945 w 1448723"/>
              <a:gd name="connsiteY34" fmla="*/ 733706 h 733705"/>
              <a:gd name="connsiteX35" fmla="*/ 1447167 w 1448723"/>
              <a:gd name="connsiteY35" fmla="*/ 733706 h 733705"/>
              <a:gd name="connsiteX36" fmla="*/ 1447167 w 1448723"/>
              <a:gd name="connsiteY36" fmla="*/ 733706 h 733705"/>
              <a:gd name="connsiteX37" fmla="*/ 1447167 w 1448723"/>
              <a:gd name="connsiteY37" fmla="*/ 404356 h 733705"/>
              <a:gd name="connsiteX38" fmla="*/ 889945 w 1448723"/>
              <a:gd name="connsiteY38" fmla="*/ 404356 h 733705"/>
              <a:gd name="connsiteX39" fmla="*/ 1074994 w 1448723"/>
              <a:gd name="connsiteY39" fmla="*/ 484033 h 733705"/>
              <a:gd name="connsiteX40" fmla="*/ 965470 w 1448723"/>
              <a:gd name="connsiteY40" fmla="*/ 658441 h 733705"/>
              <a:gd name="connsiteX41" fmla="*/ 1184517 w 1448723"/>
              <a:gd name="connsiteY41" fmla="*/ 658441 h 733705"/>
              <a:gd name="connsiteX42" fmla="*/ 1074994 w 1448723"/>
              <a:gd name="connsiteY42" fmla="*/ 484033 h 733705"/>
              <a:gd name="connsiteX43" fmla="*/ 1371642 w 1448723"/>
              <a:gd name="connsiteY43" fmla="*/ 658441 h 733705"/>
              <a:gd name="connsiteX44" fmla="*/ 1128198 w 1448723"/>
              <a:gd name="connsiteY44" fmla="*/ 658441 h 733705"/>
              <a:gd name="connsiteX45" fmla="*/ 1290927 w 1448723"/>
              <a:gd name="connsiteY45" fmla="*/ 658441 h 733705"/>
              <a:gd name="connsiteX46" fmla="*/ 1210990 w 1448723"/>
              <a:gd name="connsiteY46" fmla="*/ 531009 h 733705"/>
              <a:gd name="connsiteX47" fmla="*/ 1157785 w 1448723"/>
              <a:gd name="connsiteY47" fmla="*/ 615877 h 733705"/>
              <a:gd name="connsiteX48" fmla="*/ 1334788 w 1448723"/>
              <a:gd name="connsiteY48" fmla="*/ 491819 h 733705"/>
              <a:gd name="connsiteX49" fmla="*/ 1297934 w 1448723"/>
              <a:gd name="connsiteY49" fmla="*/ 528673 h 733705"/>
              <a:gd name="connsiteX50" fmla="*/ 1334788 w 1448723"/>
              <a:gd name="connsiteY50" fmla="*/ 565527 h 733705"/>
              <a:gd name="connsiteX51" fmla="*/ 1371642 w 1448723"/>
              <a:gd name="connsiteY51" fmla="*/ 528673 h 733705"/>
              <a:gd name="connsiteX52" fmla="*/ 1334788 w 1448723"/>
              <a:gd name="connsiteY52" fmla="*/ 491819 h 733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448723" h="733705">
                <a:moveTo>
                  <a:pt x="680760" y="428493"/>
                </a:moveTo>
                <a:cubicBezTo>
                  <a:pt x="680760" y="550734"/>
                  <a:pt x="581618" y="649876"/>
                  <a:pt x="459377" y="649876"/>
                </a:cubicBezTo>
                <a:cubicBezTo>
                  <a:pt x="337136" y="649876"/>
                  <a:pt x="237994" y="550734"/>
                  <a:pt x="237994" y="428493"/>
                </a:cubicBezTo>
                <a:cubicBezTo>
                  <a:pt x="237994" y="306252"/>
                  <a:pt x="337136" y="207109"/>
                  <a:pt x="459377" y="207109"/>
                </a:cubicBezTo>
                <a:cubicBezTo>
                  <a:pt x="581618" y="207109"/>
                  <a:pt x="680760" y="306252"/>
                  <a:pt x="680760" y="428493"/>
                </a:cubicBezTo>
                <a:close/>
                <a:moveTo>
                  <a:pt x="762773" y="136256"/>
                </a:moveTo>
                <a:lnTo>
                  <a:pt x="680760" y="136256"/>
                </a:lnTo>
                <a:lnTo>
                  <a:pt x="596671" y="519"/>
                </a:lnTo>
                <a:lnTo>
                  <a:pt x="459377" y="519"/>
                </a:lnTo>
                <a:moveTo>
                  <a:pt x="0" y="733706"/>
                </a:moveTo>
                <a:lnTo>
                  <a:pt x="762514" y="733706"/>
                </a:lnTo>
                <a:moveTo>
                  <a:pt x="0" y="136256"/>
                </a:moveTo>
                <a:lnTo>
                  <a:pt x="0" y="733706"/>
                </a:lnTo>
                <a:moveTo>
                  <a:pt x="237734" y="136256"/>
                </a:moveTo>
                <a:lnTo>
                  <a:pt x="0" y="136256"/>
                </a:lnTo>
                <a:moveTo>
                  <a:pt x="459117" y="519"/>
                </a:moveTo>
                <a:lnTo>
                  <a:pt x="321823" y="519"/>
                </a:lnTo>
                <a:lnTo>
                  <a:pt x="237734" y="136256"/>
                </a:lnTo>
                <a:moveTo>
                  <a:pt x="0" y="322862"/>
                </a:moveTo>
                <a:lnTo>
                  <a:pt x="264466" y="322862"/>
                </a:lnTo>
                <a:moveTo>
                  <a:pt x="762773" y="322862"/>
                </a:moveTo>
                <a:lnTo>
                  <a:pt x="654028" y="322862"/>
                </a:lnTo>
                <a:moveTo>
                  <a:pt x="81234" y="229429"/>
                </a:moveTo>
                <a:lnTo>
                  <a:pt x="168698" y="229429"/>
                </a:lnTo>
                <a:moveTo>
                  <a:pt x="1448724" y="0"/>
                </a:moveTo>
                <a:lnTo>
                  <a:pt x="891502" y="0"/>
                </a:lnTo>
                <a:lnTo>
                  <a:pt x="891502" y="329350"/>
                </a:lnTo>
                <a:lnTo>
                  <a:pt x="1448724" y="329350"/>
                </a:lnTo>
                <a:lnTo>
                  <a:pt x="1448724" y="0"/>
                </a:lnTo>
                <a:close/>
                <a:moveTo>
                  <a:pt x="1214883" y="164805"/>
                </a:moveTo>
                <a:lnTo>
                  <a:pt x="1125603" y="108745"/>
                </a:lnTo>
                <a:lnTo>
                  <a:pt x="1125603" y="220864"/>
                </a:lnTo>
                <a:lnTo>
                  <a:pt x="1214883" y="164805"/>
                </a:lnTo>
                <a:close/>
                <a:moveTo>
                  <a:pt x="889945" y="404356"/>
                </a:moveTo>
                <a:lnTo>
                  <a:pt x="889945" y="733706"/>
                </a:lnTo>
                <a:lnTo>
                  <a:pt x="1447167" y="733706"/>
                </a:lnTo>
                <a:moveTo>
                  <a:pt x="1447167" y="733706"/>
                </a:moveTo>
                <a:lnTo>
                  <a:pt x="1447167" y="404356"/>
                </a:lnTo>
                <a:lnTo>
                  <a:pt x="889945" y="404356"/>
                </a:lnTo>
                <a:moveTo>
                  <a:pt x="1074994" y="484033"/>
                </a:moveTo>
                <a:lnTo>
                  <a:pt x="965470" y="658441"/>
                </a:lnTo>
                <a:lnTo>
                  <a:pt x="1184517" y="658441"/>
                </a:lnTo>
                <a:cubicBezTo>
                  <a:pt x="1184517" y="658441"/>
                  <a:pt x="1074994" y="484033"/>
                  <a:pt x="1074994" y="484033"/>
                </a:cubicBezTo>
                <a:close/>
                <a:moveTo>
                  <a:pt x="1371642" y="658441"/>
                </a:moveTo>
                <a:lnTo>
                  <a:pt x="1128198" y="658441"/>
                </a:lnTo>
                <a:moveTo>
                  <a:pt x="1290927" y="658441"/>
                </a:moveTo>
                <a:lnTo>
                  <a:pt x="1210990" y="531009"/>
                </a:lnTo>
                <a:lnTo>
                  <a:pt x="1157785" y="615877"/>
                </a:lnTo>
                <a:moveTo>
                  <a:pt x="1334788" y="491819"/>
                </a:moveTo>
                <a:cubicBezTo>
                  <a:pt x="1314285" y="491819"/>
                  <a:pt x="1297934" y="508429"/>
                  <a:pt x="1297934" y="528673"/>
                </a:cubicBezTo>
                <a:cubicBezTo>
                  <a:pt x="1297934" y="548917"/>
                  <a:pt x="1314544" y="565527"/>
                  <a:pt x="1334788" y="565527"/>
                </a:cubicBezTo>
                <a:cubicBezTo>
                  <a:pt x="1355032" y="565527"/>
                  <a:pt x="1371642" y="548917"/>
                  <a:pt x="1371642" y="528673"/>
                </a:cubicBezTo>
                <a:cubicBezTo>
                  <a:pt x="1371642" y="508429"/>
                  <a:pt x="1355032" y="491819"/>
                  <a:pt x="1334788" y="491819"/>
                </a:cubicBezTo>
                <a:close/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7" name="Graphic 29">
            <a:extLst>
              <a:ext uri="{FF2B5EF4-FFF2-40B4-BE49-F238E27FC236}">
                <a16:creationId xmlns:a16="http://schemas.microsoft.com/office/drawing/2014/main" id="{9734F742-2AF9-2C61-A920-C09A2BDB486D}"/>
              </a:ext>
            </a:extLst>
          </p:cNvPr>
          <p:cNvSpPr/>
          <p:nvPr/>
        </p:nvSpPr>
        <p:spPr>
          <a:xfrm>
            <a:off x="2189847" y="4078026"/>
            <a:ext cx="1149402" cy="1149056"/>
          </a:xfrm>
          <a:custGeom>
            <a:avLst/>
            <a:gdLst>
              <a:gd name="connsiteX0" fmla="*/ 949987 w 949987"/>
              <a:gd name="connsiteY0" fmla="*/ 474851 h 949701"/>
              <a:gd name="connsiteX1" fmla="*/ 475137 w 949987"/>
              <a:gd name="connsiteY1" fmla="*/ 949701 h 949701"/>
              <a:gd name="connsiteX2" fmla="*/ 0 w 949987"/>
              <a:gd name="connsiteY2" fmla="*/ 474851 h 949701"/>
              <a:gd name="connsiteX3" fmla="*/ 474851 w 949987"/>
              <a:gd name="connsiteY3" fmla="*/ 0 h 949701"/>
              <a:gd name="connsiteX4" fmla="*/ 949701 w 949987"/>
              <a:gd name="connsiteY4" fmla="*/ 474851 h 949701"/>
              <a:gd name="connsiteX5" fmla="*/ 576625 w 949987"/>
              <a:gd name="connsiteY5" fmla="*/ 566905 h 949701"/>
              <a:gd name="connsiteX6" fmla="*/ 474851 w 949987"/>
              <a:gd name="connsiteY6" fmla="*/ 566905 h 949701"/>
              <a:gd name="connsiteX7" fmla="*/ 474851 w 949987"/>
              <a:gd name="connsiteY7" fmla="*/ 725855 h 949701"/>
              <a:gd name="connsiteX8" fmla="*/ 576625 w 949987"/>
              <a:gd name="connsiteY8" fmla="*/ 725855 h 949701"/>
              <a:gd name="connsiteX9" fmla="*/ 576625 w 949987"/>
              <a:gd name="connsiteY9" fmla="*/ 566905 h 949701"/>
              <a:gd name="connsiteX10" fmla="*/ 393946 w 949987"/>
              <a:gd name="connsiteY10" fmla="*/ 481140 h 949701"/>
              <a:gd name="connsiteX11" fmla="*/ 292172 w 949987"/>
              <a:gd name="connsiteY11" fmla="*/ 481140 h 949701"/>
              <a:gd name="connsiteX12" fmla="*/ 292172 w 949987"/>
              <a:gd name="connsiteY12" fmla="*/ 725855 h 949701"/>
              <a:gd name="connsiteX13" fmla="*/ 393946 w 949987"/>
              <a:gd name="connsiteY13" fmla="*/ 725855 h 949701"/>
              <a:gd name="connsiteX14" fmla="*/ 393946 w 949987"/>
              <a:gd name="connsiteY14" fmla="*/ 481140 h 949701"/>
              <a:gd name="connsiteX15" fmla="*/ 759304 w 949987"/>
              <a:gd name="connsiteY15" fmla="*/ 395375 h 949701"/>
              <a:gd name="connsiteX16" fmla="*/ 657529 w 949987"/>
              <a:gd name="connsiteY16" fmla="*/ 395375 h 949701"/>
              <a:gd name="connsiteX17" fmla="*/ 657529 w 949987"/>
              <a:gd name="connsiteY17" fmla="*/ 725855 h 949701"/>
              <a:gd name="connsiteX18" fmla="*/ 759304 w 949987"/>
              <a:gd name="connsiteY18" fmla="*/ 725855 h 949701"/>
              <a:gd name="connsiteX19" fmla="*/ 759304 w 949987"/>
              <a:gd name="connsiteY19" fmla="*/ 395375 h 949701"/>
              <a:gd name="connsiteX20" fmla="*/ 482569 w 949987"/>
              <a:gd name="connsiteY20" fmla="*/ 384512 h 949701"/>
              <a:gd name="connsiteX21" fmla="*/ 386227 w 949987"/>
              <a:gd name="connsiteY21" fmla="*/ 339342 h 949701"/>
              <a:gd name="connsiteX22" fmla="*/ 560615 w 949987"/>
              <a:gd name="connsiteY22" fmla="*/ 372219 h 949701"/>
              <a:gd name="connsiteX23" fmla="*/ 673825 w 949987"/>
              <a:gd name="connsiteY23" fmla="*/ 265871 h 949701"/>
              <a:gd name="connsiteX24" fmla="*/ 192685 w 949987"/>
              <a:gd name="connsiteY24" fmla="*/ 481426 h 949701"/>
              <a:gd name="connsiteX25" fmla="*/ 310468 w 949987"/>
              <a:gd name="connsiteY25" fmla="*/ 354208 h 949701"/>
              <a:gd name="connsiteX26" fmla="*/ 342773 w 949987"/>
              <a:gd name="connsiteY26" fmla="*/ 271302 h 949701"/>
              <a:gd name="connsiteX27" fmla="*/ 295031 w 949987"/>
              <a:gd name="connsiteY27" fmla="*/ 319045 h 949701"/>
              <a:gd name="connsiteX28" fmla="*/ 342773 w 949987"/>
              <a:gd name="connsiteY28" fmla="*/ 366787 h 949701"/>
              <a:gd name="connsiteX29" fmla="*/ 390515 w 949987"/>
              <a:gd name="connsiteY29" fmla="*/ 319045 h 949701"/>
              <a:gd name="connsiteX30" fmla="*/ 342773 w 949987"/>
              <a:gd name="connsiteY30" fmla="*/ 271302 h 949701"/>
              <a:gd name="connsiteX31" fmla="*/ 160094 w 949987"/>
              <a:gd name="connsiteY31" fmla="*/ 468561 h 949701"/>
              <a:gd name="connsiteX32" fmla="*/ 112352 w 949987"/>
              <a:gd name="connsiteY32" fmla="*/ 516304 h 949701"/>
              <a:gd name="connsiteX33" fmla="*/ 160094 w 949987"/>
              <a:gd name="connsiteY33" fmla="*/ 564046 h 949701"/>
              <a:gd name="connsiteX34" fmla="*/ 207836 w 949987"/>
              <a:gd name="connsiteY34" fmla="*/ 516304 h 949701"/>
              <a:gd name="connsiteX35" fmla="*/ 160094 w 949987"/>
              <a:gd name="connsiteY35" fmla="*/ 468561 h 949701"/>
              <a:gd name="connsiteX36" fmla="*/ 525452 w 949987"/>
              <a:gd name="connsiteY36" fmla="*/ 357067 h 949701"/>
              <a:gd name="connsiteX37" fmla="*/ 477709 w 949987"/>
              <a:gd name="connsiteY37" fmla="*/ 404809 h 949701"/>
              <a:gd name="connsiteX38" fmla="*/ 525452 w 949987"/>
              <a:gd name="connsiteY38" fmla="*/ 452552 h 949701"/>
              <a:gd name="connsiteX39" fmla="*/ 573194 w 949987"/>
              <a:gd name="connsiteY39" fmla="*/ 404809 h 949701"/>
              <a:gd name="connsiteX40" fmla="*/ 525452 w 949987"/>
              <a:gd name="connsiteY40" fmla="*/ 357067 h 949701"/>
              <a:gd name="connsiteX41" fmla="*/ 708131 w 949987"/>
              <a:gd name="connsiteY41" fmla="*/ 185538 h 949701"/>
              <a:gd name="connsiteX42" fmla="*/ 660388 w 949987"/>
              <a:gd name="connsiteY42" fmla="*/ 233280 h 949701"/>
              <a:gd name="connsiteX43" fmla="*/ 708131 w 949987"/>
              <a:gd name="connsiteY43" fmla="*/ 281022 h 949701"/>
              <a:gd name="connsiteX44" fmla="*/ 755873 w 949987"/>
              <a:gd name="connsiteY44" fmla="*/ 233280 h 949701"/>
              <a:gd name="connsiteX45" fmla="*/ 708131 w 949987"/>
              <a:gd name="connsiteY45" fmla="*/ 185538 h 949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949987" h="949701">
                <a:moveTo>
                  <a:pt x="949987" y="474851"/>
                </a:moveTo>
                <a:cubicBezTo>
                  <a:pt x="949987" y="737291"/>
                  <a:pt x="737291" y="949701"/>
                  <a:pt x="475137" y="949701"/>
                </a:cubicBezTo>
                <a:cubicBezTo>
                  <a:pt x="212982" y="949701"/>
                  <a:pt x="0" y="737291"/>
                  <a:pt x="0" y="474851"/>
                </a:cubicBezTo>
                <a:cubicBezTo>
                  <a:pt x="0" y="212411"/>
                  <a:pt x="212696" y="0"/>
                  <a:pt x="474851" y="0"/>
                </a:cubicBezTo>
                <a:cubicBezTo>
                  <a:pt x="737005" y="0"/>
                  <a:pt x="949701" y="212696"/>
                  <a:pt x="949701" y="474851"/>
                </a:cubicBezTo>
                <a:close/>
                <a:moveTo>
                  <a:pt x="576625" y="566905"/>
                </a:moveTo>
                <a:lnTo>
                  <a:pt x="474851" y="566905"/>
                </a:lnTo>
                <a:lnTo>
                  <a:pt x="474851" y="725855"/>
                </a:lnTo>
                <a:lnTo>
                  <a:pt x="576625" y="725855"/>
                </a:lnTo>
                <a:lnTo>
                  <a:pt x="576625" y="566905"/>
                </a:lnTo>
                <a:close/>
                <a:moveTo>
                  <a:pt x="393946" y="481140"/>
                </a:moveTo>
                <a:lnTo>
                  <a:pt x="292172" y="481140"/>
                </a:lnTo>
                <a:lnTo>
                  <a:pt x="292172" y="725855"/>
                </a:lnTo>
                <a:lnTo>
                  <a:pt x="393946" y="725855"/>
                </a:lnTo>
                <a:lnTo>
                  <a:pt x="393946" y="481140"/>
                </a:lnTo>
                <a:close/>
                <a:moveTo>
                  <a:pt x="759304" y="395375"/>
                </a:moveTo>
                <a:lnTo>
                  <a:pt x="657529" y="395375"/>
                </a:lnTo>
                <a:lnTo>
                  <a:pt x="657529" y="725855"/>
                </a:lnTo>
                <a:lnTo>
                  <a:pt x="759304" y="725855"/>
                </a:lnTo>
                <a:lnTo>
                  <a:pt x="759304" y="395375"/>
                </a:lnTo>
                <a:close/>
                <a:moveTo>
                  <a:pt x="482569" y="384512"/>
                </a:moveTo>
                <a:lnTo>
                  <a:pt x="386227" y="339342"/>
                </a:lnTo>
                <a:moveTo>
                  <a:pt x="560615" y="372219"/>
                </a:moveTo>
                <a:lnTo>
                  <a:pt x="673825" y="265871"/>
                </a:lnTo>
                <a:moveTo>
                  <a:pt x="192685" y="481426"/>
                </a:moveTo>
                <a:lnTo>
                  <a:pt x="310468" y="354208"/>
                </a:lnTo>
                <a:moveTo>
                  <a:pt x="342773" y="271302"/>
                </a:moveTo>
                <a:cubicBezTo>
                  <a:pt x="316472" y="271302"/>
                  <a:pt x="295031" y="292744"/>
                  <a:pt x="295031" y="319045"/>
                </a:cubicBezTo>
                <a:cubicBezTo>
                  <a:pt x="295031" y="345346"/>
                  <a:pt x="316472" y="366787"/>
                  <a:pt x="342773" y="366787"/>
                </a:cubicBezTo>
                <a:cubicBezTo>
                  <a:pt x="369074" y="366787"/>
                  <a:pt x="390515" y="345346"/>
                  <a:pt x="390515" y="319045"/>
                </a:cubicBezTo>
                <a:cubicBezTo>
                  <a:pt x="390515" y="292744"/>
                  <a:pt x="369074" y="271302"/>
                  <a:pt x="342773" y="271302"/>
                </a:cubicBezTo>
                <a:close/>
                <a:moveTo>
                  <a:pt x="160094" y="468561"/>
                </a:moveTo>
                <a:cubicBezTo>
                  <a:pt x="133793" y="468561"/>
                  <a:pt x="112352" y="490002"/>
                  <a:pt x="112352" y="516304"/>
                </a:cubicBezTo>
                <a:cubicBezTo>
                  <a:pt x="112352" y="542605"/>
                  <a:pt x="133793" y="564046"/>
                  <a:pt x="160094" y="564046"/>
                </a:cubicBezTo>
                <a:cubicBezTo>
                  <a:pt x="186395" y="564046"/>
                  <a:pt x="207836" y="542605"/>
                  <a:pt x="207836" y="516304"/>
                </a:cubicBezTo>
                <a:cubicBezTo>
                  <a:pt x="207836" y="490002"/>
                  <a:pt x="186395" y="468561"/>
                  <a:pt x="160094" y="468561"/>
                </a:cubicBezTo>
                <a:close/>
                <a:moveTo>
                  <a:pt x="525452" y="357067"/>
                </a:moveTo>
                <a:cubicBezTo>
                  <a:pt x="499151" y="357067"/>
                  <a:pt x="477709" y="378508"/>
                  <a:pt x="477709" y="404809"/>
                </a:cubicBezTo>
                <a:cubicBezTo>
                  <a:pt x="477709" y="431111"/>
                  <a:pt x="499151" y="452552"/>
                  <a:pt x="525452" y="452552"/>
                </a:cubicBezTo>
                <a:cubicBezTo>
                  <a:pt x="551753" y="452552"/>
                  <a:pt x="573194" y="431111"/>
                  <a:pt x="573194" y="404809"/>
                </a:cubicBezTo>
                <a:cubicBezTo>
                  <a:pt x="573194" y="378508"/>
                  <a:pt x="551753" y="357067"/>
                  <a:pt x="525452" y="357067"/>
                </a:cubicBezTo>
                <a:close/>
                <a:moveTo>
                  <a:pt x="708131" y="185538"/>
                </a:moveTo>
                <a:cubicBezTo>
                  <a:pt x="681829" y="185538"/>
                  <a:pt x="660388" y="206979"/>
                  <a:pt x="660388" y="233280"/>
                </a:cubicBezTo>
                <a:cubicBezTo>
                  <a:pt x="660388" y="259581"/>
                  <a:pt x="681829" y="281022"/>
                  <a:pt x="708131" y="281022"/>
                </a:cubicBezTo>
                <a:cubicBezTo>
                  <a:pt x="734432" y="281022"/>
                  <a:pt x="755873" y="259581"/>
                  <a:pt x="755873" y="233280"/>
                </a:cubicBezTo>
                <a:cubicBezTo>
                  <a:pt x="755873" y="206979"/>
                  <a:pt x="734432" y="185538"/>
                  <a:pt x="708131" y="185538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8" name="Graphic 31">
            <a:extLst>
              <a:ext uri="{FF2B5EF4-FFF2-40B4-BE49-F238E27FC236}">
                <a16:creationId xmlns:a16="http://schemas.microsoft.com/office/drawing/2014/main" id="{8D1B3B9E-E8CE-8299-49E9-7BAC18FBDF09}"/>
              </a:ext>
            </a:extLst>
          </p:cNvPr>
          <p:cNvSpPr/>
          <p:nvPr/>
        </p:nvSpPr>
        <p:spPr>
          <a:xfrm>
            <a:off x="8573469" y="4078026"/>
            <a:ext cx="1149402" cy="1149056"/>
          </a:xfrm>
          <a:custGeom>
            <a:avLst/>
            <a:gdLst>
              <a:gd name="connsiteX0" fmla="*/ 949987 w 949987"/>
              <a:gd name="connsiteY0" fmla="*/ 474851 h 949701"/>
              <a:gd name="connsiteX1" fmla="*/ 475137 w 949987"/>
              <a:gd name="connsiteY1" fmla="*/ 949701 h 949701"/>
              <a:gd name="connsiteX2" fmla="*/ 0 w 949987"/>
              <a:gd name="connsiteY2" fmla="*/ 474851 h 949701"/>
              <a:gd name="connsiteX3" fmla="*/ 474851 w 949987"/>
              <a:gd name="connsiteY3" fmla="*/ 0 h 949701"/>
              <a:gd name="connsiteX4" fmla="*/ 949701 w 949987"/>
              <a:gd name="connsiteY4" fmla="*/ 474851 h 949701"/>
              <a:gd name="connsiteX5" fmla="*/ 275019 w 949987"/>
              <a:gd name="connsiteY5" fmla="*/ 427108 h 949701"/>
              <a:gd name="connsiteX6" fmla="*/ 227276 w 949987"/>
              <a:gd name="connsiteY6" fmla="*/ 474851 h 949701"/>
              <a:gd name="connsiteX7" fmla="*/ 275019 w 949987"/>
              <a:gd name="connsiteY7" fmla="*/ 522593 h 949701"/>
              <a:gd name="connsiteX8" fmla="*/ 322761 w 949987"/>
              <a:gd name="connsiteY8" fmla="*/ 474851 h 949701"/>
              <a:gd name="connsiteX9" fmla="*/ 275019 w 949987"/>
              <a:gd name="connsiteY9" fmla="*/ 427108 h 949701"/>
              <a:gd name="connsiteX10" fmla="*/ 475137 w 949987"/>
              <a:gd name="connsiteY10" fmla="*/ 427108 h 949701"/>
              <a:gd name="connsiteX11" fmla="*/ 427394 w 949987"/>
              <a:gd name="connsiteY11" fmla="*/ 474851 h 949701"/>
              <a:gd name="connsiteX12" fmla="*/ 475137 w 949987"/>
              <a:gd name="connsiteY12" fmla="*/ 522593 h 949701"/>
              <a:gd name="connsiteX13" fmla="*/ 522879 w 949987"/>
              <a:gd name="connsiteY13" fmla="*/ 474851 h 949701"/>
              <a:gd name="connsiteX14" fmla="*/ 475137 w 949987"/>
              <a:gd name="connsiteY14" fmla="*/ 427108 h 949701"/>
              <a:gd name="connsiteX15" fmla="*/ 675254 w 949987"/>
              <a:gd name="connsiteY15" fmla="*/ 427108 h 949701"/>
              <a:gd name="connsiteX16" fmla="*/ 627512 w 949987"/>
              <a:gd name="connsiteY16" fmla="*/ 474851 h 949701"/>
              <a:gd name="connsiteX17" fmla="*/ 675254 w 949987"/>
              <a:gd name="connsiteY17" fmla="*/ 522593 h 949701"/>
              <a:gd name="connsiteX18" fmla="*/ 722997 w 949987"/>
              <a:gd name="connsiteY18" fmla="*/ 474851 h 949701"/>
              <a:gd name="connsiteX19" fmla="*/ 675254 w 949987"/>
              <a:gd name="connsiteY19" fmla="*/ 427108 h 949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49987" h="949701">
                <a:moveTo>
                  <a:pt x="949987" y="474851"/>
                </a:moveTo>
                <a:cubicBezTo>
                  <a:pt x="949987" y="737291"/>
                  <a:pt x="737291" y="949701"/>
                  <a:pt x="475137" y="949701"/>
                </a:cubicBezTo>
                <a:cubicBezTo>
                  <a:pt x="212982" y="949701"/>
                  <a:pt x="0" y="737291"/>
                  <a:pt x="0" y="474851"/>
                </a:cubicBezTo>
                <a:cubicBezTo>
                  <a:pt x="0" y="212411"/>
                  <a:pt x="212696" y="0"/>
                  <a:pt x="474851" y="0"/>
                </a:cubicBezTo>
                <a:cubicBezTo>
                  <a:pt x="737005" y="0"/>
                  <a:pt x="949701" y="212696"/>
                  <a:pt x="949701" y="474851"/>
                </a:cubicBezTo>
                <a:close/>
                <a:moveTo>
                  <a:pt x="275019" y="427108"/>
                </a:moveTo>
                <a:cubicBezTo>
                  <a:pt x="248718" y="427108"/>
                  <a:pt x="227276" y="448549"/>
                  <a:pt x="227276" y="474851"/>
                </a:cubicBezTo>
                <a:cubicBezTo>
                  <a:pt x="227276" y="501152"/>
                  <a:pt x="248718" y="522593"/>
                  <a:pt x="275019" y="522593"/>
                </a:cubicBezTo>
                <a:cubicBezTo>
                  <a:pt x="301320" y="522593"/>
                  <a:pt x="322761" y="501152"/>
                  <a:pt x="322761" y="474851"/>
                </a:cubicBezTo>
                <a:cubicBezTo>
                  <a:pt x="322761" y="448549"/>
                  <a:pt x="301320" y="427108"/>
                  <a:pt x="275019" y="427108"/>
                </a:cubicBezTo>
                <a:close/>
                <a:moveTo>
                  <a:pt x="475137" y="427108"/>
                </a:moveTo>
                <a:cubicBezTo>
                  <a:pt x="448835" y="427108"/>
                  <a:pt x="427394" y="448549"/>
                  <a:pt x="427394" y="474851"/>
                </a:cubicBezTo>
                <a:cubicBezTo>
                  <a:pt x="427394" y="501152"/>
                  <a:pt x="448835" y="522593"/>
                  <a:pt x="475137" y="522593"/>
                </a:cubicBezTo>
                <a:cubicBezTo>
                  <a:pt x="501438" y="522593"/>
                  <a:pt x="522879" y="501152"/>
                  <a:pt x="522879" y="474851"/>
                </a:cubicBezTo>
                <a:cubicBezTo>
                  <a:pt x="522879" y="448549"/>
                  <a:pt x="501438" y="427108"/>
                  <a:pt x="475137" y="427108"/>
                </a:cubicBezTo>
                <a:close/>
                <a:moveTo>
                  <a:pt x="675254" y="427108"/>
                </a:moveTo>
                <a:cubicBezTo>
                  <a:pt x="648953" y="427108"/>
                  <a:pt x="627512" y="448549"/>
                  <a:pt x="627512" y="474851"/>
                </a:cubicBezTo>
                <a:cubicBezTo>
                  <a:pt x="627512" y="501152"/>
                  <a:pt x="648953" y="522593"/>
                  <a:pt x="675254" y="522593"/>
                </a:cubicBezTo>
                <a:cubicBezTo>
                  <a:pt x="701555" y="522593"/>
                  <a:pt x="722997" y="501152"/>
                  <a:pt x="722997" y="474851"/>
                </a:cubicBezTo>
                <a:cubicBezTo>
                  <a:pt x="722997" y="448549"/>
                  <a:pt x="701555" y="427108"/>
                  <a:pt x="675254" y="427108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5" name="Graphic 33">
            <a:extLst>
              <a:ext uri="{FF2B5EF4-FFF2-40B4-BE49-F238E27FC236}">
                <a16:creationId xmlns:a16="http://schemas.microsoft.com/office/drawing/2014/main" id="{46004BFC-D516-98B0-9DE3-1F87CBAB5B17}"/>
              </a:ext>
            </a:extLst>
          </p:cNvPr>
          <p:cNvSpPr/>
          <p:nvPr/>
        </p:nvSpPr>
        <p:spPr>
          <a:xfrm>
            <a:off x="3791159" y="1771631"/>
            <a:ext cx="1033761" cy="988197"/>
          </a:xfrm>
          <a:custGeom>
            <a:avLst/>
            <a:gdLst>
              <a:gd name="connsiteX0" fmla="*/ 0 w 854409"/>
              <a:gd name="connsiteY0" fmla="*/ 0 h 816750"/>
              <a:gd name="connsiteX1" fmla="*/ 405212 w 854409"/>
              <a:gd name="connsiteY1" fmla="*/ 0 h 816750"/>
              <a:gd name="connsiteX2" fmla="*/ 547714 w 854409"/>
              <a:gd name="connsiteY2" fmla="*/ 142502 h 816750"/>
              <a:gd name="connsiteX3" fmla="*/ 547714 w 854409"/>
              <a:gd name="connsiteY3" fmla="*/ 678467 h 816750"/>
              <a:gd name="connsiteX4" fmla="*/ 0 w 854409"/>
              <a:gd name="connsiteY4" fmla="*/ 678467 h 816750"/>
              <a:gd name="connsiteX5" fmla="*/ 0 w 854409"/>
              <a:gd name="connsiteY5" fmla="*/ 0 h 816750"/>
              <a:gd name="connsiteX6" fmla="*/ 420577 w 854409"/>
              <a:gd name="connsiteY6" fmla="*/ 360624 h 816750"/>
              <a:gd name="connsiteX7" fmla="*/ 127137 w 854409"/>
              <a:gd name="connsiteY7" fmla="*/ 360624 h 816750"/>
              <a:gd name="connsiteX8" fmla="*/ 420276 w 854409"/>
              <a:gd name="connsiteY8" fmla="*/ 456127 h 816750"/>
              <a:gd name="connsiteX9" fmla="*/ 127137 w 854409"/>
              <a:gd name="connsiteY9" fmla="*/ 456127 h 816750"/>
              <a:gd name="connsiteX10" fmla="*/ 420276 w 854409"/>
              <a:gd name="connsiteY10" fmla="*/ 551631 h 816750"/>
              <a:gd name="connsiteX11" fmla="*/ 127137 w 854409"/>
              <a:gd name="connsiteY11" fmla="*/ 551631 h 816750"/>
              <a:gd name="connsiteX12" fmla="*/ 273857 w 854409"/>
              <a:gd name="connsiteY12" fmla="*/ 169918 h 816750"/>
              <a:gd name="connsiteX13" fmla="*/ 127137 w 854409"/>
              <a:gd name="connsiteY13" fmla="*/ 169918 h 816750"/>
              <a:gd name="connsiteX14" fmla="*/ 75318 w 854409"/>
              <a:gd name="connsiteY14" fmla="*/ 679069 h 816750"/>
              <a:gd name="connsiteX15" fmla="*/ 619116 w 854409"/>
              <a:gd name="connsiteY15" fmla="*/ 745952 h 816750"/>
              <a:gd name="connsiteX16" fmla="*/ 701966 w 854409"/>
              <a:gd name="connsiteY16" fmla="*/ 72305 h 816750"/>
              <a:gd name="connsiteX17" fmla="*/ 548015 w 854409"/>
              <a:gd name="connsiteY17" fmla="*/ 53325 h 816750"/>
              <a:gd name="connsiteX18" fmla="*/ 196129 w 854409"/>
              <a:gd name="connsiteY18" fmla="*/ 693530 h 816750"/>
              <a:gd name="connsiteX19" fmla="*/ 690216 w 854409"/>
              <a:gd name="connsiteY19" fmla="*/ 816751 h 816750"/>
              <a:gd name="connsiteX20" fmla="*/ 854410 w 854409"/>
              <a:gd name="connsiteY20" fmla="*/ 158168 h 816750"/>
              <a:gd name="connsiteX21" fmla="*/ 695940 w 854409"/>
              <a:gd name="connsiteY21" fmla="*/ 118702 h 816750"/>
              <a:gd name="connsiteX22" fmla="*/ 405212 w 854409"/>
              <a:gd name="connsiteY22" fmla="*/ 0 h 816750"/>
              <a:gd name="connsiteX23" fmla="*/ 405212 w 854409"/>
              <a:gd name="connsiteY23" fmla="*/ 142502 h 816750"/>
              <a:gd name="connsiteX24" fmla="*/ 547714 w 854409"/>
              <a:gd name="connsiteY24" fmla="*/ 142502 h 81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854409" h="816750">
                <a:moveTo>
                  <a:pt x="0" y="0"/>
                </a:moveTo>
                <a:lnTo>
                  <a:pt x="405212" y="0"/>
                </a:lnTo>
                <a:lnTo>
                  <a:pt x="547714" y="142502"/>
                </a:lnTo>
                <a:lnTo>
                  <a:pt x="547714" y="678467"/>
                </a:lnTo>
                <a:lnTo>
                  <a:pt x="0" y="678467"/>
                </a:lnTo>
                <a:lnTo>
                  <a:pt x="0" y="0"/>
                </a:lnTo>
                <a:moveTo>
                  <a:pt x="420577" y="360624"/>
                </a:moveTo>
                <a:lnTo>
                  <a:pt x="127137" y="360624"/>
                </a:lnTo>
                <a:moveTo>
                  <a:pt x="420276" y="456127"/>
                </a:moveTo>
                <a:lnTo>
                  <a:pt x="127137" y="456127"/>
                </a:lnTo>
                <a:moveTo>
                  <a:pt x="420276" y="551631"/>
                </a:moveTo>
                <a:lnTo>
                  <a:pt x="127137" y="551631"/>
                </a:lnTo>
                <a:moveTo>
                  <a:pt x="273857" y="169918"/>
                </a:moveTo>
                <a:lnTo>
                  <a:pt x="127137" y="169918"/>
                </a:lnTo>
                <a:moveTo>
                  <a:pt x="75318" y="679069"/>
                </a:moveTo>
                <a:lnTo>
                  <a:pt x="619116" y="745952"/>
                </a:lnTo>
                <a:lnTo>
                  <a:pt x="701966" y="72305"/>
                </a:lnTo>
                <a:lnTo>
                  <a:pt x="548015" y="53325"/>
                </a:lnTo>
                <a:moveTo>
                  <a:pt x="196129" y="693530"/>
                </a:moveTo>
                <a:lnTo>
                  <a:pt x="690216" y="816751"/>
                </a:lnTo>
                <a:lnTo>
                  <a:pt x="854410" y="158168"/>
                </a:lnTo>
                <a:lnTo>
                  <a:pt x="695940" y="118702"/>
                </a:lnTo>
                <a:moveTo>
                  <a:pt x="405212" y="0"/>
                </a:moveTo>
                <a:lnTo>
                  <a:pt x="405212" y="142502"/>
                </a:lnTo>
                <a:lnTo>
                  <a:pt x="547714" y="142502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968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081D183B-079B-FCF8-28E5-E6D8343CDE91}"/>
              </a:ext>
            </a:extLst>
          </p:cNvPr>
          <p:cNvSpPr/>
          <p:nvPr/>
        </p:nvSpPr>
        <p:spPr>
          <a:xfrm>
            <a:off x="3477050" y="2115642"/>
            <a:ext cx="5043760" cy="3213504"/>
          </a:xfrm>
          <a:prstGeom prst="ellipse">
            <a:avLst/>
          </a:prstGeom>
          <a:noFill/>
          <a:ln w="187325">
            <a:gradFill>
              <a:gsLst>
                <a:gs pos="100000">
                  <a:schemeClr val="accent5">
                    <a:lumMod val="60000"/>
                    <a:lumOff val="40000"/>
                  </a:schemeClr>
                </a:gs>
                <a:gs pos="66000">
                  <a:schemeClr val="bg1"/>
                </a:gs>
                <a:gs pos="47035">
                  <a:schemeClr val="accent2">
                    <a:lumMod val="40000"/>
                    <a:lumOff val="60000"/>
                  </a:schemeClr>
                </a:gs>
                <a:gs pos="6000">
                  <a:schemeClr val="bg1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F9EAF6-E0F3-CDF6-927E-DD9AFE98B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550" y="3534671"/>
            <a:ext cx="2376761" cy="387798"/>
          </a:xfrm>
        </p:spPr>
        <p:txBody>
          <a:bodyPr rtlCol="0">
            <a:spAutoFit/>
          </a:bodyPr>
          <a:lstStyle/>
          <a:p>
            <a:pPr marL="0" indent="0" algn="ctr" rtl="0">
              <a:buNone/>
            </a:pPr>
            <a:r>
              <a:rPr lang="it" cap="all"/>
              <a:t>persuasione</a:t>
            </a:r>
            <a:endParaRPr lang="en-GB" cap="all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961E088-E24B-74CD-3033-717B3039F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8034"/>
            <a:ext cx="10515600" cy="1325563"/>
          </a:xfrm>
        </p:spPr>
        <p:txBody>
          <a:bodyPr rtlCol="0"/>
          <a:lstStyle/>
          <a:p>
            <a:pPr rtl="0"/>
            <a:r>
              <a:rPr lang="it"/>
              <a:t>Approcci di</a:t>
            </a:r>
            <a:br>
              <a:rPr lang="en-GB" dirty="0"/>
            </a:br>
            <a:r>
              <a:rPr lang="it"/>
              <a:t>persuasione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592E769-1D17-384F-3B9F-DFA952D1B9B7}"/>
              </a:ext>
            </a:extLst>
          </p:cNvPr>
          <p:cNvSpPr/>
          <p:nvPr/>
        </p:nvSpPr>
        <p:spPr>
          <a:xfrm>
            <a:off x="5155210" y="1226713"/>
            <a:ext cx="1687442" cy="168744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it" b="1">
                <a:solidFill>
                  <a:schemeClr val="tx1">
                    <a:lumMod val="75000"/>
                    <a:lumOff val="25000"/>
                  </a:schemeClr>
                </a:solidFill>
              </a:rPr>
              <a:t>Logica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F68E1B6-0CC1-BDFB-819D-8C03599993FA}"/>
              </a:ext>
            </a:extLst>
          </p:cNvPr>
          <p:cNvSpPr/>
          <p:nvPr/>
        </p:nvSpPr>
        <p:spPr>
          <a:xfrm>
            <a:off x="2667638" y="2878673"/>
            <a:ext cx="1687442" cy="168744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it" sz="1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Sentimenti</a:t>
            </a:r>
            <a:endParaRPr lang="en-GB" sz="1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4411599-ADC4-3C8B-739E-F29E19FE929B}"/>
              </a:ext>
            </a:extLst>
          </p:cNvPr>
          <p:cNvSpPr/>
          <p:nvPr/>
        </p:nvSpPr>
        <p:spPr>
          <a:xfrm>
            <a:off x="5266020" y="4542986"/>
            <a:ext cx="1687442" cy="1687442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it" b="1">
                <a:solidFill>
                  <a:schemeClr val="tx1">
                    <a:lumMod val="75000"/>
                    <a:lumOff val="25000"/>
                  </a:schemeClr>
                </a:solidFill>
              </a:rPr>
              <a:t>Etica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F4CAA22-08F0-DE68-9650-0B6AD68E0FE9}"/>
              </a:ext>
            </a:extLst>
          </p:cNvPr>
          <p:cNvSpPr/>
          <p:nvPr/>
        </p:nvSpPr>
        <p:spPr>
          <a:xfrm>
            <a:off x="7753592" y="2878673"/>
            <a:ext cx="1687442" cy="16874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it" b="1">
                <a:solidFill>
                  <a:schemeClr val="tx1">
                    <a:lumMod val="75000"/>
                    <a:lumOff val="25000"/>
                  </a:schemeClr>
                </a:solidFill>
              </a:rPr>
              <a:t>Credibilità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035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>
            <a:extLst>
              <a:ext uri="{FF2B5EF4-FFF2-40B4-BE49-F238E27FC236}">
                <a16:creationId xmlns:a16="http://schemas.microsoft.com/office/drawing/2014/main" id="{0623CE53-79FE-9EEC-F46F-9AA1D964D119}"/>
              </a:ext>
            </a:extLst>
          </p:cNvPr>
          <p:cNvSpPr txBox="1">
            <a:spLocks/>
          </p:cNvSpPr>
          <p:nvPr/>
        </p:nvSpPr>
        <p:spPr>
          <a:xfrm>
            <a:off x="3147012" y="396069"/>
            <a:ext cx="5897976" cy="6065862"/>
          </a:xfrm>
          <a:prstGeom prst="ellipse">
            <a:avLst/>
          </a:prstGeom>
          <a:solidFill>
            <a:schemeClr val="accent1"/>
          </a:solidFill>
        </p:spPr>
        <p:txBody>
          <a:bodyPr rtlCol="0"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0">
              <a:lnSpc>
                <a:spcPct val="100000"/>
              </a:lnSpc>
            </a:pPr>
            <a:r>
              <a:rPr lang="it" sz="4400">
                <a:solidFill>
                  <a:schemeClr val="bg1"/>
                </a:solidFill>
              </a:rPr>
              <a:t>Vietiamo l’uso </a:t>
            </a:r>
            <a:br>
              <a:rPr lang="en-GB" sz="4400" dirty="0">
                <a:solidFill>
                  <a:schemeClr val="bg1"/>
                </a:solidFill>
              </a:rPr>
            </a:br>
            <a:r>
              <a:rPr lang="it" sz="4400">
                <a:solidFill>
                  <a:schemeClr val="bg1"/>
                </a:solidFill>
              </a:rPr>
              <a:t>dei pesticidi in agricoltura!</a:t>
            </a:r>
            <a:endParaRPr lang="en-GB" dirty="0">
              <a:solidFill>
                <a:schemeClr val="bg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33D5C1E-76D7-A939-6671-11BB434B7DEC}"/>
              </a:ext>
            </a:extLst>
          </p:cNvPr>
          <p:cNvGrpSpPr/>
          <p:nvPr/>
        </p:nvGrpSpPr>
        <p:grpSpPr>
          <a:xfrm>
            <a:off x="2744816" y="857909"/>
            <a:ext cx="7342010" cy="5234209"/>
            <a:chOff x="2744816" y="857909"/>
            <a:chExt cx="7342010" cy="5234209"/>
          </a:xfrm>
        </p:grpSpPr>
        <p:sp>
          <p:nvSpPr>
            <p:cNvPr id="16" name="Graphic 14">
              <a:extLst>
                <a:ext uri="{FF2B5EF4-FFF2-40B4-BE49-F238E27FC236}">
                  <a16:creationId xmlns:a16="http://schemas.microsoft.com/office/drawing/2014/main" id="{504F2BAE-0D0F-9DE6-38BE-9187FD91782F}"/>
                </a:ext>
              </a:extLst>
            </p:cNvPr>
            <p:cNvSpPr/>
            <p:nvPr/>
          </p:nvSpPr>
          <p:spPr>
            <a:xfrm>
              <a:off x="2744816" y="5069832"/>
              <a:ext cx="7342010" cy="1022286"/>
            </a:xfrm>
            <a:custGeom>
              <a:avLst/>
              <a:gdLst>
                <a:gd name="connsiteX0" fmla="*/ 1579087 w 6422403"/>
                <a:gd name="connsiteY0" fmla="*/ 0 h 894241"/>
                <a:gd name="connsiteX1" fmla="*/ 3737866 w 6422403"/>
                <a:gd name="connsiteY1" fmla="*/ 894242 h 894241"/>
                <a:gd name="connsiteX2" fmla="*/ 3211655 w 6422403"/>
                <a:gd name="connsiteY2" fmla="*/ 894242 h 894241"/>
                <a:gd name="connsiteX3" fmla="*/ 1052422 w 6422403"/>
                <a:gd name="connsiteY3" fmla="*/ 0 h 894241"/>
                <a:gd name="connsiteX4" fmla="*/ 2684538 w 6422403"/>
                <a:gd name="connsiteY4" fmla="*/ 894242 h 894241"/>
                <a:gd name="connsiteX5" fmla="*/ 526211 w 6422403"/>
                <a:gd name="connsiteY5" fmla="*/ 0 h 894241"/>
                <a:gd name="connsiteX6" fmla="*/ 2158327 w 6422403"/>
                <a:gd name="connsiteY6" fmla="*/ 894242 h 894241"/>
                <a:gd name="connsiteX7" fmla="*/ 0 w 6422403"/>
                <a:gd name="connsiteY7" fmla="*/ 0 h 894241"/>
                <a:gd name="connsiteX8" fmla="*/ 4843318 w 6422403"/>
                <a:gd name="connsiteY8" fmla="*/ 0 h 894241"/>
                <a:gd name="connsiteX9" fmla="*/ 3210749 w 6422403"/>
                <a:gd name="connsiteY9" fmla="*/ 472729 h 894241"/>
                <a:gd name="connsiteX10" fmla="*/ 5369982 w 6422403"/>
                <a:gd name="connsiteY10" fmla="*/ 0 h 894241"/>
                <a:gd name="connsiteX11" fmla="*/ 3474534 w 6422403"/>
                <a:gd name="connsiteY11" fmla="*/ 659464 h 894241"/>
                <a:gd name="connsiteX12" fmla="*/ 4843318 w 6422403"/>
                <a:gd name="connsiteY12" fmla="*/ 0 h 894241"/>
                <a:gd name="connsiteX13" fmla="*/ 3210749 w 6422403"/>
                <a:gd name="connsiteY13" fmla="*/ 472729 h 894241"/>
                <a:gd name="connsiteX14" fmla="*/ 5896193 w 6422403"/>
                <a:gd name="connsiteY14" fmla="*/ 0 h 894241"/>
                <a:gd name="connsiteX15" fmla="*/ 3737413 w 6422403"/>
                <a:gd name="connsiteY15" fmla="*/ 894242 h 894241"/>
                <a:gd name="connsiteX16" fmla="*/ 0 w 6422403"/>
                <a:gd name="connsiteY16" fmla="*/ 0 h 894241"/>
                <a:gd name="connsiteX17" fmla="*/ 6422404 w 6422403"/>
                <a:gd name="connsiteY17" fmla="*/ 0 h 894241"/>
                <a:gd name="connsiteX18" fmla="*/ 4317107 w 6422403"/>
                <a:gd name="connsiteY18" fmla="*/ 0 h 894241"/>
                <a:gd name="connsiteX19" fmla="*/ 2947870 w 6422403"/>
                <a:gd name="connsiteY19" fmla="*/ 323613 h 894241"/>
                <a:gd name="connsiteX20" fmla="*/ 3790895 w 6422403"/>
                <a:gd name="connsiteY20" fmla="*/ 0 h 894241"/>
                <a:gd name="connsiteX21" fmla="*/ 2684991 w 6422403"/>
                <a:gd name="connsiteY21" fmla="*/ 206677 h 894241"/>
                <a:gd name="connsiteX22" fmla="*/ 3264684 w 6422403"/>
                <a:gd name="connsiteY22" fmla="*/ 0 h 894241"/>
                <a:gd name="connsiteX23" fmla="*/ 2425738 w 6422403"/>
                <a:gd name="connsiteY23" fmla="*/ 116936 h 89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422403" h="894241">
                  <a:moveTo>
                    <a:pt x="1579087" y="0"/>
                  </a:moveTo>
                  <a:cubicBezTo>
                    <a:pt x="2422112" y="0"/>
                    <a:pt x="3185367" y="341743"/>
                    <a:pt x="3737866" y="894242"/>
                  </a:cubicBezTo>
                  <a:moveTo>
                    <a:pt x="3211655" y="894242"/>
                  </a:moveTo>
                  <a:cubicBezTo>
                    <a:pt x="2658703" y="341743"/>
                    <a:pt x="1895448" y="0"/>
                    <a:pt x="1052422" y="0"/>
                  </a:cubicBezTo>
                  <a:moveTo>
                    <a:pt x="2684538" y="894242"/>
                  </a:moveTo>
                  <a:cubicBezTo>
                    <a:pt x="2132492" y="341743"/>
                    <a:pt x="1369237" y="0"/>
                    <a:pt x="526211" y="0"/>
                  </a:cubicBezTo>
                  <a:moveTo>
                    <a:pt x="2158327" y="894242"/>
                  </a:moveTo>
                  <a:cubicBezTo>
                    <a:pt x="1606281" y="341743"/>
                    <a:pt x="843026" y="0"/>
                    <a:pt x="0" y="0"/>
                  </a:cubicBezTo>
                  <a:moveTo>
                    <a:pt x="4843318" y="0"/>
                  </a:moveTo>
                  <a:cubicBezTo>
                    <a:pt x="4242775" y="0"/>
                    <a:pt x="3683024" y="173138"/>
                    <a:pt x="3210749" y="472729"/>
                  </a:cubicBezTo>
                  <a:moveTo>
                    <a:pt x="5369982" y="0"/>
                  </a:moveTo>
                  <a:cubicBezTo>
                    <a:pt x="4653864" y="0"/>
                    <a:pt x="3995306" y="246562"/>
                    <a:pt x="3474534" y="659464"/>
                  </a:cubicBezTo>
                  <a:moveTo>
                    <a:pt x="4843318" y="0"/>
                  </a:moveTo>
                  <a:cubicBezTo>
                    <a:pt x="4242775" y="0"/>
                    <a:pt x="3683024" y="173138"/>
                    <a:pt x="3210749" y="472729"/>
                  </a:cubicBezTo>
                  <a:moveTo>
                    <a:pt x="5896193" y="0"/>
                  </a:moveTo>
                  <a:cubicBezTo>
                    <a:pt x="5053167" y="0"/>
                    <a:pt x="4289912" y="341743"/>
                    <a:pt x="3737413" y="894242"/>
                  </a:cubicBezTo>
                  <a:moveTo>
                    <a:pt x="0" y="0"/>
                  </a:moveTo>
                  <a:lnTo>
                    <a:pt x="6422404" y="0"/>
                  </a:lnTo>
                  <a:moveTo>
                    <a:pt x="4317107" y="0"/>
                  </a:moveTo>
                  <a:cubicBezTo>
                    <a:pt x="3824888" y="0"/>
                    <a:pt x="3359864" y="116483"/>
                    <a:pt x="2947870" y="323613"/>
                  </a:cubicBezTo>
                  <a:moveTo>
                    <a:pt x="3790895" y="0"/>
                  </a:moveTo>
                  <a:cubicBezTo>
                    <a:pt x="3400656" y="0"/>
                    <a:pt x="3027640" y="72972"/>
                    <a:pt x="2684991" y="206677"/>
                  </a:cubicBezTo>
                  <a:moveTo>
                    <a:pt x="3264684" y="0"/>
                  </a:moveTo>
                  <a:cubicBezTo>
                    <a:pt x="2973705" y="0"/>
                    <a:pt x="2692243" y="40792"/>
                    <a:pt x="2425738" y="116936"/>
                  </a:cubicBezTo>
                </a:path>
              </a:pathLst>
            </a:custGeom>
            <a:noFill/>
            <a:ln w="6350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22" name="Graphic 20">
              <a:extLst>
                <a:ext uri="{FF2B5EF4-FFF2-40B4-BE49-F238E27FC236}">
                  <a16:creationId xmlns:a16="http://schemas.microsoft.com/office/drawing/2014/main" id="{43508EE7-61E2-8D88-8A8D-19CF159C7229}"/>
                </a:ext>
              </a:extLst>
            </p:cNvPr>
            <p:cNvSpPr/>
            <p:nvPr/>
          </p:nvSpPr>
          <p:spPr>
            <a:xfrm>
              <a:off x="5605817" y="857909"/>
              <a:ext cx="3477999" cy="1023070"/>
            </a:xfrm>
            <a:custGeom>
              <a:avLst/>
              <a:gdLst>
                <a:gd name="connsiteX0" fmla="*/ 3478000 w 3477999"/>
                <a:gd name="connsiteY0" fmla="*/ 0 h 1023070"/>
                <a:gd name="connsiteX1" fmla="*/ 449153 w 3477999"/>
                <a:gd name="connsiteY1" fmla="*/ 0 h 1023070"/>
                <a:gd name="connsiteX2" fmla="*/ 336865 w 3477999"/>
                <a:gd name="connsiteY2" fmla="*/ 685472 h 1023070"/>
                <a:gd name="connsiteX3" fmla="*/ 449153 w 3477999"/>
                <a:gd name="connsiteY3" fmla="*/ 573184 h 1023070"/>
                <a:gd name="connsiteX4" fmla="*/ 449153 w 3477999"/>
                <a:gd name="connsiteY4" fmla="*/ 797760 h 1023070"/>
                <a:gd name="connsiteX5" fmla="*/ 449153 w 3477999"/>
                <a:gd name="connsiteY5" fmla="*/ 797760 h 1023070"/>
                <a:gd name="connsiteX6" fmla="*/ 449153 w 3477999"/>
                <a:gd name="connsiteY6" fmla="*/ 1022337 h 1023070"/>
                <a:gd name="connsiteX7" fmla="*/ 449153 w 3477999"/>
                <a:gd name="connsiteY7" fmla="*/ 1022337 h 1023070"/>
                <a:gd name="connsiteX8" fmla="*/ 336865 w 3477999"/>
                <a:gd name="connsiteY8" fmla="*/ 685472 h 1023070"/>
                <a:gd name="connsiteX9" fmla="*/ 336865 w 3477999"/>
                <a:gd name="connsiteY9" fmla="*/ 685472 h 1023070"/>
                <a:gd name="connsiteX10" fmla="*/ 224576 w 3477999"/>
                <a:gd name="connsiteY10" fmla="*/ 797760 h 1023070"/>
                <a:gd name="connsiteX11" fmla="*/ 224576 w 3477999"/>
                <a:gd name="connsiteY11" fmla="*/ 797760 h 1023070"/>
                <a:gd name="connsiteX12" fmla="*/ 112288 w 3477999"/>
                <a:gd name="connsiteY12" fmla="*/ 910048 h 1023070"/>
                <a:gd name="connsiteX13" fmla="*/ 112288 w 3477999"/>
                <a:gd name="connsiteY13" fmla="*/ 910048 h 1023070"/>
                <a:gd name="connsiteX14" fmla="*/ 0 w 3477999"/>
                <a:gd name="connsiteY14" fmla="*/ 1022337 h 1023070"/>
                <a:gd name="connsiteX15" fmla="*/ 0 w 3477999"/>
                <a:gd name="connsiteY15" fmla="*/ 1022337 h 1023070"/>
                <a:gd name="connsiteX16" fmla="*/ 448419 w 3477999"/>
                <a:gd name="connsiteY16" fmla="*/ 573918 h 1023070"/>
                <a:gd name="connsiteX17" fmla="*/ 560707 w 3477999"/>
                <a:gd name="connsiteY17" fmla="*/ 686206 h 1023070"/>
                <a:gd name="connsiteX18" fmla="*/ 672995 w 3477999"/>
                <a:gd name="connsiteY18" fmla="*/ 798494 h 1023070"/>
                <a:gd name="connsiteX19" fmla="*/ 672995 w 3477999"/>
                <a:gd name="connsiteY19" fmla="*/ 798494 h 1023070"/>
                <a:gd name="connsiteX20" fmla="*/ 785284 w 3477999"/>
                <a:gd name="connsiteY20" fmla="*/ 910782 h 1023070"/>
                <a:gd name="connsiteX21" fmla="*/ 785284 w 3477999"/>
                <a:gd name="connsiteY21" fmla="*/ 910782 h 1023070"/>
                <a:gd name="connsiteX22" fmla="*/ 897572 w 3477999"/>
                <a:gd name="connsiteY22" fmla="*/ 1023071 h 1023070"/>
                <a:gd name="connsiteX23" fmla="*/ 897572 w 3477999"/>
                <a:gd name="connsiteY23" fmla="*/ 1023071 h 1023070"/>
                <a:gd name="connsiteX24" fmla="*/ 449153 w 3477999"/>
                <a:gd name="connsiteY24" fmla="*/ 0 h 1023070"/>
                <a:gd name="connsiteX25" fmla="*/ 449153 w 3477999"/>
                <a:gd name="connsiteY25" fmla="*/ 382367 h 102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77999" h="1023070">
                  <a:moveTo>
                    <a:pt x="3478000" y="0"/>
                  </a:moveTo>
                  <a:lnTo>
                    <a:pt x="449153" y="0"/>
                  </a:lnTo>
                  <a:moveTo>
                    <a:pt x="336865" y="685472"/>
                  </a:moveTo>
                  <a:lnTo>
                    <a:pt x="449153" y="573184"/>
                  </a:lnTo>
                  <a:moveTo>
                    <a:pt x="449153" y="797760"/>
                  </a:moveTo>
                  <a:lnTo>
                    <a:pt x="449153" y="797760"/>
                  </a:lnTo>
                  <a:moveTo>
                    <a:pt x="449153" y="1022337"/>
                  </a:moveTo>
                  <a:lnTo>
                    <a:pt x="449153" y="1022337"/>
                  </a:lnTo>
                  <a:moveTo>
                    <a:pt x="336865" y="685472"/>
                  </a:moveTo>
                  <a:lnTo>
                    <a:pt x="336865" y="685472"/>
                  </a:lnTo>
                  <a:moveTo>
                    <a:pt x="224576" y="797760"/>
                  </a:moveTo>
                  <a:lnTo>
                    <a:pt x="224576" y="797760"/>
                  </a:lnTo>
                  <a:moveTo>
                    <a:pt x="112288" y="910048"/>
                  </a:moveTo>
                  <a:lnTo>
                    <a:pt x="112288" y="910048"/>
                  </a:lnTo>
                  <a:moveTo>
                    <a:pt x="0" y="1022337"/>
                  </a:moveTo>
                  <a:lnTo>
                    <a:pt x="0" y="1022337"/>
                  </a:lnTo>
                  <a:moveTo>
                    <a:pt x="448419" y="573918"/>
                  </a:moveTo>
                  <a:lnTo>
                    <a:pt x="560707" y="686206"/>
                  </a:lnTo>
                  <a:moveTo>
                    <a:pt x="672995" y="798494"/>
                  </a:moveTo>
                  <a:lnTo>
                    <a:pt x="672995" y="798494"/>
                  </a:lnTo>
                  <a:moveTo>
                    <a:pt x="785284" y="910782"/>
                  </a:moveTo>
                  <a:lnTo>
                    <a:pt x="785284" y="910782"/>
                  </a:lnTo>
                  <a:moveTo>
                    <a:pt x="897572" y="1023071"/>
                  </a:moveTo>
                  <a:lnTo>
                    <a:pt x="897572" y="1023071"/>
                  </a:lnTo>
                  <a:moveTo>
                    <a:pt x="449153" y="0"/>
                  </a:moveTo>
                  <a:lnTo>
                    <a:pt x="449153" y="382367"/>
                  </a:lnTo>
                </a:path>
              </a:pathLst>
            </a:custGeom>
            <a:noFill/>
            <a:ln w="6350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930444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57EA5-DE2B-62DD-4204-1629159F8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10709"/>
            <a:ext cx="10515600" cy="1325563"/>
          </a:xfrm>
        </p:spPr>
        <p:txBody>
          <a:bodyPr rtlCol="0"/>
          <a:lstStyle/>
          <a:p>
            <a:pPr algn="ctr" rtl="0"/>
            <a:r>
              <a:rPr lang="it"/>
              <a:t>Cosa ne pensano</a:t>
            </a:r>
            <a:br>
              <a:rPr lang="en-GB" dirty="0"/>
            </a:br>
            <a:r>
              <a:rPr lang="it"/>
              <a:t>gli altri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6DD86B-8A13-B951-E19D-FB7B7C066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4638" y="4208056"/>
            <a:ext cx="2177845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indent="0" algn="ctr" defTabSz="933450" rtl="0">
              <a:spcBef>
                <a:spcPct val="0"/>
              </a:spcBef>
              <a:buNone/>
            </a:pPr>
            <a:r>
              <a:rPr lang="it" sz="1800" b="1">
                <a:solidFill>
                  <a:schemeClr val="bg1"/>
                </a:solidFill>
              </a:rPr>
              <a:t>Studente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12D69AE-BABD-53C2-7C16-4941DB9ECBA7}"/>
              </a:ext>
            </a:extLst>
          </p:cNvPr>
          <p:cNvSpPr/>
          <p:nvPr/>
        </p:nvSpPr>
        <p:spPr>
          <a:xfrm>
            <a:off x="3562813" y="5206994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it" b="1" kern="1200">
                <a:solidFill>
                  <a:schemeClr val="bg1"/>
                </a:solidFill>
              </a:rPr>
              <a:t>Genitore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CC83AEF-5FE3-8FBE-EBD2-EAC1ACA933F8}"/>
              </a:ext>
            </a:extLst>
          </p:cNvPr>
          <p:cNvSpPr/>
          <p:nvPr/>
        </p:nvSpPr>
        <p:spPr>
          <a:xfrm>
            <a:off x="6233376" y="5206994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it" b="1" kern="1200">
                <a:solidFill>
                  <a:schemeClr val="bg1"/>
                </a:solidFill>
              </a:rPr>
              <a:t>Imprenditore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94D3D74-8009-2300-886B-4FBB8801E853}"/>
              </a:ext>
            </a:extLst>
          </p:cNvPr>
          <p:cNvSpPr/>
          <p:nvPr/>
        </p:nvSpPr>
        <p:spPr>
          <a:xfrm>
            <a:off x="8855230" y="4208056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it" b="1" kern="1200">
                <a:solidFill>
                  <a:schemeClr val="bg1"/>
                </a:solidFill>
              </a:rPr>
              <a:t>Politico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3373B95-4045-4097-ABFD-F9341B6F5589}"/>
              </a:ext>
            </a:extLst>
          </p:cNvPr>
          <p:cNvGrpSpPr/>
          <p:nvPr/>
        </p:nvGrpSpPr>
        <p:grpSpPr>
          <a:xfrm>
            <a:off x="6644465" y="3159607"/>
            <a:ext cx="1355666" cy="1402482"/>
            <a:chOff x="6403246" y="2762582"/>
            <a:chExt cx="1289999" cy="1334549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A9B78E3-CF3B-833E-490F-CF85FDF79693}"/>
                </a:ext>
              </a:extLst>
            </p:cNvPr>
            <p:cNvSpPr/>
            <p:nvPr/>
          </p:nvSpPr>
          <p:spPr>
            <a:xfrm>
              <a:off x="6403246" y="2762582"/>
              <a:ext cx="1289999" cy="1289999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6" name="Graphic 8">
              <a:extLst>
                <a:ext uri="{FF2B5EF4-FFF2-40B4-BE49-F238E27FC236}">
                  <a16:creationId xmlns:a16="http://schemas.microsoft.com/office/drawing/2014/main" id="{BDC8CDFF-890A-AE8C-82C3-F185685C4D37}"/>
                </a:ext>
              </a:extLst>
            </p:cNvPr>
            <p:cNvSpPr/>
            <p:nvPr/>
          </p:nvSpPr>
          <p:spPr>
            <a:xfrm>
              <a:off x="6650212" y="2762583"/>
              <a:ext cx="798676" cy="1334548"/>
            </a:xfrm>
            <a:custGeom>
              <a:avLst/>
              <a:gdLst>
                <a:gd name="connsiteX0" fmla="*/ 65627 w 177736"/>
                <a:gd name="connsiteY0" fmla="*/ 170688 h 296989"/>
                <a:gd name="connsiteX1" fmla="*/ 65627 w 177736"/>
                <a:gd name="connsiteY1" fmla="*/ 221361 h 296989"/>
                <a:gd name="connsiteX2" fmla="*/ 75628 w 177736"/>
                <a:gd name="connsiteY2" fmla="*/ 45148 h 296989"/>
                <a:gd name="connsiteX3" fmla="*/ 102489 w 177736"/>
                <a:gd name="connsiteY3" fmla="*/ 72009 h 296989"/>
                <a:gd name="connsiteX4" fmla="*/ 129350 w 177736"/>
                <a:gd name="connsiteY4" fmla="*/ 45148 h 296989"/>
                <a:gd name="connsiteX5" fmla="*/ 129350 w 177736"/>
                <a:gd name="connsiteY5" fmla="*/ 26861 h 296989"/>
                <a:gd name="connsiteX6" fmla="*/ 102489 w 177736"/>
                <a:gd name="connsiteY6" fmla="*/ 0 h 296989"/>
                <a:gd name="connsiteX7" fmla="*/ 75628 w 177736"/>
                <a:gd name="connsiteY7" fmla="*/ 26861 h 296989"/>
                <a:gd name="connsiteX8" fmla="*/ 75628 w 177736"/>
                <a:gd name="connsiteY8" fmla="*/ 45148 h 296989"/>
                <a:gd name="connsiteX9" fmla="*/ 102489 w 177736"/>
                <a:gd name="connsiteY9" fmla="*/ 196406 h 296989"/>
                <a:gd name="connsiteX10" fmla="*/ 102489 w 177736"/>
                <a:gd name="connsiteY10" fmla="*/ 295656 h 296989"/>
                <a:gd name="connsiteX11" fmla="*/ 139351 w 177736"/>
                <a:gd name="connsiteY11" fmla="*/ 295656 h 296989"/>
                <a:gd name="connsiteX12" fmla="*/ 139351 w 177736"/>
                <a:gd name="connsiteY12" fmla="*/ 170688 h 296989"/>
                <a:gd name="connsiteX13" fmla="*/ 112014 w 177736"/>
                <a:gd name="connsiteY13" fmla="*/ 156210 h 296989"/>
                <a:gd name="connsiteX14" fmla="*/ 110014 w 177736"/>
                <a:gd name="connsiteY14" fmla="*/ 166878 h 296989"/>
                <a:gd name="connsiteX15" fmla="*/ 161544 w 177736"/>
                <a:gd name="connsiteY15" fmla="*/ 166878 h 296989"/>
                <a:gd name="connsiteX16" fmla="*/ 163449 w 177736"/>
                <a:gd name="connsiteY16" fmla="*/ 156686 h 296989"/>
                <a:gd name="connsiteX17" fmla="*/ 167354 w 177736"/>
                <a:gd name="connsiteY17" fmla="*/ 136208 h 296989"/>
                <a:gd name="connsiteX18" fmla="*/ 172498 w 177736"/>
                <a:gd name="connsiteY18" fmla="*/ 109347 h 296989"/>
                <a:gd name="connsiteX19" fmla="*/ 177737 w 177736"/>
                <a:gd name="connsiteY19" fmla="*/ 81534 h 296989"/>
                <a:gd name="connsiteX20" fmla="*/ 126206 w 177736"/>
                <a:gd name="connsiteY20" fmla="*/ 81534 h 296989"/>
                <a:gd name="connsiteX21" fmla="*/ 115443 w 177736"/>
                <a:gd name="connsiteY21" fmla="*/ 138779 h 296989"/>
                <a:gd name="connsiteX22" fmla="*/ 65818 w 177736"/>
                <a:gd name="connsiteY22" fmla="*/ 93917 h 296989"/>
                <a:gd name="connsiteX23" fmla="*/ 38005 w 177736"/>
                <a:gd name="connsiteY23" fmla="*/ 121730 h 296989"/>
                <a:gd name="connsiteX24" fmla="*/ 38005 w 177736"/>
                <a:gd name="connsiteY24" fmla="*/ 121730 h 296989"/>
                <a:gd name="connsiteX25" fmla="*/ 45339 w 177736"/>
                <a:gd name="connsiteY25" fmla="*/ 149638 h 296989"/>
                <a:gd name="connsiteX26" fmla="*/ 44672 w 177736"/>
                <a:gd name="connsiteY26" fmla="*/ 148495 h 296989"/>
                <a:gd name="connsiteX27" fmla="*/ 51054 w 177736"/>
                <a:gd name="connsiteY27" fmla="*/ 161354 h 296989"/>
                <a:gd name="connsiteX28" fmla="*/ 70390 w 177736"/>
                <a:gd name="connsiteY28" fmla="*/ 169164 h 296989"/>
                <a:gd name="connsiteX29" fmla="*/ 112490 w 177736"/>
                <a:gd name="connsiteY29" fmla="*/ 156115 h 296989"/>
                <a:gd name="connsiteX30" fmla="*/ 115824 w 177736"/>
                <a:gd name="connsiteY30" fmla="*/ 153829 h 296989"/>
                <a:gd name="connsiteX31" fmla="*/ 118110 w 177736"/>
                <a:gd name="connsiteY31" fmla="*/ 150400 h 296989"/>
                <a:gd name="connsiteX32" fmla="*/ 118872 w 177736"/>
                <a:gd name="connsiteY32" fmla="*/ 146304 h 296989"/>
                <a:gd name="connsiteX33" fmla="*/ 118015 w 177736"/>
                <a:gd name="connsiteY33" fmla="*/ 142399 h 296989"/>
                <a:gd name="connsiteX34" fmla="*/ 115729 w 177736"/>
                <a:gd name="connsiteY34" fmla="*/ 139065 h 296989"/>
                <a:gd name="connsiteX35" fmla="*/ 112300 w 177736"/>
                <a:gd name="connsiteY35" fmla="*/ 136779 h 296989"/>
                <a:gd name="connsiteX36" fmla="*/ 108204 w 177736"/>
                <a:gd name="connsiteY36" fmla="*/ 136017 h 296989"/>
                <a:gd name="connsiteX37" fmla="*/ 68485 w 177736"/>
                <a:gd name="connsiteY37" fmla="*/ 136017 h 296989"/>
                <a:gd name="connsiteX38" fmla="*/ 66389 w 177736"/>
                <a:gd name="connsiteY38" fmla="*/ 124682 h 296989"/>
                <a:gd name="connsiteX39" fmla="*/ 68485 w 177736"/>
                <a:gd name="connsiteY39" fmla="*/ 136017 h 296989"/>
                <a:gd name="connsiteX40" fmla="*/ 167450 w 177736"/>
                <a:gd name="connsiteY40" fmla="*/ 136208 h 296989"/>
                <a:gd name="connsiteX41" fmla="*/ 155258 w 177736"/>
                <a:gd name="connsiteY41" fmla="*/ 144494 h 296989"/>
                <a:gd name="connsiteX42" fmla="*/ 163544 w 177736"/>
                <a:gd name="connsiteY42" fmla="*/ 156686 h 296989"/>
                <a:gd name="connsiteX43" fmla="*/ 175736 w 177736"/>
                <a:gd name="connsiteY43" fmla="*/ 148400 h 296989"/>
                <a:gd name="connsiteX44" fmla="*/ 167450 w 177736"/>
                <a:gd name="connsiteY44" fmla="*/ 136208 h 296989"/>
                <a:gd name="connsiteX45" fmla="*/ 24575 w 177736"/>
                <a:gd name="connsiteY45" fmla="*/ 242221 h 296989"/>
                <a:gd name="connsiteX46" fmla="*/ 31528 w 177736"/>
                <a:gd name="connsiteY46" fmla="*/ 224981 h 296989"/>
                <a:gd name="connsiteX47" fmla="*/ 40767 w 177736"/>
                <a:gd name="connsiteY47" fmla="*/ 224981 h 296989"/>
                <a:gd name="connsiteX48" fmla="*/ 50006 w 177736"/>
                <a:gd name="connsiteY48" fmla="*/ 224981 h 296989"/>
                <a:gd name="connsiteX49" fmla="*/ 31623 w 177736"/>
                <a:gd name="connsiteY49" fmla="*/ 224981 h 296989"/>
                <a:gd name="connsiteX50" fmla="*/ 40862 w 177736"/>
                <a:gd name="connsiteY50" fmla="*/ 224981 h 296989"/>
                <a:gd name="connsiteX51" fmla="*/ 95 w 177736"/>
                <a:gd name="connsiteY51" fmla="*/ 242221 h 296989"/>
                <a:gd name="connsiteX52" fmla="*/ 95 w 177736"/>
                <a:gd name="connsiteY52" fmla="*/ 296990 h 296989"/>
                <a:gd name="connsiteX53" fmla="*/ 81725 w 177736"/>
                <a:gd name="connsiteY53" fmla="*/ 296990 h 296989"/>
                <a:gd name="connsiteX54" fmla="*/ 81725 w 177736"/>
                <a:gd name="connsiteY54" fmla="*/ 242221 h 296989"/>
                <a:gd name="connsiteX55" fmla="*/ 0 w 177736"/>
                <a:gd name="connsiteY55" fmla="*/ 242221 h 296989"/>
                <a:gd name="connsiteX56" fmla="*/ 50102 w 177736"/>
                <a:gd name="connsiteY56" fmla="*/ 224981 h 296989"/>
                <a:gd name="connsiteX57" fmla="*/ 57055 w 177736"/>
                <a:gd name="connsiteY57" fmla="*/ 242221 h 296989"/>
                <a:gd name="connsiteX58" fmla="*/ 65723 w 177736"/>
                <a:gd name="connsiteY58" fmla="*/ 94012 h 296989"/>
                <a:gd name="connsiteX59" fmla="*/ 102584 w 177736"/>
                <a:gd name="connsiteY59" fmla="*/ 94012 h 296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177736" h="296989">
                  <a:moveTo>
                    <a:pt x="65627" y="170688"/>
                  </a:moveTo>
                  <a:lnTo>
                    <a:pt x="65627" y="221361"/>
                  </a:lnTo>
                  <a:moveTo>
                    <a:pt x="75628" y="45148"/>
                  </a:moveTo>
                  <a:cubicBezTo>
                    <a:pt x="75628" y="60008"/>
                    <a:pt x="87630" y="72009"/>
                    <a:pt x="102489" y="72009"/>
                  </a:cubicBezTo>
                  <a:cubicBezTo>
                    <a:pt x="117348" y="72009"/>
                    <a:pt x="129350" y="60008"/>
                    <a:pt x="129350" y="45148"/>
                  </a:cubicBezTo>
                  <a:lnTo>
                    <a:pt x="129350" y="26861"/>
                  </a:lnTo>
                  <a:cubicBezTo>
                    <a:pt x="129350" y="12002"/>
                    <a:pt x="117348" y="0"/>
                    <a:pt x="102489" y="0"/>
                  </a:cubicBezTo>
                  <a:cubicBezTo>
                    <a:pt x="87630" y="0"/>
                    <a:pt x="75628" y="12002"/>
                    <a:pt x="75628" y="26861"/>
                  </a:cubicBezTo>
                  <a:lnTo>
                    <a:pt x="75628" y="45148"/>
                  </a:lnTo>
                  <a:close/>
                  <a:moveTo>
                    <a:pt x="102489" y="196406"/>
                  </a:moveTo>
                  <a:lnTo>
                    <a:pt x="102489" y="295656"/>
                  </a:lnTo>
                  <a:moveTo>
                    <a:pt x="139351" y="295656"/>
                  </a:moveTo>
                  <a:lnTo>
                    <a:pt x="139351" y="170688"/>
                  </a:lnTo>
                  <a:moveTo>
                    <a:pt x="112014" y="156210"/>
                  </a:moveTo>
                  <a:lnTo>
                    <a:pt x="110014" y="166878"/>
                  </a:lnTo>
                  <a:lnTo>
                    <a:pt x="161544" y="166878"/>
                  </a:lnTo>
                  <a:lnTo>
                    <a:pt x="163449" y="156686"/>
                  </a:lnTo>
                  <a:moveTo>
                    <a:pt x="167354" y="136208"/>
                  </a:moveTo>
                  <a:lnTo>
                    <a:pt x="172498" y="109347"/>
                  </a:lnTo>
                  <a:lnTo>
                    <a:pt x="177737" y="81534"/>
                  </a:lnTo>
                  <a:lnTo>
                    <a:pt x="126206" y="81534"/>
                  </a:lnTo>
                  <a:lnTo>
                    <a:pt x="115443" y="138779"/>
                  </a:lnTo>
                  <a:moveTo>
                    <a:pt x="65818" y="93917"/>
                  </a:moveTo>
                  <a:cubicBezTo>
                    <a:pt x="50483" y="93917"/>
                    <a:pt x="38005" y="106394"/>
                    <a:pt x="38005" y="121730"/>
                  </a:cubicBezTo>
                  <a:moveTo>
                    <a:pt x="38005" y="121730"/>
                  </a:moveTo>
                  <a:cubicBezTo>
                    <a:pt x="38005" y="131826"/>
                    <a:pt x="40672" y="141351"/>
                    <a:pt x="45339" y="149638"/>
                  </a:cubicBezTo>
                  <a:moveTo>
                    <a:pt x="44672" y="148495"/>
                  </a:moveTo>
                  <a:cubicBezTo>
                    <a:pt x="48101" y="155734"/>
                    <a:pt x="51054" y="161354"/>
                    <a:pt x="51054" y="161354"/>
                  </a:cubicBezTo>
                  <a:cubicBezTo>
                    <a:pt x="54197" y="168878"/>
                    <a:pt x="62865" y="172307"/>
                    <a:pt x="70390" y="169164"/>
                  </a:cubicBezTo>
                  <a:lnTo>
                    <a:pt x="112490" y="156115"/>
                  </a:lnTo>
                  <a:cubicBezTo>
                    <a:pt x="113728" y="155639"/>
                    <a:pt x="114872" y="154877"/>
                    <a:pt x="115824" y="153829"/>
                  </a:cubicBezTo>
                  <a:cubicBezTo>
                    <a:pt x="116777" y="152781"/>
                    <a:pt x="117539" y="151733"/>
                    <a:pt x="118110" y="150400"/>
                  </a:cubicBezTo>
                  <a:cubicBezTo>
                    <a:pt x="118682" y="149066"/>
                    <a:pt x="118872" y="147638"/>
                    <a:pt x="118872" y="146304"/>
                  </a:cubicBezTo>
                  <a:cubicBezTo>
                    <a:pt x="118872" y="144971"/>
                    <a:pt x="118586" y="143637"/>
                    <a:pt x="118015" y="142399"/>
                  </a:cubicBezTo>
                  <a:cubicBezTo>
                    <a:pt x="117443" y="141161"/>
                    <a:pt x="116777" y="140018"/>
                    <a:pt x="115729" y="139065"/>
                  </a:cubicBezTo>
                  <a:cubicBezTo>
                    <a:pt x="114681" y="138113"/>
                    <a:pt x="113633" y="137351"/>
                    <a:pt x="112300" y="136779"/>
                  </a:cubicBezTo>
                  <a:cubicBezTo>
                    <a:pt x="110966" y="136208"/>
                    <a:pt x="109538" y="136017"/>
                    <a:pt x="108204" y="136017"/>
                  </a:cubicBezTo>
                  <a:lnTo>
                    <a:pt x="68485" y="136017"/>
                  </a:lnTo>
                  <a:moveTo>
                    <a:pt x="66389" y="124682"/>
                  </a:moveTo>
                  <a:lnTo>
                    <a:pt x="68485" y="136017"/>
                  </a:lnTo>
                  <a:moveTo>
                    <a:pt x="167450" y="136208"/>
                  </a:moveTo>
                  <a:cubicBezTo>
                    <a:pt x="161830" y="135160"/>
                    <a:pt x="156401" y="138875"/>
                    <a:pt x="155258" y="144494"/>
                  </a:cubicBezTo>
                  <a:cubicBezTo>
                    <a:pt x="154115" y="150114"/>
                    <a:pt x="157925" y="155543"/>
                    <a:pt x="163544" y="156686"/>
                  </a:cubicBezTo>
                  <a:cubicBezTo>
                    <a:pt x="169164" y="157829"/>
                    <a:pt x="174593" y="154019"/>
                    <a:pt x="175736" y="148400"/>
                  </a:cubicBezTo>
                  <a:cubicBezTo>
                    <a:pt x="176879" y="142780"/>
                    <a:pt x="173069" y="137351"/>
                    <a:pt x="167450" y="136208"/>
                  </a:cubicBezTo>
                  <a:close/>
                  <a:moveTo>
                    <a:pt x="24575" y="242221"/>
                  </a:moveTo>
                  <a:lnTo>
                    <a:pt x="31528" y="224981"/>
                  </a:lnTo>
                  <a:moveTo>
                    <a:pt x="40767" y="224981"/>
                  </a:moveTo>
                  <a:lnTo>
                    <a:pt x="50006" y="224981"/>
                  </a:lnTo>
                  <a:moveTo>
                    <a:pt x="31623" y="224981"/>
                  </a:moveTo>
                  <a:lnTo>
                    <a:pt x="40862" y="224981"/>
                  </a:lnTo>
                  <a:moveTo>
                    <a:pt x="95" y="242221"/>
                  </a:moveTo>
                  <a:lnTo>
                    <a:pt x="95" y="296990"/>
                  </a:lnTo>
                  <a:lnTo>
                    <a:pt x="81725" y="296990"/>
                  </a:lnTo>
                  <a:lnTo>
                    <a:pt x="81725" y="242221"/>
                  </a:lnTo>
                  <a:lnTo>
                    <a:pt x="0" y="242221"/>
                  </a:lnTo>
                  <a:close/>
                  <a:moveTo>
                    <a:pt x="50102" y="224981"/>
                  </a:moveTo>
                  <a:lnTo>
                    <a:pt x="57055" y="242221"/>
                  </a:lnTo>
                  <a:moveTo>
                    <a:pt x="65723" y="94012"/>
                  </a:moveTo>
                  <a:lnTo>
                    <a:pt x="102584" y="9401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9A52665-6BDE-B50A-21FF-4180FD3BAD19}"/>
              </a:ext>
            </a:extLst>
          </p:cNvPr>
          <p:cNvGrpSpPr/>
          <p:nvPr/>
        </p:nvGrpSpPr>
        <p:grpSpPr>
          <a:xfrm>
            <a:off x="1485403" y="2137293"/>
            <a:ext cx="1355666" cy="1449708"/>
            <a:chOff x="1773083" y="2740351"/>
            <a:chExt cx="1289999" cy="1379486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C056F37-8123-8760-46D9-3A2A0D54A944}"/>
                </a:ext>
              </a:extLst>
            </p:cNvPr>
            <p:cNvSpPr/>
            <p:nvPr/>
          </p:nvSpPr>
          <p:spPr>
            <a:xfrm>
              <a:off x="1773083" y="2762582"/>
              <a:ext cx="1289999" cy="1289999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8" name="Graphic 10">
              <a:extLst>
                <a:ext uri="{FF2B5EF4-FFF2-40B4-BE49-F238E27FC236}">
                  <a16:creationId xmlns:a16="http://schemas.microsoft.com/office/drawing/2014/main" id="{7437809A-A5EE-A6EE-4654-57EE9CC0A079}"/>
                </a:ext>
              </a:extLst>
            </p:cNvPr>
            <p:cNvSpPr/>
            <p:nvPr/>
          </p:nvSpPr>
          <p:spPr>
            <a:xfrm>
              <a:off x="2126391" y="2740351"/>
              <a:ext cx="583384" cy="1379486"/>
            </a:xfrm>
            <a:custGeom>
              <a:avLst/>
              <a:gdLst>
                <a:gd name="connsiteX0" fmla="*/ 93917 w 129825"/>
                <a:gd name="connsiteY0" fmla="*/ 30766 h 306990"/>
                <a:gd name="connsiteX1" fmla="*/ 64961 w 129825"/>
                <a:gd name="connsiteY1" fmla="*/ 46196 h 306990"/>
                <a:gd name="connsiteX2" fmla="*/ 36005 w 129825"/>
                <a:gd name="connsiteY2" fmla="*/ 30766 h 306990"/>
                <a:gd name="connsiteX3" fmla="*/ 36005 w 129825"/>
                <a:gd name="connsiteY3" fmla="*/ 30766 h 306990"/>
                <a:gd name="connsiteX4" fmla="*/ 36005 w 129825"/>
                <a:gd name="connsiteY4" fmla="*/ 25051 h 306990"/>
                <a:gd name="connsiteX5" fmla="*/ 93917 w 129825"/>
                <a:gd name="connsiteY5" fmla="*/ 30766 h 306990"/>
                <a:gd name="connsiteX6" fmla="*/ 93917 w 129825"/>
                <a:gd name="connsiteY6" fmla="*/ 20479 h 306990"/>
                <a:gd name="connsiteX7" fmla="*/ 19907 w 129825"/>
                <a:gd name="connsiteY7" fmla="*/ 14859 h 306990"/>
                <a:gd name="connsiteX8" fmla="*/ 64961 w 129825"/>
                <a:gd name="connsiteY8" fmla="*/ 29718 h 306990"/>
                <a:gd name="connsiteX9" fmla="*/ 64961 w 129825"/>
                <a:gd name="connsiteY9" fmla="*/ 29718 h 306990"/>
                <a:gd name="connsiteX10" fmla="*/ 110014 w 129825"/>
                <a:gd name="connsiteY10" fmla="*/ 14859 h 306990"/>
                <a:gd name="connsiteX11" fmla="*/ 19907 w 129825"/>
                <a:gd name="connsiteY11" fmla="*/ 14859 h 306990"/>
                <a:gd name="connsiteX12" fmla="*/ 64961 w 129825"/>
                <a:gd name="connsiteY12" fmla="*/ 0 h 306990"/>
                <a:gd name="connsiteX13" fmla="*/ 110014 w 129825"/>
                <a:gd name="connsiteY13" fmla="*/ 14859 h 306990"/>
                <a:gd name="connsiteX14" fmla="*/ 64961 w 129825"/>
                <a:gd name="connsiteY14" fmla="*/ 0 h 306990"/>
                <a:gd name="connsiteX15" fmla="*/ 110014 w 129825"/>
                <a:gd name="connsiteY15" fmla="*/ 14859 h 306990"/>
                <a:gd name="connsiteX16" fmla="*/ 110014 w 129825"/>
                <a:gd name="connsiteY16" fmla="*/ 38576 h 306990"/>
                <a:gd name="connsiteX17" fmla="*/ 110014 w 129825"/>
                <a:gd name="connsiteY17" fmla="*/ 54293 h 306990"/>
                <a:gd name="connsiteX18" fmla="*/ 110014 w 129825"/>
                <a:gd name="connsiteY18" fmla="*/ 59627 h 306990"/>
                <a:gd name="connsiteX19" fmla="*/ 38005 w 129825"/>
                <a:gd name="connsiteY19" fmla="*/ 36957 h 306990"/>
                <a:gd name="connsiteX20" fmla="*/ 38005 w 129825"/>
                <a:gd name="connsiteY20" fmla="*/ 55340 h 306990"/>
                <a:gd name="connsiteX21" fmla="*/ 64961 w 129825"/>
                <a:gd name="connsiteY21" fmla="*/ 82391 h 306990"/>
                <a:gd name="connsiteX22" fmla="*/ 91916 w 129825"/>
                <a:gd name="connsiteY22" fmla="*/ 55340 h 306990"/>
                <a:gd name="connsiteX23" fmla="*/ 91916 w 129825"/>
                <a:gd name="connsiteY23" fmla="*/ 36957 h 306990"/>
                <a:gd name="connsiteX24" fmla="*/ 101918 w 129825"/>
                <a:gd name="connsiteY24" fmla="*/ 147542 h 306990"/>
                <a:gd name="connsiteX25" fmla="*/ 101918 w 129825"/>
                <a:gd name="connsiteY25" fmla="*/ 306991 h 306990"/>
                <a:gd name="connsiteX26" fmla="*/ 64865 w 129825"/>
                <a:gd name="connsiteY26" fmla="*/ 207264 h 306990"/>
                <a:gd name="connsiteX27" fmla="*/ 64865 w 129825"/>
                <a:gd name="connsiteY27" fmla="*/ 306991 h 306990"/>
                <a:gd name="connsiteX28" fmla="*/ 37910 w 129825"/>
                <a:gd name="connsiteY28" fmla="*/ 104394 h 306990"/>
                <a:gd name="connsiteX29" fmla="*/ 27908 w 129825"/>
                <a:gd name="connsiteY29" fmla="*/ 104394 h 306990"/>
                <a:gd name="connsiteX30" fmla="*/ 0 w 129825"/>
                <a:gd name="connsiteY30" fmla="*/ 132302 h 306990"/>
                <a:gd name="connsiteX31" fmla="*/ 0 w 129825"/>
                <a:gd name="connsiteY31" fmla="*/ 205264 h 306990"/>
                <a:gd name="connsiteX32" fmla="*/ 22289 w 129825"/>
                <a:gd name="connsiteY32" fmla="*/ 227552 h 306990"/>
                <a:gd name="connsiteX33" fmla="*/ 107537 w 129825"/>
                <a:gd name="connsiteY33" fmla="*/ 227552 h 306990"/>
                <a:gd name="connsiteX34" fmla="*/ 129826 w 129825"/>
                <a:gd name="connsiteY34" fmla="*/ 205264 h 306990"/>
                <a:gd name="connsiteX35" fmla="*/ 129826 w 129825"/>
                <a:gd name="connsiteY35" fmla="*/ 132302 h 306990"/>
                <a:gd name="connsiteX36" fmla="*/ 101918 w 129825"/>
                <a:gd name="connsiteY36" fmla="*/ 104394 h 306990"/>
                <a:gd name="connsiteX37" fmla="*/ 91916 w 129825"/>
                <a:gd name="connsiteY37" fmla="*/ 104394 h 306990"/>
                <a:gd name="connsiteX38" fmla="*/ 27908 w 129825"/>
                <a:gd name="connsiteY38" fmla="*/ 306991 h 306990"/>
                <a:gd name="connsiteX39" fmla="*/ 27908 w 129825"/>
                <a:gd name="connsiteY39" fmla="*/ 147447 h 306990"/>
                <a:gd name="connsiteX40" fmla="*/ 37910 w 129825"/>
                <a:gd name="connsiteY40" fmla="*/ 104299 h 306990"/>
                <a:gd name="connsiteX41" fmla="*/ 91916 w 129825"/>
                <a:gd name="connsiteY41" fmla="*/ 104299 h 306990"/>
                <a:gd name="connsiteX42" fmla="*/ 101918 w 129825"/>
                <a:gd name="connsiteY42" fmla="*/ 104299 h 306990"/>
                <a:gd name="connsiteX43" fmla="*/ 27908 w 129825"/>
                <a:gd name="connsiteY43" fmla="*/ 200692 h 306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29825" h="306990">
                  <a:moveTo>
                    <a:pt x="93917" y="30766"/>
                  </a:moveTo>
                  <a:cubicBezTo>
                    <a:pt x="93917" y="39338"/>
                    <a:pt x="80963" y="46196"/>
                    <a:pt x="64961" y="46196"/>
                  </a:cubicBezTo>
                  <a:cubicBezTo>
                    <a:pt x="48959" y="46196"/>
                    <a:pt x="36005" y="39243"/>
                    <a:pt x="36005" y="30766"/>
                  </a:cubicBezTo>
                  <a:moveTo>
                    <a:pt x="36005" y="30766"/>
                  </a:moveTo>
                  <a:lnTo>
                    <a:pt x="36005" y="25051"/>
                  </a:lnTo>
                  <a:moveTo>
                    <a:pt x="93917" y="30766"/>
                  </a:moveTo>
                  <a:lnTo>
                    <a:pt x="93917" y="20479"/>
                  </a:lnTo>
                  <a:moveTo>
                    <a:pt x="19907" y="14859"/>
                  </a:moveTo>
                  <a:lnTo>
                    <a:pt x="64961" y="29718"/>
                  </a:lnTo>
                  <a:moveTo>
                    <a:pt x="64961" y="29718"/>
                  </a:moveTo>
                  <a:lnTo>
                    <a:pt x="110014" y="14859"/>
                  </a:lnTo>
                  <a:moveTo>
                    <a:pt x="19907" y="14859"/>
                  </a:moveTo>
                  <a:lnTo>
                    <a:pt x="64961" y="0"/>
                  </a:lnTo>
                  <a:moveTo>
                    <a:pt x="110014" y="14859"/>
                  </a:moveTo>
                  <a:lnTo>
                    <a:pt x="64961" y="0"/>
                  </a:lnTo>
                  <a:moveTo>
                    <a:pt x="110014" y="14859"/>
                  </a:moveTo>
                  <a:lnTo>
                    <a:pt x="110014" y="38576"/>
                  </a:lnTo>
                  <a:moveTo>
                    <a:pt x="110014" y="54293"/>
                  </a:moveTo>
                  <a:lnTo>
                    <a:pt x="110014" y="59627"/>
                  </a:lnTo>
                  <a:moveTo>
                    <a:pt x="38005" y="36957"/>
                  </a:moveTo>
                  <a:lnTo>
                    <a:pt x="38005" y="55340"/>
                  </a:lnTo>
                  <a:cubicBezTo>
                    <a:pt x="38005" y="70295"/>
                    <a:pt x="50102" y="82391"/>
                    <a:pt x="64961" y="82391"/>
                  </a:cubicBezTo>
                  <a:cubicBezTo>
                    <a:pt x="79820" y="82391"/>
                    <a:pt x="91916" y="70295"/>
                    <a:pt x="91916" y="55340"/>
                  </a:cubicBezTo>
                  <a:lnTo>
                    <a:pt x="91916" y="36957"/>
                  </a:lnTo>
                  <a:moveTo>
                    <a:pt x="101918" y="147542"/>
                  </a:moveTo>
                  <a:lnTo>
                    <a:pt x="101918" y="306991"/>
                  </a:lnTo>
                  <a:moveTo>
                    <a:pt x="64865" y="207264"/>
                  </a:moveTo>
                  <a:lnTo>
                    <a:pt x="64865" y="306991"/>
                  </a:lnTo>
                  <a:moveTo>
                    <a:pt x="37910" y="104394"/>
                  </a:moveTo>
                  <a:lnTo>
                    <a:pt x="27908" y="104394"/>
                  </a:lnTo>
                  <a:cubicBezTo>
                    <a:pt x="12478" y="104394"/>
                    <a:pt x="0" y="116872"/>
                    <a:pt x="0" y="132302"/>
                  </a:cubicBezTo>
                  <a:lnTo>
                    <a:pt x="0" y="205264"/>
                  </a:lnTo>
                  <a:cubicBezTo>
                    <a:pt x="0" y="217551"/>
                    <a:pt x="10001" y="227552"/>
                    <a:pt x="22289" y="227552"/>
                  </a:cubicBezTo>
                  <a:moveTo>
                    <a:pt x="107537" y="227552"/>
                  </a:moveTo>
                  <a:cubicBezTo>
                    <a:pt x="119825" y="227552"/>
                    <a:pt x="129826" y="217551"/>
                    <a:pt x="129826" y="205264"/>
                  </a:cubicBezTo>
                  <a:lnTo>
                    <a:pt x="129826" y="132302"/>
                  </a:lnTo>
                  <a:cubicBezTo>
                    <a:pt x="129826" y="116872"/>
                    <a:pt x="117348" y="104394"/>
                    <a:pt x="101918" y="104394"/>
                  </a:cubicBezTo>
                  <a:lnTo>
                    <a:pt x="91916" y="104394"/>
                  </a:lnTo>
                  <a:moveTo>
                    <a:pt x="27908" y="306991"/>
                  </a:moveTo>
                  <a:lnTo>
                    <a:pt x="27908" y="147447"/>
                  </a:lnTo>
                  <a:moveTo>
                    <a:pt x="37910" y="104299"/>
                  </a:moveTo>
                  <a:lnTo>
                    <a:pt x="91916" y="104299"/>
                  </a:lnTo>
                  <a:moveTo>
                    <a:pt x="101918" y="104299"/>
                  </a:moveTo>
                  <a:lnTo>
                    <a:pt x="27908" y="20069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657CA2B-7F35-4973-056D-BA6F2B5B70CF}"/>
              </a:ext>
            </a:extLst>
          </p:cNvPr>
          <p:cNvGrpSpPr/>
          <p:nvPr/>
        </p:nvGrpSpPr>
        <p:grpSpPr>
          <a:xfrm>
            <a:off x="3998034" y="3159938"/>
            <a:ext cx="1355666" cy="1388792"/>
            <a:chOff x="4077459" y="2762582"/>
            <a:chExt cx="1289999" cy="1321522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5A1E2DA6-785C-1B91-BBA1-D5AD8C81A876}"/>
                </a:ext>
              </a:extLst>
            </p:cNvPr>
            <p:cNvSpPr/>
            <p:nvPr/>
          </p:nvSpPr>
          <p:spPr>
            <a:xfrm>
              <a:off x="4077459" y="2762582"/>
              <a:ext cx="1289999" cy="128999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7" name="Graphic 12">
              <a:extLst>
                <a:ext uri="{FF2B5EF4-FFF2-40B4-BE49-F238E27FC236}">
                  <a16:creationId xmlns:a16="http://schemas.microsoft.com/office/drawing/2014/main" id="{BD5278F4-CC5E-CBCB-929A-E29E2BC6FC1F}"/>
                </a:ext>
              </a:extLst>
            </p:cNvPr>
            <p:cNvSpPr/>
            <p:nvPr/>
          </p:nvSpPr>
          <p:spPr>
            <a:xfrm>
              <a:off x="4242017" y="2778656"/>
              <a:ext cx="982294" cy="1305448"/>
            </a:xfrm>
            <a:custGeom>
              <a:avLst/>
              <a:gdLst>
                <a:gd name="connsiteX0" fmla="*/ 181451 w 218598"/>
                <a:gd name="connsiteY0" fmla="*/ 44387 h 290512"/>
                <a:gd name="connsiteX1" fmla="*/ 155067 w 218598"/>
                <a:gd name="connsiteY1" fmla="*/ 70771 h 290512"/>
                <a:gd name="connsiteX2" fmla="*/ 128683 w 218598"/>
                <a:gd name="connsiteY2" fmla="*/ 44387 h 290512"/>
                <a:gd name="connsiteX3" fmla="*/ 128683 w 218598"/>
                <a:gd name="connsiteY3" fmla="*/ 26384 h 290512"/>
                <a:gd name="connsiteX4" fmla="*/ 155067 w 218598"/>
                <a:gd name="connsiteY4" fmla="*/ 0 h 290512"/>
                <a:gd name="connsiteX5" fmla="*/ 181451 w 218598"/>
                <a:gd name="connsiteY5" fmla="*/ 26384 h 290512"/>
                <a:gd name="connsiteX6" fmla="*/ 181451 w 218598"/>
                <a:gd name="connsiteY6" fmla="*/ 44387 h 290512"/>
                <a:gd name="connsiteX7" fmla="*/ 191262 w 218598"/>
                <a:gd name="connsiteY7" fmla="*/ 134588 h 290512"/>
                <a:gd name="connsiteX8" fmla="*/ 191262 w 218598"/>
                <a:gd name="connsiteY8" fmla="*/ 290513 h 290512"/>
                <a:gd name="connsiteX9" fmla="*/ 155067 w 218598"/>
                <a:gd name="connsiteY9" fmla="*/ 193072 h 290512"/>
                <a:gd name="connsiteX10" fmla="*/ 155067 w 218598"/>
                <a:gd name="connsiteY10" fmla="*/ 290513 h 290512"/>
                <a:gd name="connsiteX11" fmla="*/ 196787 w 218598"/>
                <a:gd name="connsiteY11" fmla="*/ 212789 h 290512"/>
                <a:gd name="connsiteX12" fmla="*/ 218599 w 218598"/>
                <a:gd name="connsiteY12" fmla="*/ 190976 h 290512"/>
                <a:gd name="connsiteX13" fmla="*/ 218599 w 218598"/>
                <a:gd name="connsiteY13" fmla="*/ 119729 h 290512"/>
                <a:gd name="connsiteX14" fmla="*/ 191357 w 218598"/>
                <a:gd name="connsiteY14" fmla="*/ 92393 h 290512"/>
                <a:gd name="connsiteX15" fmla="*/ 155162 w 218598"/>
                <a:gd name="connsiteY15" fmla="*/ 92393 h 290512"/>
                <a:gd name="connsiteX16" fmla="*/ 155162 w 218598"/>
                <a:gd name="connsiteY16" fmla="*/ 92393 h 290512"/>
                <a:gd name="connsiteX17" fmla="*/ 118967 w 218598"/>
                <a:gd name="connsiteY17" fmla="*/ 92393 h 290512"/>
                <a:gd name="connsiteX18" fmla="*/ 91631 w 218598"/>
                <a:gd name="connsiteY18" fmla="*/ 119729 h 290512"/>
                <a:gd name="connsiteX19" fmla="*/ 91631 w 218598"/>
                <a:gd name="connsiteY19" fmla="*/ 190976 h 290512"/>
                <a:gd name="connsiteX20" fmla="*/ 113443 w 218598"/>
                <a:gd name="connsiteY20" fmla="*/ 212789 h 290512"/>
                <a:gd name="connsiteX21" fmla="*/ 118967 w 218598"/>
                <a:gd name="connsiteY21" fmla="*/ 290513 h 290512"/>
                <a:gd name="connsiteX22" fmla="*/ 118967 w 218598"/>
                <a:gd name="connsiteY22" fmla="*/ 134493 h 290512"/>
                <a:gd name="connsiteX23" fmla="*/ 15240 w 218598"/>
                <a:gd name="connsiteY23" fmla="*/ 203168 h 290512"/>
                <a:gd name="connsiteX24" fmla="*/ 15240 w 218598"/>
                <a:gd name="connsiteY24" fmla="*/ 290417 h 290512"/>
                <a:gd name="connsiteX25" fmla="*/ 18860 w 218598"/>
                <a:gd name="connsiteY25" fmla="*/ 150781 h 290512"/>
                <a:gd name="connsiteX26" fmla="*/ 35528 w 218598"/>
                <a:gd name="connsiteY26" fmla="*/ 167450 h 290512"/>
                <a:gd name="connsiteX27" fmla="*/ 52197 w 218598"/>
                <a:gd name="connsiteY27" fmla="*/ 150781 h 290512"/>
                <a:gd name="connsiteX28" fmla="*/ 52197 w 218598"/>
                <a:gd name="connsiteY28" fmla="*/ 139446 h 290512"/>
                <a:gd name="connsiteX29" fmla="*/ 35528 w 218598"/>
                <a:gd name="connsiteY29" fmla="*/ 122777 h 290512"/>
                <a:gd name="connsiteX30" fmla="*/ 18860 w 218598"/>
                <a:gd name="connsiteY30" fmla="*/ 139446 h 290512"/>
                <a:gd name="connsiteX31" fmla="*/ 18860 w 218598"/>
                <a:gd name="connsiteY31" fmla="*/ 150781 h 290512"/>
                <a:gd name="connsiteX32" fmla="*/ 35528 w 218598"/>
                <a:gd name="connsiteY32" fmla="*/ 246888 h 290512"/>
                <a:gd name="connsiteX33" fmla="*/ 35528 w 218598"/>
                <a:gd name="connsiteY33" fmla="*/ 290417 h 290512"/>
                <a:gd name="connsiteX34" fmla="*/ 35528 w 218598"/>
                <a:gd name="connsiteY34" fmla="*/ 179546 h 290512"/>
                <a:gd name="connsiteX35" fmla="*/ 15240 w 218598"/>
                <a:gd name="connsiteY35" fmla="*/ 179546 h 290512"/>
                <a:gd name="connsiteX36" fmla="*/ 0 w 218598"/>
                <a:gd name="connsiteY36" fmla="*/ 194786 h 290512"/>
                <a:gd name="connsiteX37" fmla="*/ 0 w 218598"/>
                <a:gd name="connsiteY37" fmla="*/ 234696 h 290512"/>
                <a:gd name="connsiteX38" fmla="*/ 12192 w 218598"/>
                <a:gd name="connsiteY38" fmla="*/ 246888 h 290512"/>
                <a:gd name="connsiteX39" fmla="*/ 35528 w 218598"/>
                <a:gd name="connsiteY39" fmla="*/ 179546 h 290512"/>
                <a:gd name="connsiteX40" fmla="*/ 55817 w 218598"/>
                <a:gd name="connsiteY40" fmla="*/ 179546 h 290512"/>
                <a:gd name="connsiteX41" fmla="*/ 66580 w 218598"/>
                <a:gd name="connsiteY41" fmla="*/ 184023 h 290512"/>
                <a:gd name="connsiteX42" fmla="*/ 77343 w 218598"/>
                <a:gd name="connsiteY42" fmla="*/ 194786 h 290512"/>
                <a:gd name="connsiteX43" fmla="*/ 91631 w 218598"/>
                <a:gd name="connsiteY43" fmla="*/ 188976 h 290512"/>
                <a:gd name="connsiteX44" fmla="*/ 91631 w 218598"/>
                <a:gd name="connsiteY44" fmla="*/ 203454 h 290512"/>
                <a:gd name="connsiteX45" fmla="*/ 79153 w 218598"/>
                <a:gd name="connsiteY45" fmla="*/ 213646 h 290512"/>
                <a:gd name="connsiteX46" fmla="*/ 67723 w 218598"/>
                <a:gd name="connsiteY46" fmla="*/ 213646 h 290512"/>
                <a:gd name="connsiteX47" fmla="*/ 55721 w 218598"/>
                <a:gd name="connsiteY47" fmla="*/ 203073 h 290512"/>
                <a:gd name="connsiteX48" fmla="*/ 55721 w 218598"/>
                <a:gd name="connsiteY48" fmla="*/ 290322 h 29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18598" h="290512">
                  <a:moveTo>
                    <a:pt x="181451" y="44387"/>
                  </a:moveTo>
                  <a:cubicBezTo>
                    <a:pt x="181451" y="58960"/>
                    <a:pt x="169640" y="70771"/>
                    <a:pt x="155067" y="70771"/>
                  </a:cubicBezTo>
                  <a:cubicBezTo>
                    <a:pt x="140494" y="70771"/>
                    <a:pt x="128683" y="58960"/>
                    <a:pt x="128683" y="44387"/>
                  </a:cubicBezTo>
                  <a:lnTo>
                    <a:pt x="128683" y="26384"/>
                  </a:lnTo>
                  <a:cubicBezTo>
                    <a:pt x="128683" y="11811"/>
                    <a:pt x="140494" y="0"/>
                    <a:pt x="155067" y="0"/>
                  </a:cubicBezTo>
                  <a:cubicBezTo>
                    <a:pt x="169640" y="0"/>
                    <a:pt x="181451" y="11811"/>
                    <a:pt x="181451" y="26384"/>
                  </a:cubicBezTo>
                  <a:lnTo>
                    <a:pt x="181451" y="44387"/>
                  </a:lnTo>
                  <a:close/>
                  <a:moveTo>
                    <a:pt x="191262" y="134588"/>
                  </a:moveTo>
                  <a:lnTo>
                    <a:pt x="191262" y="290513"/>
                  </a:lnTo>
                  <a:moveTo>
                    <a:pt x="155067" y="193072"/>
                  </a:moveTo>
                  <a:lnTo>
                    <a:pt x="155067" y="290513"/>
                  </a:lnTo>
                  <a:moveTo>
                    <a:pt x="196787" y="212789"/>
                  </a:moveTo>
                  <a:cubicBezTo>
                    <a:pt x="208788" y="212789"/>
                    <a:pt x="218599" y="203073"/>
                    <a:pt x="218599" y="190976"/>
                  </a:cubicBezTo>
                  <a:lnTo>
                    <a:pt x="218599" y="119729"/>
                  </a:lnTo>
                  <a:cubicBezTo>
                    <a:pt x="218599" y="104680"/>
                    <a:pt x="206407" y="92393"/>
                    <a:pt x="191357" y="92393"/>
                  </a:cubicBezTo>
                  <a:lnTo>
                    <a:pt x="155162" y="92393"/>
                  </a:lnTo>
                  <a:moveTo>
                    <a:pt x="155162" y="92393"/>
                  </a:moveTo>
                  <a:lnTo>
                    <a:pt x="118967" y="92393"/>
                  </a:lnTo>
                  <a:cubicBezTo>
                    <a:pt x="103918" y="92393"/>
                    <a:pt x="91631" y="104584"/>
                    <a:pt x="91631" y="119729"/>
                  </a:cubicBezTo>
                  <a:lnTo>
                    <a:pt x="91631" y="190976"/>
                  </a:lnTo>
                  <a:cubicBezTo>
                    <a:pt x="91631" y="202978"/>
                    <a:pt x="101441" y="212789"/>
                    <a:pt x="113443" y="212789"/>
                  </a:cubicBezTo>
                  <a:moveTo>
                    <a:pt x="118967" y="290513"/>
                  </a:moveTo>
                  <a:lnTo>
                    <a:pt x="118967" y="134493"/>
                  </a:lnTo>
                  <a:moveTo>
                    <a:pt x="15240" y="203168"/>
                  </a:moveTo>
                  <a:lnTo>
                    <a:pt x="15240" y="290417"/>
                  </a:lnTo>
                  <a:moveTo>
                    <a:pt x="18860" y="150781"/>
                  </a:moveTo>
                  <a:cubicBezTo>
                    <a:pt x="18860" y="160020"/>
                    <a:pt x="26289" y="167450"/>
                    <a:pt x="35528" y="167450"/>
                  </a:cubicBezTo>
                  <a:cubicBezTo>
                    <a:pt x="44768" y="167450"/>
                    <a:pt x="52197" y="160020"/>
                    <a:pt x="52197" y="150781"/>
                  </a:cubicBezTo>
                  <a:lnTo>
                    <a:pt x="52197" y="139446"/>
                  </a:lnTo>
                  <a:cubicBezTo>
                    <a:pt x="52197" y="130207"/>
                    <a:pt x="44768" y="122777"/>
                    <a:pt x="35528" y="122777"/>
                  </a:cubicBezTo>
                  <a:cubicBezTo>
                    <a:pt x="26289" y="122777"/>
                    <a:pt x="18860" y="130207"/>
                    <a:pt x="18860" y="139446"/>
                  </a:cubicBezTo>
                  <a:lnTo>
                    <a:pt x="18860" y="150781"/>
                  </a:lnTo>
                  <a:close/>
                  <a:moveTo>
                    <a:pt x="35528" y="246888"/>
                  </a:moveTo>
                  <a:lnTo>
                    <a:pt x="35528" y="290417"/>
                  </a:lnTo>
                  <a:moveTo>
                    <a:pt x="35528" y="179546"/>
                  </a:moveTo>
                  <a:lnTo>
                    <a:pt x="15240" y="179546"/>
                  </a:lnTo>
                  <a:cubicBezTo>
                    <a:pt x="6763" y="179546"/>
                    <a:pt x="0" y="186404"/>
                    <a:pt x="0" y="194786"/>
                  </a:cubicBezTo>
                  <a:lnTo>
                    <a:pt x="0" y="234696"/>
                  </a:lnTo>
                  <a:cubicBezTo>
                    <a:pt x="0" y="241459"/>
                    <a:pt x="5429" y="246888"/>
                    <a:pt x="12192" y="246888"/>
                  </a:cubicBezTo>
                  <a:moveTo>
                    <a:pt x="35528" y="179546"/>
                  </a:moveTo>
                  <a:lnTo>
                    <a:pt x="55817" y="179546"/>
                  </a:lnTo>
                  <a:cubicBezTo>
                    <a:pt x="60008" y="179546"/>
                    <a:pt x="63818" y="181261"/>
                    <a:pt x="66580" y="184023"/>
                  </a:cubicBezTo>
                  <a:lnTo>
                    <a:pt x="77343" y="194786"/>
                  </a:lnTo>
                  <a:lnTo>
                    <a:pt x="91631" y="188976"/>
                  </a:lnTo>
                  <a:moveTo>
                    <a:pt x="91631" y="203454"/>
                  </a:moveTo>
                  <a:lnTo>
                    <a:pt x="79153" y="213646"/>
                  </a:lnTo>
                  <a:cubicBezTo>
                    <a:pt x="76010" y="216789"/>
                    <a:pt x="70866" y="216789"/>
                    <a:pt x="67723" y="213646"/>
                  </a:cubicBezTo>
                  <a:lnTo>
                    <a:pt x="55721" y="203073"/>
                  </a:lnTo>
                  <a:lnTo>
                    <a:pt x="55721" y="29032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CAB8548-8F14-2ABC-1B46-6D60945857F7}"/>
              </a:ext>
            </a:extLst>
          </p:cNvPr>
          <p:cNvGrpSpPr/>
          <p:nvPr/>
        </p:nvGrpSpPr>
        <p:grpSpPr>
          <a:xfrm>
            <a:off x="9232737" y="2160998"/>
            <a:ext cx="1355666" cy="1388862"/>
            <a:chOff x="8676344" y="2762582"/>
            <a:chExt cx="1289999" cy="1321588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37F29CF-6080-729C-85FD-388640E1B79D}"/>
                </a:ext>
              </a:extLst>
            </p:cNvPr>
            <p:cNvSpPr/>
            <p:nvPr/>
          </p:nvSpPr>
          <p:spPr>
            <a:xfrm>
              <a:off x="8676344" y="2762582"/>
              <a:ext cx="1289999" cy="128999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23" name="Graphic 21">
              <a:extLst>
                <a:ext uri="{FF2B5EF4-FFF2-40B4-BE49-F238E27FC236}">
                  <a16:creationId xmlns:a16="http://schemas.microsoft.com/office/drawing/2014/main" id="{85CD74A6-DD09-D643-E11C-442A9102A9A4}"/>
                </a:ext>
              </a:extLst>
            </p:cNvPr>
            <p:cNvSpPr/>
            <p:nvPr/>
          </p:nvSpPr>
          <p:spPr>
            <a:xfrm>
              <a:off x="8925147" y="2778304"/>
              <a:ext cx="978444" cy="1305866"/>
            </a:xfrm>
            <a:custGeom>
              <a:avLst/>
              <a:gdLst>
                <a:gd name="connsiteX0" fmla="*/ 104680 w 217741"/>
                <a:gd name="connsiteY0" fmla="*/ 287846 h 290607"/>
                <a:gd name="connsiteX1" fmla="*/ 118110 w 217741"/>
                <a:gd name="connsiteY1" fmla="*/ 187833 h 290607"/>
                <a:gd name="connsiteX2" fmla="*/ 100013 w 217741"/>
                <a:gd name="connsiteY2" fmla="*/ 187833 h 290607"/>
                <a:gd name="connsiteX3" fmla="*/ 59150 w 217741"/>
                <a:gd name="connsiteY3" fmla="*/ 187833 h 290607"/>
                <a:gd name="connsiteX4" fmla="*/ 118205 w 217741"/>
                <a:gd name="connsiteY4" fmla="*/ 187833 h 290607"/>
                <a:gd name="connsiteX5" fmla="*/ 108299 w 217741"/>
                <a:gd name="connsiteY5" fmla="*/ 148971 h 290607"/>
                <a:gd name="connsiteX6" fmla="*/ 108299 w 217741"/>
                <a:gd name="connsiteY6" fmla="*/ 148971 h 290607"/>
                <a:gd name="connsiteX7" fmla="*/ 59150 w 217741"/>
                <a:gd name="connsiteY7" fmla="*/ 148971 h 290607"/>
                <a:gd name="connsiteX8" fmla="*/ 0 w 217741"/>
                <a:gd name="connsiteY8" fmla="*/ 187833 h 290607"/>
                <a:gd name="connsiteX9" fmla="*/ 13811 w 217741"/>
                <a:gd name="connsiteY9" fmla="*/ 290608 h 290607"/>
                <a:gd name="connsiteX10" fmla="*/ 0 w 217741"/>
                <a:gd name="connsiteY10" fmla="*/ 187833 h 290607"/>
                <a:gd name="connsiteX11" fmla="*/ 59055 w 217741"/>
                <a:gd name="connsiteY11" fmla="*/ 187833 h 290607"/>
                <a:gd name="connsiteX12" fmla="*/ 0 w 217741"/>
                <a:gd name="connsiteY12" fmla="*/ 187833 h 290607"/>
                <a:gd name="connsiteX13" fmla="*/ 9906 w 217741"/>
                <a:gd name="connsiteY13" fmla="*/ 148971 h 290607"/>
                <a:gd name="connsiteX14" fmla="*/ 9906 w 217741"/>
                <a:gd name="connsiteY14" fmla="*/ 148971 h 290607"/>
                <a:gd name="connsiteX15" fmla="*/ 59055 w 217741"/>
                <a:gd name="connsiteY15" fmla="*/ 148971 h 290607"/>
                <a:gd name="connsiteX16" fmla="*/ 59055 w 217741"/>
                <a:gd name="connsiteY16" fmla="*/ 148971 h 290607"/>
                <a:gd name="connsiteX17" fmla="*/ 59055 w 217741"/>
                <a:gd name="connsiteY17" fmla="*/ 112395 h 290607"/>
                <a:gd name="connsiteX18" fmla="*/ 66389 w 217741"/>
                <a:gd name="connsiteY18" fmla="*/ 119729 h 290607"/>
                <a:gd name="connsiteX19" fmla="*/ 69437 w 217741"/>
                <a:gd name="connsiteY19" fmla="*/ 112395 h 290607"/>
                <a:gd name="connsiteX20" fmla="*/ 69437 w 217741"/>
                <a:gd name="connsiteY20" fmla="*/ 112395 h 290607"/>
                <a:gd name="connsiteX21" fmla="*/ 69437 w 217741"/>
                <a:gd name="connsiteY21" fmla="*/ 96393 h 290607"/>
                <a:gd name="connsiteX22" fmla="*/ 69437 w 217741"/>
                <a:gd name="connsiteY22" fmla="*/ 96393 h 290607"/>
                <a:gd name="connsiteX23" fmla="*/ 59055 w 217741"/>
                <a:gd name="connsiteY23" fmla="*/ 86011 h 290607"/>
                <a:gd name="connsiteX24" fmla="*/ 48673 w 217741"/>
                <a:gd name="connsiteY24" fmla="*/ 96393 h 290607"/>
                <a:gd name="connsiteX25" fmla="*/ 97536 w 217741"/>
                <a:gd name="connsiteY25" fmla="*/ 148971 h 290607"/>
                <a:gd name="connsiteX26" fmla="*/ 91821 w 217741"/>
                <a:gd name="connsiteY26" fmla="*/ 112776 h 290607"/>
                <a:gd name="connsiteX27" fmla="*/ 100203 w 217741"/>
                <a:gd name="connsiteY27" fmla="*/ 118872 h 290607"/>
                <a:gd name="connsiteX28" fmla="*/ 102013 w 217741"/>
                <a:gd name="connsiteY28" fmla="*/ 111157 h 290607"/>
                <a:gd name="connsiteX29" fmla="*/ 102013 w 217741"/>
                <a:gd name="connsiteY29" fmla="*/ 111157 h 290607"/>
                <a:gd name="connsiteX30" fmla="*/ 99536 w 217741"/>
                <a:gd name="connsiteY30" fmla="*/ 95345 h 290607"/>
                <a:gd name="connsiteX31" fmla="*/ 99536 w 217741"/>
                <a:gd name="connsiteY31" fmla="*/ 95345 h 290607"/>
                <a:gd name="connsiteX32" fmla="*/ 87725 w 217741"/>
                <a:gd name="connsiteY32" fmla="*/ 86773 h 290607"/>
                <a:gd name="connsiteX33" fmla="*/ 79153 w 217741"/>
                <a:gd name="connsiteY33" fmla="*/ 98584 h 290607"/>
                <a:gd name="connsiteX34" fmla="*/ 20574 w 217741"/>
                <a:gd name="connsiteY34" fmla="*/ 148876 h 290607"/>
                <a:gd name="connsiteX35" fmla="*/ 26289 w 217741"/>
                <a:gd name="connsiteY35" fmla="*/ 112681 h 290607"/>
                <a:gd name="connsiteX36" fmla="*/ 32385 w 217741"/>
                <a:gd name="connsiteY36" fmla="*/ 121063 h 290607"/>
                <a:gd name="connsiteX37" fmla="*/ 36481 w 217741"/>
                <a:gd name="connsiteY37" fmla="*/ 114300 h 290607"/>
                <a:gd name="connsiteX38" fmla="*/ 36481 w 217741"/>
                <a:gd name="connsiteY38" fmla="*/ 114300 h 290607"/>
                <a:gd name="connsiteX39" fmla="*/ 38957 w 217741"/>
                <a:gd name="connsiteY39" fmla="*/ 98489 h 290607"/>
                <a:gd name="connsiteX40" fmla="*/ 38957 w 217741"/>
                <a:gd name="connsiteY40" fmla="*/ 98489 h 290607"/>
                <a:gd name="connsiteX41" fmla="*/ 30385 w 217741"/>
                <a:gd name="connsiteY41" fmla="*/ 86678 h 290607"/>
                <a:gd name="connsiteX42" fmla="*/ 18574 w 217741"/>
                <a:gd name="connsiteY42" fmla="*/ 95250 h 290607"/>
                <a:gd name="connsiteX43" fmla="*/ 76962 w 217741"/>
                <a:gd name="connsiteY43" fmla="*/ 44291 h 290607"/>
                <a:gd name="connsiteX44" fmla="*/ 103346 w 217741"/>
                <a:gd name="connsiteY44" fmla="*/ 70676 h 290607"/>
                <a:gd name="connsiteX45" fmla="*/ 129731 w 217741"/>
                <a:gd name="connsiteY45" fmla="*/ 44291 h 290607"/>
                <a:gd name="connsiteX46" fmla="*/ 129731 w 217741"/>
                <a:gd name="connsiteY46" fmla="*/ 26384 h 290607"/>
                <a:gd name="connsiteX47" fmla="*/ 103346 w 217741"/>
                <a:gd name="connsiteY47" fmla="*/ 0 h 290607"/>
                <a:gd name="connsiteX48" fmla="*/ 76962 w 217741"/>
                <a:gd name="connsiteY48" fmla="*/ 26384 h 290607"/>
                <a:gd name="connsiteX49" fmla="*/ 76962 w 217741"/>
                <a:gd name="connsiteY49" fmla="*/ 44291 h 290607"/>
                <a:gd name="connsiteX50" fmla="*/ 139446 w 217741"/>
                <a:gd name="connsiteY50" fmla="*/ 243269 h 290607"/>
                <a:gd name="connsiteX51" fmla="*/ 139446 w 217741"/>
                <a:gd name="connsiteY51" fmla="*/ 134303 h 290607"/>
                <a:gd name="connsiteX52" fmla="*/ 139446 w 217741"/>
                <a:gd name="connsiteY52" fmla="*/ 134303 h 290607"/>
                <a:gd name="connsiteX53" fmla="*/ 160782 w 217741"/>
                <a:gd name="connsiteY53" fmla="*/ 153067 h 290607"/>
                <a:gd name="connsiteX54" fmla="*/ 181261 w 217741"/>
                <a:gd name="connsiteY54" fmla="*/ 153067 h 290607"/>
                <a:gd name="connsiteX55" fmla="*/ 214789 w 217741"/>
                <a:gd name="connsiteY55" fmla="*/ 125730 h 290607"/>
                <a:gd name="connsiteX56" fmla="*/ 216980 w 217741"/>
                <a:gd name="connsiteY56" fmla="*/ 122492 h 290607"/>
                <a:gd name="connsiteX57" fmla="*/ 217742 w 217741"/>
                <a:gd name="connsiteY57" fmla="*/ 118491 h 290607"/>
                <a:gd name="connsiteX58" fmla="*/ 216980 w 217741"/>
                <a:gd name="connsiteY58" fmla="*/ 114491 h 290607"/>
                <a:gd name="connsiteX59" fmla="*/ 214789 w 217741"/>
                <a:gd name="connsiteY59" fmla="*/ 111252 h 290607"/>
                <a:gd name="connsiteX60" fmla="*/ 211550 w 217741"/>
                <a:gd name="connsiteY60" fmla="*/ 109061 h 290607"/>
                <a:gd name="connsiteX61" fmla="*/ 207550 w 217741"/>
                <a:gd name="connsiteY61" fmla="*/ 108299 h 290607"/>
                <a:gd name="connsiteX62" fmla="*/ 203549 w 217741"/>
                <a:gd name="connsiteY62" fmla="*/ 109061 h 290607"/>
                <a:gd name="connsiteX63" fmla="*/ 178022 w 217741"/>
                <a:gd name="connsiteY63" fmla="*/ 119348 h 290607"/>
                <a:gd name="connsiteX64" fmla="*/ 158782 w 217741"/>
                <a:gd name="connsiteY64" fmla="*/ 100108 h 290607"/>
                <a:gd name="connsiteX65" fmla="*/ 139541 w 217741"/>
                <a:gd name="connsiteY65" fmla="*/ 92107 h 290607"/>
                <a:gd name="connsiteX66" fmla="*/ 122492 w 217741"/>
                <a:gd name="connsiteY66" fmla="*/ 92107 h 290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17741" h="290607">
                  <a:moveTo>
                    <a:pt x="104680" y="287846"/>
                  </a:moveTo>
                  <a:lnTo>
                    <a:pt x="118110" y="187833"/>
                  </a:lnTo>
                  <a:moveTo>
                    <a:pt x="100013" y="187833"/>
                  </a:moveTo>
                  <a:lnTo>
                    <a:pt x="59150" y="187833"/>
                  </a:lnTo>
                  <a:moveTo>
                    <a:pt x="118205" y="187833"/>
                  </a:moveTo>
                  <a:lnTo>
                    <a:pt x="108299" y="148971"/>
                  </a:lnTo>
                  <a:moveTo>
                    <a:pt x="108299" y="148971"/>
                  </a:moveTo>
                  <a:lnTo>
                    <a:pt x="59150" y="148971"/>
                  </a:lnTo>
                  <a:moveTo>
                    <a:pt x="0" y="187833"/>
                  </a:moveTo>
                  <a:lnTo>
                    <a:pt x="13811" y="290608"/>
                  </a:lnTo>
                  <a:moveTo>
                    <a:pt x="0" y="187833"/>
                  </a:moveTo>
                  <a:lnTo>
                    <a:pt x="59055" y="187833"/>
                  </a:lnTo>
                  <a:moveTo>
                    <a:pt x="0" y="187833"/>
                  </a:moveTo>
                  <a:lnTo>
                    <a:pt x="9906" y="148971"/>
                  </a:lnTo>
                  <a:moveTo>
                    <a:pt x="9906" y="148971"/>
                  </a:moveTo>
                  <a:lnTo>
                    <a:pt x="59055" y="148971"/>
                  </a:lnTo>
                  <a:moveTo>
                    <a:pt x="59055" y="148971"/>
                  </a:moveTo>
                  <a:lnTo>
                    <a:pt x="59055" y="112395"/>
                  </a:lnTo>
                  <a:moveTo>
                    <a:pt x="66389" y="119729"/>
                  </a:moveTo>
                  <a:cubicBezTo>
                    <a:pt x="68294" y="117824"/>
                    <a:pt x="69437" y="115253"/>
                    <a:pt x="69437" y="112395"/>
                  </a:cubicBezTo>
                  <a:moveTo>
                    <a:pt x="69437" y="112395"/>
                  </a:moveTo>
                  <a:lnTo>
                    <a:pt x="69437" y="96393"/>
                  </a:lnTo>
                  <a:moveTo>
                    <a:pt x="69437" y="96393"/>
                  </a:moveTo>
                  <a:cubicBezTo>
                    <a:pt x="69437" y="90678"/>
                    <a:pt x="64770" y="86011"/>
                    <a:pt x="59055" y="86011"/>
                  </a:cubicBezTo>
                  <a:cubicBezTo>
                    <a:pt x="53340" y="86011"/>
                    <a:pt x="48673" y="90678"/>
                    <a:pt x="48673" y="96393"/>
                  </a:cubicBezTo>
                  <a:moveTo>
                    <a:pt x="97536" y="148971"/>
                  </a:moveTo>
                  <a:lnTo>
                    <a:pt x="91821" y="112776"/>
                  </a:lnTo>
                  <a:moveTo>
                    <a:pt x="100203" y="118872"/>
                  </a:moveTo>
                  <a:cubicBezTo>
                    <a:pt x="101727" y="116777"/>
                    <a:pt x="102489" y="114014"/>
                    <a:pt x="102013" y="111157"/>
                  </a:cubicBezTo>
                  <a:moveTo>
                    <a:pt x="102013" y="111157"/>
                  </a:moveTo>
                  <a:lnTo>
                    <a:pt x="99536" y="95345"/>
                  </a:lnTo>
                  <a:moveTo>
                    <a:pt x="99536" y="95345"/>
                  </a:moveTo>
                  <a:cubicBezTo>
                    <a:pt x="98679" y="89726"/>
                    <a:pt x="93345" y="85820"/>
                    <a:pt x="87725" y="86773"/>
                  </a:cubicBezTo>
                  <a:cubicBezTo>
                    <a:pt x="82106" y="87725"/>
                    <a:pt x="78200" y="92964"/>
                    <a:pt x="79153" y="98584"/>
                  </a:cubicBezTo>
                  <a:moveTo>
                    <a:pt x="20574" y="148876"/>
                  </a:moveTo>
                  <a:lnTo>
                    <a:pt x="26289" y="112681"/>
                  </a:lnTo>
                  <a:moveTo>
                    <a:pt x="32385" y="121063"/>
                  </a:moveTo>
                  <a:cubicBezTo>
                    <a:pt x="34481" y="119539"/>
                    <a:pt x="36100" y="117158"/>
                    <a:pt x="36481" y="114300"/>
                  </a:cubicBezTo>
                  <a:moveTo>
                    <a:pt x="36481" y="114300"/>
                  </a:moveTo>
                  <a:lnTo>
                    <a:pt x="38957" y="98489"/>
                  </a:lnTo>
                  <a:moveTo>
                    <a:pt x="38957" y="98489"/>
                  </a:moveTo>
                  <a:cubicBezTo>
                    <a:pt x="39815" y="92869"/>
                    <a:pt x="36005" y="87535"/>
                    <a:pt x="30385" y="86678"/>
                  </a:cubicBezTo>
                  <a:cubicBezTo>
                    <a:pt x="24765" y="85820"/>
                    <a:pt x="19431" y="89630"/>
                    <a:pt x="18574" y="95250"/>
                  </a:cubicBezTo>
                  <a:moveTo>
                    <a:pt x="76962" y="44291"/>
                  </a:moveTo>
                  <a:cubicBezTo>
                    <a:pt x="76962" y="58865"/>
                    <a:pt x="88773" y="70676"/>
                    <a:pt x="103346" y="70676"/>
                  </a:cubicBezTo>
                  <a:cubicBezTo>
                    <a:pt x="117920" y="70676"/>
                    <a:pt x="129731" y="58865"/>
                    <a:pt x="129731" y="44291"/>
                  </a:cubicBezTo>
                  <a:lnTo>
                    <a:pt x="129731" y="26384"/>
                  </a:lnTo>
                  <a:cubicBezTo>
                    <a:pt x="129731" y="11811"/>
                    <a:pt x="117920" y="0"/>
                    <a:pt x="103346" y="0"/>
                  </a:cubicBezTo>
                  <a:cubicBezTo>
                    <a:pt x="88773" y="0"/>
                    <a:pt x="76962" y="11811"/>
                    <a:pt x="76962" y="26384"/>
                  </a:cubicBezTo>
                  <a:lnTo>
                    <a:pt x="76962" y="44291"/>
                  </a:lnTo>
                  <a:close/>
                  <a:moveTo>
                    <a:pt x="139446" y="243269"/>
                  </a:moveTo>
                  <a:lnTo>
                    <a:pt x="139446" y="134303"/>
                  </a:lnTo>
                  <a:lnTo>
                    <a:pt x="139446" y="134303"/>
                  </a:lnTo>
                  <a:cubicBezTo>
                    <a:pt x="139446" y="134303"/>
                    <a:pt x="160782" y="153067"/>
                    <a:pt x="160782" y="153067"/>
                  </a:cubicBezTo>
                  <a:cubicBezTo>
                    <a:pt x="166402" y="158687"/>
                    <a:pt x="175546" y="158687"/>
                    <a:pt x="181261" y="153067"/>
                  </a:cubicBezTo>
                  <a:lnTo>
                    <a:pt x="214789" y="125730"/>
                  </a:lnTo>
                  <a:cubicBezTo>
                    <a:pt x="215741" y="124778"/>
                    <a:pt x="216503" y="123730"/>
                    <a:pt x="216980" y="122492"/>
                  </a:cubicBezTo>
                  <a:cubicBezTo>
                    <a:pt x="217456" y="121253"/>
                    <a:pt x="217742" y="119920"/>
                    <a:pt x="217742" y="118491"/>
                  </a:cubicBezTo>
                  <a:cubicBezTo>
                    <a:pt x="217742" y="117062"/>
                    <a:pt x="217456" y="115729"/>
                    <a:pt x="216980" y="114491"/>
                  </a:cubicBezTo>
                  <a:cubicBezTo>
                    <a:pt x="216503" y="113252"/>
                    <a:pt x="215741" y="112205"/>
                    <a:pt x="214789" y="111252"/>
                  </a:cubicBezTo>
                  <a:cubicBezTo>
                    <a:pt x="213836" y="110300"/>
                    <a:pt x="212789" y="109537"/>
                    <a:pt x="211550" y="109061"/>
                  </a:cubicBezTo>
                  <a:cubicBezTo>
                    <a:pt x="210312" y="108585"/>
                    <a:pt x="208979" y="108299"/>
                    <a:pt x="207550" y="108299"/>
                  </a:cubicBezTo>
                  <a:cubicBezTo>
                    <a:pt x="206121" y="108299"/>
                    <a:pt x="204788" y="108585"/>
                    <a:pt x="203549" y="109061"/>
                  </a:cubicBezTo>
                  <a:lnTo>
                    <a:pt x="178022" y="119348"/>
                  </a:lnTo>
                  <a:lnTo>
                    <a:pt x="158782" y="100108"/>
                  </a:lnTo>
                  <a:cubicBezTo>
                    <a:pt x="153829" y="95155"/>
                    <a:pt x="147066" y="92107"/>
                    <a:pt x="139541" y="92107"/>
                  </a:cubicBezTo>
                  <a:lnTo>
                    <a:pt x="122492" y="92107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768304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62257F0-DD61-4440-A510-1D5E7C365AAD}">
  <ds:schemaRefs>
    <ds:schemaRef ds:uri="http://schemas.openxmlformats.org/package/2006/metadata/core-properties"/>
    <ds:schemaRef ds:uri="http://www.w3.org/XML/1998/namespace"/>
    <ds:schemaRef ds:uri="http://purl.org/dc/elements/1.1/"/>
    <ds:schemaRef ds:uri="http://schemas.microsoft.com/office/2006/documentManagement/types"/>
    <ds:schemaRef ds:uri="http://purl.org/dc/dcmitype/"/>
    <ds:schemaRef ds:uri="629aca69-e568-4408-9ad2-aee324182a20"/>
    <ds:schemaRef ds:uri="http://purl.org/dc/terms/"/>
    <ds:schemaRef ds:uri="http://schemas.microsoft.com/office/infopath/2007/PartnerControls"/>
    <ds:schemaRef ds:uri="97c1ee2c-8d9f-4cc8-8bc1-0ef05972d65f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3D29340E-B086-42AB-97EE-FD0098DEF41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CAF9196-7B7E-445A-A0FC-878B6486789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c1ee2c-8d9f-4cc8-8bc1-0ef05972d65f"/>
    <ds:schemaRef ds:uri="629aca69-e568-4408-9ad2-aee324182a2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70</Words>
  <Application>Microsoft Office PowerPoint</Application>
  <PresentationFormat>Widescreen</PresentationFormat>
  <Paragraphs>26</Paragraphs>
  <Slides>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LA DEMOCRAZIA UE IN AZIONE  Di' la tua con l'iniziativa dei cittadini europei</vt:lpstr>
      <vt:lpstr>Elementi di una campagna efficace.</vt:lpstr>
      <vt:lpstr>Approcci di persuasione</vt:lpstr>
      <vt:lpstr>PowerPoint Presentation</vt:lpstr>
      <vt:lpstr>Cosa ne pensano gli altri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35</cp:revision>
  <dcterms:created xsi:type="dcterms:W3CDTF">2023-03-30T13:25:28Z</dcterms:created>
  <dcterms:modified xsi:type="dcterms:W3CDTF">2023-09-06T07:56:28Z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0x010100D6B99D0ECDE6B9479A897CB561E3B249</vt:lpwstr>
  </property>
  <property fmtid="{D5CDD505-2E9C-101B-9397-08002B2CF9AE}" pid="3" name="MSIP_Label_6bd9ddd1-4d20-43f6-abfa-fc3c07406f94_Enabled">
    <vt:lpwstr>true</vt:lpwstr>
  </property>
  <property fmtid="{D5CDD505-2E9C-101B-9397-08002B2CF9AE}" pid="4" name="MSIP_Label_6bd9ddd1-4d20-43f6-abfa-fc3c07406f94_SetDate">
    <vt:lpwstr>2023-04-13T08:52:24Z</vt:lpwstr>
  </property>
  <property fmtid="{D5CDD505-2E9C-101B-9397-08002B2CF9AE}" pid="5" name="MSIP_Label_6bd9ddd1-4d20-43f6-abfa-fc3c07406f94_Method">
    <vt:lpwstr>Standard</vt:lpwstr>
  </property>
  <property fmtid="{D5CDD505-2E9C-101B-9397-08002B2CF9AE}" pid="6" name="MSIP_Label_6bd9ddd1-4d20-43f6-abfa-fc3c07406f94_Name">
    <vt:lpwstr>Commission Use</vt:lpwstr>
  </property>
  <property fmtid="{D5CDD505-2E9C-101B-9397-08002B2CF9AE}" pid="7" name="MSIP_Label_6bd9ddd1-4d20-43f6-abfa-fc3c07406f94_SiteId">
    <vt:lpwstr>b24c8b06-522c-46fe-9080-70926f8dddb1</vt:lpwstr>
  </property>
  <property fmtid="{D5CDD505-2E9C-101B-9397-08002B2CF9AE}" pid="8" name="MSIP_Label_6bd9ddd1-4d20-43f6-abfa-fc3c07406f94_ActionId">
    <vt:lpwstr>42df6187-9e83-41ff-88b3-1ede4eb5cf29</vt:lpwstr>
  </property>
  <property fmtid="{D5CDD505-2E9C-101B-9397-08002B2CF9AE}" pid="9" name="MSIP_Label_6bd9ddd1-4d20-43f6-abfa-fc3c07406f94_ContentBits">
    <vt:lpwstr>0</vt:lpwstr>
  </property>
</Properties>
</file>