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8DFA8-33C8-44DC-8E7E-CBFC15549730}" v="1" dt="2023-09-06T07:56:27.867"/>
    <p1510:client id="{E4100EC8-6E1E-411C-9AC8-7192E5569EB6}" v="4" dt="2023-05-24T06:50:31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145c1310-78e0-4db2-831e-c364d1d3267c" providerId="ADAL" clId="{E4100EC8-6E1E-411C-9AC8-7192E5569EB6}"/>
    <pc:docChg chg="custSel modSld modMainMaster">
      <pc:chgData name="LEVER Steven" userId="145c1310-78e0-4db2-831e-c364d1d3267c" providerId="ADAL" clId="{E4100EC8-6E1E-411C-9AC8-7192E5569EB6}" dt="2023-05-24T06:51:28.862" v="187" actId="255"/>
      <pc:docMkLst>
        <pc:docMk/>
      </pc:docMkLst>
      <pc:sldChg chg="modSp mod">
        <pc:chgData name="LEVER Steven" userId="145c1310-78e0-4db2-831e-c364d1d3267c" providerId="ADAL" clId="{E4100EC8-6E1E-411C-9AC8-7192E5569EB6}" dt="2023-05-24T06:47:43.228" v="38" actId="1036"/>
        <pc:sldMkLst>
          <pc:docMk/>
          <pc:sldMk cId="2378566686" sldId="257"/>
        </pc:sldMkLst>
        <pc:spChg chg="mod">
          <ac:chgData name="LEVER Steven" userId="145c1310-78e0-4db2-831e-c364d1d3267c" providerId="ADAL" clId="{E4100EC8-6E1E-411C-9AC8-7192E5569EB6}" dt="2023-05-24T06:47:43.228" v="38" actId="1036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E4100EC8-6E1E-411C-9AC8-7192E5569EB6}" dt="2023-05-24T06:47:38.155" v="31" actId="1035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E4100EC8-6E1E-411C-9AC8-7192E5569EB6}" dt="2023-05-24T06:51:28.862" v="187" actId="255"/>
        <pc:sldMkLst>
          <pc:docMk/>
          <pc:sldMk cId="3376035954" sldId="264"/>
        </pc:sldMkLst>
        <pc:spChg chg="mod">
          <ac:chgData name="LEVER Steven" userId="145c1310-78e0-4db2-831e-c364d1d3267c" providerId="ADAL" clId="{E4100EC8-6E1E-411C-9AC8-7192E5569EB6}" dt="2023-05-24T06:51:28.862" v="187" actId="255"/>
          <ac:spMkLst>
            <pc:docMk/>
            <pc:sldMk cId="3376035954" sldId="264"/>
            <ac:spMk id="7" creationId="{BF68E1B6-0CC1-BDFB-819D-8C03599993FA}"/>
          </ac:spMkLst>
        </pc:spChg>
      </pc:sldChg>
      <pc:sldMasterChg chg="modSldLayout">
        <pc:chgData name="LEVER Steven" userId="145c1310-78e0-4db2-831e-c364d1d3267c" providerId="ADAL" clId="{E4100EC8-6E1E-411C-9AC8-7192E5569EB6}" dt="2023-05-24T06:51:07.891" v="186" actId="1036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E4100EC8-6E1E-411C-9AC8-7192E5569EB6}" dt="2023-05-24T06:49:08.609" v="83" actId="1036"/>
          <pc:sldLayoutMkLst>
            <pc:docMk/>
            <pc:sldMasterMk cId="2651415450" sldId="2147483648"/>
            <pc:sldLayoutMk cId="2136466648" sldId="2147483660"/>
          </pc:sldLayoutMkLst>
          <pc:picChg chg="del">
            <ac:chgData name="LEVER Steven" userId="145c1310-78e0-4db2-831e-c364d1d3267c" providerId="ADAL" clId="{E4100EC8-6E1E-411C-9AC8-7192E5569EB6}" dt="2023-05-24T06:49:04.255" v="44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  <pc:picChg chg="add mod">
            <ac:chgData name="LEVER Steven" userId="145c1310-78e0-4db2-831e-c364d1d3267c" providerId="ADAL" clId="{E4100EC8-6E1E-411C-9AC8-7192E5569EB6}" dt="2023-05-24T06:49:08.609" v="83" actId="1036"/>
            <ac:picMkLst>
              <pc:docMk/>
              <pc:sldMasterMk cId="2651415450" sldId="2147483648"/>
              <pc:sldLayoutMk cId="2136466648" sldId="2147483660"/>
              <ac:picMk id="6" creationId="{76CAE053-A242-3BF4-DFCE-F24EF81B9279}"/>
            </ac:picMkLst>
          </pc:picChg>
        </pc:sldLayoutChg>
        <pc:sldLayoutChg chg="addSp delSp modSp mod">
          <pc:chgData name="LEVER Steven" userId="145c1310-78e0-4db2-831e-c364d1d3267c" providerId="ADAL" clId="{E4100EC8-6E1E-411C-9AC8-7192E5569EB6}" dt="2023-05-24T06:50:25.950" v="153" actId="1035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E4100EC8-6E1E-411C-9AC8-7192E5569EB6}" dt="2023-05-24T06:50:25.950" v="153" actId="1035"/>
            <ac:picMkLst>
              <pc:docMk/>
              <pc:sldMasterMk cId="2651415450" sldId="2147483648"/>
              <pc:sldLayoutMk cId="3859348747" sldId="2147483661"/>
              <ac:picMk id="4" creationId="{64FB7FD0-876B-E5E2-AF85-6B26FA565670}"/>
            </ac:picMkLst>
          </pc:picChg>
          <pc:picChg chg="del">
            <ac:chgData name="LEVER Steven" userId="145c1310-78e0-4db2-831e-c364d1d3267c" providerId="ADAL" clId="{E4100EC8-6E1E-411C-9AC8-7192E5569EB6}" dt="2023-05-24T06:50:21.136" v="126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E4100EC8-6E1E-411C-9AC8-7192E5569EB6}" dt="2023-05-24T06:51:07.891" v="186" actId="1036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E4100EC8-6E1E-411C-9AC8-7192E5569EB6}" dt="2023-05-24T06:51:02.900" v="159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E4100EC8-6E1E-411C-9AC8-7192E5569EB6}" dt="2023-05-24T06:51:07.891" v="186" actId="1036"/>
            <ac:picMkLst>
              <pc:docMk/>
              <pc:sldMasterMk cId="2651415450" sldId="2147483648"/>
              <pc:sldLayoutMk cId="4206117479" sldId="2147483663"/>
              <ac:picMk id="6" creationId="{A169FFC5-06BC-5BB9-0C5F-C8EA25BFA3AB}"/>
            </ac:picMkLst>
          </pc:picChg>
        </pc:sldLayoutChg>
        <pc:sldLayoutChg chg="addSp delSp modSp mod">
          <pc:chgData name="LEVER Steven" userId="145c1310-78e0-4db2-831e-c364d1d3267c" providerId="ADAL" clId="{E4100EC8-6E1E-411C-9AC8-7192E5569EB6}" dt="2023-05-24T06:49:46.783" v="116" actId="1035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E4100EC8-6E1E-411C-9AC8-7192E5569EB6}" dt="2023-05-24T06:49:40.456" v="89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E4100EC8-6E1E-411C-9AC8-7192E5569EB6}" dt="2023-05-24T06:49:46.783" v="116" actId="1035"/>
            <ac:picMkLst>
              <pc:docMk/>
              <pc:sldMasterMk cId="2651415450" sldId="2147483648"/>
              <pc:sldLayoutMk cId="2945591852" sldId="2147483664"/>
              <ac:picMk id="5" creationId="{A289C267-BCA2-AF21-5265-E3C0D219A70C}"/>
            </ac:picMkLst>
          </pc:picChg>
        </pc:sldLayoutChg>
      </pc:sldMasterChg>
    </pc:docChg>
  </pc:docChgLst>
  <pc:docChgLst>
    <pc:chgData name="LEVER Steven" userId="S::steven.lever_netcompany.com#ext#@eceuropaeu.onmicrosoft.com::4ca4b809-143e-452f-9d39-c0e501d5d887" providerId="AD" clId="Web-{2E78DFA8-33C8-44DC-8E7E-CBFC15549730}"/>
    <pc:docChg chg="modSld">
      <pc:chgData name="LEVER Steven" userId="S::steven.lever_netcompany.com#ext#@eceuropaeu.onmicrosoft.com::4ca4b809-143e-452f-9d39-c0e501d5d887" providerId="AD" clId="Web-{2E78DFA8-33C8-44DC-8E7E-CBFC15549730}" dt="2023-09-06T07:56:27.867" v="0" actId="20577"/>
      <pc:docMkLst>
        <pc:docMk/>
      </pc:docMkLst>
      <pc:sldChg chg="modSp">
        <pc:chgData name="LEVER Steven" userId="S::steven.lever_netcompany.com#ext#@eceuropaeu.onmicrosoft.com::4ca4b809-143e-452f-9d39-c0e501d5d887" providerId="AD" clId="Web-{2E78DFA8-33C8-44DC-8E7E-CBFC15549730}" dt="2023-09-06T07:56:27.867" v="0" actId="20577"/>
        <pc:sldMkLst>
          <pc:docMk/>
          <pc:sldMk cId="2378566686" sldId="257"/>
        </pc:sldMkLst>
        <pc:spChg chg="mod">
          <ac:chgData name="LEVER Steven" userId="S::steven.lever_netcompany.com#ext#@eceuropaeu.onmicrosoft.com::4ca4b809-143e-452f-9d39-c0e501d5d887" providerId="AD" clId="Web-{2E78DFA8-33C8-44DC-8E7E-CBFC15549730}" dt="2023-09-06T07:56:27.867" v="0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Click to edit Master text styles</a:t>
            </a:r>
          </a:p>
          <a:p>
            <a:pPr lvl="1" rtl="0"/>
            <a:r>
              <a:rPr lang="it"/>
              <a:t>Second level</a:t>
            </a:r>
          </a:p>
          <a:p>
            <a:pPr lvl="2" rtl="0"/>
            <a:r>
              <a:rPr lang="it"/>
              <a:t>Third level</a:t>
            </a:r>
          </a:p>
          <a:p>
            <a:pPr lvl="3" rtl="0"/>
            <a:r>
              <a:rPr lang="it"/>
              <a:t>Fourth level</a:t>
            </a:r>
          </a:p>
          <a:p>
            <a:pPr lvl="4" rtl="0"/>
            <a:r>
              <a:rPr lang="i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it"/>
              <a:t>Teacher’s Pack</a:t>
            </a:r>
            <a:endParaRPr lang="en-GB" dirty="0"/>
          </a:p>
        </p:txBody>
      </p:sp>
      <p:pic>
        <p:nvPicPr>
          <p:cNvPr id="6" name="Picture 5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76CAE053-A242-3BF4-DFCE-F24EF81B9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83" y="5995061"/>
            <a:ext cx="1784040" cy="6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A289C267-BCA2-AF21-5265-E3C0D219A7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146" y="6341974"/>
            <a:ext cx="986649" cy="3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it"/>
              <a:t>Click to edit Master text styles</a:t>
            </a:r>
          </a:p>
          <a:p>
            <a:pPr lvl="1" rtl="0"/>
            <a:r>
              <a:rPr lang="it"/>
              <a:t>Second level</a:t>
            </a:r>
          </a:p>
          <a:p>
            <a:pPr lvl="2" rtl="0"/>
            <a:r>
              <a:rPr lang="it"/>
              <a:t>Third level</a:t>
            </a:r>
          </a:p>
          <a:p>
            <a:pPr lvl="3" rtl="0"/>
            <a:r>
              <a:rPr lang="it"/>
              <a:t>Fourth level</a:t>
            </a:r>
          </a:p>
          <a:p>
            <a:pPr lvl="4" rtl="0"/>
            <a:r>
              <a:rPr lang="i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64FB7FD0-876B-E5E2-AF85-6B26FA5656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31" y="6344277"/>
            <a:ext cx="989687" cy="3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i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Click to edit Master text styles</a:t>
            </a:r>
          </a:p>
          <a:p>
            <a:pPr lvl="1" rtl="0"/>
            <a:r>
              <a:rPr lang="it"/>
              <a:t>Second level</a:t>
            </a:r>
          </a:p>
          <a:p>
            <a:pPr lvl="2" rtl="0"/>
            <a:r>
              <a:rPr lang="it"/>
              <a:t>Third level</a:t>
            </a:r>
          </a:p>
          <a:p>
            <a:pPr lvl="3" rtl="0"/>
            <a:r>
              <a:rPr lang="it"/>
              <a:t>Fourth level</a:t>
            </a:r>
          </a:p>
          <a:p>
            <a:pPr lvl="4" rtl="0"/>
            <a:r>
              <a:rPr lang="it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A169FFC5-06BC-5BB9-0C5F-C8EA25BFA3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714" y="6342114"/>
            <a:ext cx="1003954" cy="3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it"/>
              <a:t>Click to edit Master text styles</a:t>
            </a:r>
          </a:p>
          <a:p>
            <a:pPr lvl="1" rtl="0"/>
            <a:r>
              <a:rPr lang="it"/>
              <a:t>Second level</a:t>
            </a:r>
          </a:p>
          <a:p>
            <a:pPr lvl="2" rtl="0"/>
            <a:r>
              <a:rPr lang="it"/>
              <a:t>Third level</a:t>
            </a:r>
          </a:p>
          <a:p>
            <a:pPr lvl="3" rtl="0"/>
            <a:r>
              <a:rPr lang="it"/>
              <a:t>Fourth level</a:t>
            </a:r>
          </a:p>
          <a:p>
            <a:pPr lvl="4" rtl="0"/>
            <a:r>
              <a:rPr lang="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882" y="2356728"/>
            <a:ext cx="5512656" cy="3221859"/>
          </a:xfrm>
        </p:spPr>
        <p:txBody>
          <a:bodyPr rtlCol="0"/>
          <a:lstStyle/>
          <a:p>
            <a:r>
              <a:rPr lang="it"/>
              <a:t>LA DEMOCRAZIA UE</a:t>
            </a:r>
            <a:br>
              <a:rPr lang="en-US" dirty="0"/>
            </a:br>
            <a:r>
              <a:rPr lang="it" dirty="0"/>
              <a:t>IN AZIONE</a:t>
            </a:r>
            <a:br>
              <a:rPr lang="en-US" dirty="0"/>
            </a:br>
            <a:br>
              <a:rPr lang="en-US" sz="2800" dirty="0"/>
            </a:br>
            <a:r>
              <a:rPr lang="it-IT" sz="2800" b="0" spc="-40" dirty="0"/>
              <a:t>Di' la tua con l'iniziativa dei cittadini europei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7972" y="1183639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it" sz="1800" dirty="0"/>
              <a:t>Unità 4</a:t>
            </a:r>
            <a:endParaRPr lang="en-GB" sz="1800" dirty="0"/>
          </a:p>
          <a:p>
            <a:pPr marL="0" indent="0" algn="ctr" rtl="0">
              <a:buNone/>
            </a:pPr>
            <a:r>
              <a:rPr lang="it-IT" sz="1800" dirty="0"/>
              <a:t>Sviluppare e promuovere un'iniziativa dei cittadini europei 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"/>
              <a:t>Elementi di una campagna efficace.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it" b="1" kern="1200">
                <a:solidFill>
                  <a:schemeClr val="bg1"/>
                </a:solidFill>
              </a:rPr>
              <a:t>Testo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it" b="1" kern="1200">
                <a:solidFill>
                  <a:schemeClr val="bg1"/>
                </a:solidFill>
              </a:rPr>
              <a:t>Immagini/Video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it" b="1" kern="1200">
                <a:solidFill>
                  <a:schemeClr val="bg1"/>
                </a:solidFill>
              </a:rPr>
              <a:t>Grafica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it" b="1" kern="1200">
                <a:solidFill>
                  <a:schemeClr val="bg1"/>
                </a:solidFill>
              </a:rPr>
              <a:t>Altro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it" b="1" kern="1200">
                <a:solidFill>
                  <a:schemeClr val="bg1"/>
                </a:solidFill>
              </a:rPr>
              <a:t>Partner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it" cap="all"/>
              <a:t>persuasione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it"/>
              <a:t>Approcci di</a:t>
            </a:r>
            <a:br>
              <a:rPr lang="en-GB" dirty="0"/>
            </a:br>
            <a:r>
              <a:rPr lang="it"/>
              <a:t>persuasione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10" y="1226713"/>
            <a:ext cx="1687442" cy="1687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" b="1">
                <a:solidFill>
                  <a:schemeClr val="tx1">
                    <a:lumMod val="75000"/>
                    <a:lumOff val="25000"/>
                  </a:schemeClr>
                </a:solidFill>
              </a:rPr>
              <a:t>Logica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8" y="2878673"/>
            <a:ext cx="1687442" cy="1687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Sentimenti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20" y="4542986"/>
            <a:ext cx="1687442" cy="168744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" b="1">
                <a:solidFill>
                  <a:schemeClr val="tx1">
                    <a:lumMod val="75000"/>
                    <a:lumOff val="25000"/>
                  </a:schemeClr>
                </a:solidFill>
              </a:rPr>
              <a:t>Etica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2" y="2878673"/>
            <a:ext cx="1687442" cy="16874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" b="1">
                <a:solidFill>
                  <a:schemeClr val="tx1">
                    <a:lumMod val="75000"/>
                    <a:lumOff val="25000"/>
                  </a:schemeClr>
                </a:solidFill>
              </a:rPr>
              <a:t>Credibilità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it" sz="4400">
                <a:solidFill>
                  <a:schemeClr val="bg1"/>
                </a:solidFill>
              </a:rPr>
              <a:t>Vietiamo l’uso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it" sz="4400">
                <a:solidFill>
                  <a:schemeClr val="bg1"/>
                </a:solidFill>
              </a:rPr>
              <a:t>dei pesticidi in agricoltura!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it"/>
              <a:t>Cosa ne pensano</a:t>
            </a:r>
            <a:br>
              <a:rPr lang="en-GB" dirty="0"/>
            </a:br>
            <a:r>
              <a:rPr lang="it"/>
              <a:t>gli altri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it" sz="1800" b="1">
                <a:solidFill>
                  <a:schemeClr val="bg1"/>
                </a:solidFill>
              </a:rPr>
              <a:t>Studente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it" b="1" kern="1200">
                <a:solidFill>
                  <a:schemeClr val="bg1"/>
                </a:solidFill>
              </a:rPr>
              <a:t>Genitore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it" b="1" kern="1200">
                <a:solidFill>
                  <a:schemeClr val="bg1"/>
                </a:solidFill>
              </a:rPr>
              <a:t>Imprenditore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it" b="1" kern="1200">
                <a:solidFill>
                  <a:schemeClr val="bg1"/>
                </a:solidFill>
              </a:rPr>
              <a:t>Politico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257F0-DD61-4440-A510-1D5E7C365AAD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629aca69-e568-4408-9ad2-aee324182a20"/>
    <ds:schemaRef ds:uri="http://purl.org/dc/terms/"/>
    <ds:schemaRef ds:uri="http://schemas.microsoft.com/office/infopath/2007/PartnerControls"/>
    <ds:schemaRef ds:uri="97c1ee2c-8d9f-4cc8-8bc1-0ef05972d65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AF9196-7B7E-445A-A0FC-878B64867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1ee2c-8d9f-4cc8-8bc1-0ef05972d65f"/>
    <ds:schemaRef ds:uri="629aca69-e568-4408-9ad2-aee324182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 DEMOCRAZIA UE IN AZIONE  Di' la tua con l'iniziativa dei cittadini europei</vt:lpstr>
      <vt:lpstr>Elementi di una campagna efficace.</vt:lpstr>
      <vt:lpstr>Approcci di persuasione</vt:lpstr>
      <vt:lpstr>PowerPoint Presentation</vt:lpstr>
      <vt:lpstr>Cosa ne pensano gli altri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35</cp:revision>
  <dcterms:created xsi:type="dcterms:W3CDTF">2023-03-30T13:25:28Z</dcterms:created>
  <dcterms:modified xsi:type="dcterms:W3CDTF">2023-09-06T07:56:28Z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