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mt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BA719-E78D-4AF5-88C4-490C00C3763D}" v="5" dt="2023-06-04T18:04:21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998BA719-E78D-4AF5-88C4-490C00C3763D}"/>
    <pc:docChg chg="custSel modSld modMainMaster">
      <pc:chgData name="LEVER Steven" userId="145c1310-78e0-4db2-831e-c364d1d3267c" providerId="ADAL" clId="{998BA719-E78D-4AF5-88C4-490C00C3763D}" dt="2023-06-04T18:04:51.335" v="24" actId="14100"/>
      <pc:docMkLst>
        <pc:docMk/>
      </pc:docMkLst>
      <pc:sldChg chg="addSp delSp modSp mod">
        <pc:chgData name="LEVER Steven" userId="145c1310-78e0-4db2-831e-c364d1d3267c" providerId="ADAL" clId="{998BA719-E78D-4AF5-88C4-490C00C3763D}" dt="2023-06-04T18:03:24.393" v="14" actId="1035"/>
        <pc:sldMkLst>
          <pc:docMk/>
          <pc:sldMk cId="2378566686" sldId="257"/>
        </pc:sldMkLst>
        <pc:spChg chg="add del mod">
          <ac:chgData name="LEVER Steven" userId="145c1310-78e0-4db2-831e-c364d1d3267c" providerId="ADAL" clId="{998BA719-E78D-4AF5-88C4-490C00C3763D}" dt="2023-06-04T18:02:36.218" v="1" actId="478"/>
          <ac:spMkLst>
            <pc:docMk/>
            <pc:sldMk cId="2378566686" sldId="257"/>
            <ac:spMk id="3" creationId="{0CC8844B-9184-4920-482F-CAEEFDA6501E}"/>
          </ac:spMkLst>
        </pc:spChg>
        <pc:spChg chg="add mod">
          <ac:chgData name="LEVER Steven" userId="145c1310-78e0-4db2-831e-c364d1d3267c" providerId="ADAL" clId="{998BA719-E78D-4AF5-88C4-490C00C3763D}" dt="2023-06-04T18:02:37.491" v="2"/>
          <ac:spMkLst>
            <pc:docMk/>
            <pc:sldMk cId="2378566686" sldId="257"/>
            <ac:spMk id="4" creationId="{82BB5E0E-7598-AEE7-01C0-B0816A08C8EB}"/>
          </ac:spMkLst>
        </pc:spChg>
        <pc:spChg chg="mod">
          <ac:chgData name="LEVER Steven" userId="145c1310-78e0-4db2-831e-c364d1d3267c" providerId="ADAL" clId="{998BA719-E78D-4AF5-88C4-490C00C3763D}" dt="2023-06-04T18:03:24.393" v="14" actId="1035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998BA719-E78D-4AF5-88C4-490C00C3763D}" dt="2023-06-04T18:02:33.145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998BA719-E78D-4AF5-88C4-490C00C3763D}" dt="2023-06-04T18:04:51.335" v="24" actId="14100"/>
        <pc:sldMkLst>
          <pc:docMk/>
          <pc:sldMk cId="3376035954" sldId="264"/>
        </pc:sldMkLst>
        <pc:spChg chg="mod">
          <ac:chgData name="LEVER Steven" userId="145c1310-78e0-4db2-831e-c364d1d3267c" providerId="ADAL" clId="{998BA719-E78D-4AF5-88C4-490C00C3763D}" dt="2023-06-04T18:04:51.335" v="24" actId="14100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998BA719-E78D-4AF5-88C4-490C00C3763D}" dt="2023-06-04T18:04:51.335" v="24" actId="14100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998BA719-E78D-4AF5-88C4-490C00C3763D}" dt="2023-06-04T18:04:51.335" v="24" actId="14100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998BA719-E78D-4AF5-88C4-490C00C3763D}" dt="2023-06-04T18:04:51.335" v="24" actId="14100"/>
          <ac:spMkLst>
            <pc:docMk/>
            <pc:sldMk cId="3376035954" sldId="264"/>
            <ac:spMk id="9" creationId="{5F4CAA22-08F0-DE68-9650-0B6AD68E0FE9}"/>
          </ac:spMkLst>
        </pc:spChg>
      </pc:sldChg>
      <pc:sldMasterChg chg="modSldLayout">
        <pc:chgData name="LEVER Steven" userId="145c1310-78e0-4db2-831e-c364d1d3267c" providerId="ADAL" clId="{998BA719-E78D-4AF5-88C4-490C00C3763D}" dt="2023-06-04T18:04:21.408" v="22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998BA719-E78D-4AF5-88C4-490C00C3763D}" dt="2023-06-04T18:03:59.232" v="1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998BA719-E78D-4AF5-88C4-490C00C3763D}" dt="2023-06-04T18:03:59.232" v="16"/>
            <ac:picMkLst>
              <pc:docMk/>
              <pc:sldMasterMk cId="2651415450" sldId="2147483648"/>
              <pc:sldLayoutMk cId="2136466648" sldId="2147483660"/>
              <ac:picMk id="2" creationId="{1E399E54-F700-FA49-55E9-CB111768D4C4}"/>
            </ac:picMkLst>
          </pc:picChg>
          <pc:picChg chg="del">
            <ac:chgData name="LEVER Steven" userId="145c1310-78e0-4db2-831e-c364d1d3267c" providerId="ADAL" clId="{998BA719-E78D-4AF5-88C4-490C00C3763D}" dt="2023-06-04T18:03:52.825" v="15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998BA719-E78D-4AF5-88C4-490C00C3763D}" dt="2023-06-04T18:04:16.600" v="20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998BA719-E78D-4AF5-88C4-490C00C3763D}" dt="2023-06-04T18:04:16.600" v="20"/>
            <ac:picMkLst>
              <pc:docMk/>
              <pc:sldMasterMk cId="2651415450" sldId="2147483648"/>
              <pc:sldLayoutMk cId="3859348747" sldId="2147483661"/>
              <ac:picMk id="4" creationId="{A990ADB1-4E8C-41E5-C6B3-E415A899E6D6}"/>
            </ac:picMkLst>
          </pc:picChg>
          <pc:picChg chg="del">
            <ac:chgData name="LEVER Steven" userId="145c1310-78e0-4db2-831e-c364d1d3267c" providerId="ADAL" clId="{998BA719-E78D-4AF5-88C4-490C00C3763D}" dt="2023-06-04T18:04:15.764" v="19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998BA719-E78D-4AF5-88C4-490C00C3763D}" dt="2023-06-04T18:04:21.408" v="22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998BA719-E78D-4AF5-88C4-490C00C3763D}" dt="2023-06-04T18:04:20.674" v="21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998BA719-E78D-4AF5-88C4-490C00C3763D}" dt="2023-06-04T18:04:21.408" v="22"/>
            <ac:picMkLst>
              <pc:docMk/>
              <pc:sldMasterMk cId="2651415450" sldId="2147483648"/>
              <pc:sldLayoutMk cId="4206117479" sldId="2147483663"/>
              <ac:picMk id="6" creationId="{87AB1B30-035C-5F28-5D92-ADF240ECB299}"/>
            </ac:picMkLst>
          </pc:picChg>
        </pc:sldLayoutChg>
        <pc:sldLayoutChg chg="addSp delSp modSp mod">
          <pc:chgData name="LEVER Steven" userId="145c1310-78e0-4db2-831e-c364d1d3267c" providerId="ADAL" clId="{998BA719-E78D-4AF5-88C4-490C00C3763D}" dt="2023-06-04T18:04:10.862" v="18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998BA719-E78D-4AF5-88C4-490C00C3763D}" dt="2023-06-04T18:04:10.205" v="17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998BA719-E78D-4AF5-88C4-490C00C3763D}" dt="2023-06-04T18:04:10.862" v="18"/>
            <ac:picMkLst>
              <pc:docMk/>
              <pc:sldMasterMk cId="2651415450" sldId="2147483648"/>
              <pc:sldLayoutMk cId="2945591852" sldId="2147483664"/>
              <ac:picMk id="5" creationId="{711DDFCF-80B6-98FA-A303-7E3235CE1541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mt"/>
              <a:t>Click to edit Master text styles</a:t>
            </a:r>
          </a:p>
          <a:p>
            <a:pPr lvl="1" rtl="0"/>
            <a:r>
              <a:rPr lang="mt"/>
              <a:t>Second level</a:t>
            </a:r>
          </a:p>
          <a:p>
            <a:pPr lvl="2" rtl="0"/>
            <a:r>
              <a:rPr lang="mt"/>
              <a:t>Third level</a:t>
            </a:r>
          </a:p>
          <a:p>
            <a:pPr lvl="3" rtl="0"/>
            <a:r>
              <a:rPr lang="mt"/>
              <a:t>Fourth level</a:t>
            </a:r>
          </a:p>
          <a:p>
            <a:pPr lvl="4" rtl="0"/>
            <a:r>
              <a:rPr lang="m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mt"/>
              <a:t>Teacher’s Pack</a:t>
            </a:r>
            <a:endParaRPr lang="en-GB" dirty="0"/>
          </a:p>
        </p:txBody>
      </p:sp>
      <p:pic>
        <p:nvPicPr>
          <p:cNvPr id="2" name="Picture 1" descr="A picture containing fon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1E399E54-F700-FA49-55E9-CB111768D4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85" y="6018045"/>
            <a:ext cx="1706699" cy="5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picture containing fon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711DDFCF-80B6-98FA-A303-7E3235CE15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61" y="6316247"/>
            <a:ext cx="1109257" cy="3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m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mt"/>
              <a:t>Click to edit Master text styles</a:t>
            </a:r>
          </a:p>
          <a:p>
            <a:pPr lvl="1" rtl="0"/>
            <a:r>
              <a:rPr lang="mt"/>
              <a:t>Second level</a:t>
            </a:r>
          </a:p>
          <a:p>
            <a:pPr lvl="2" rtl="0"/>
            <a:r>
              <a:rPr lang="mt"/>
              <a:t>Third level</a:t>
            </a:r>
          </a:p>
          <a:p>
            <a:pPr lvl="3" rtl="0"/>
            <a:r>
              <a:rPr lang="mt"/>
              <a:t>Fourth level</a:t>
            </a:r>
          </a:p>
          <a:p>
            <a:pPr lvl="4" rtl="0"/>
            <a:r>
              <a:rPr lang="m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picture containing fon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A990ADB1-4E8C-41E5-C6B3-E415A899E6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61" y="6316247"/>
            <a:ext cx="1109257" cy="3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m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mt"/>
              <a:t>Click to edit Master text styles</a:t>
            </a:r>
          </a:p>
          <a:p>
            <a:pPr lvl="1" rtl="0"/>
            <a:r>
              <a:rPr lang="mt"/>
              <a:t>Second level</a:t>
            </a:r>
          </a:p>
          <a:p>
            <a:pPr lvl="2" rtl="0"/>
            <a:r>
              <a:rPr lang="mt"/>
              <a:t>Third level</a:t>
            </a:r>
          </a:p>
          <a:p>
            <a:pPr lvl="3" rtl="0"/>
            <a:r>
              <a:rPr lang="mt"/>
              <a:t>Fourth level</a:t>
            </a:r>
          </a:p>
          <a:p>
            <a:pPr lvl="4" rtl="0"/>
            <a:r>
              <a:rPr lang="m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picture containing fon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7AB1B30-035C-5F28-5D92-ADF240ECB2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61" y="6316247"/>
            <a:ext cx="1109257" cy="3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mt"/>
              <a:t>Click to edit Master text styles</a:t>
            </a:r>
          </a:p>
          <a:p>
            <a:pPr lvl="1" rtl="0"/>
            <a:r>
              <a:rPr lang="mt"/>
              <a:t>Second level</a:t>
            </a:r>
          </a:p>
          <a:p>
            <a:pPr lvl="2" rtl="0"/>
            <a:r>
              <a:rPr lang="mt"/>
              <a:t>Third level</a:t>
            </a:r>
          </a:p>
          <a:p>
            <a:pPr lvl="3" rtl="0"/>
            <a:r>
              <a:rPr lang="mt"/>
              <a:t>Fourth level</a:t>
            </a:r>
          </a:p>
          <a:p>
            <a:pPr lvl="4" rtl="0"/>
            <a:r>
              <a:rPr lang="m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4763" y="1037292"/>
            <a:ext cx="4089317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mt" sz="1800" dirty="0"/>
              <a:t>Unità 4</a:t>
            </a:r>
            <a:endParaRPr lang="en-GB" sz="1800" dirty="0"/>
          </a:p>
          <a:p>
            <a:pPr marL="0" indent="0" algn="ctr" rtl="0">
              <a:buNone/>
            </a:pPr>
            <a:r>
              <a:rPr lang="it-IT" sz="1800" dirty="0"/>
              <a:t>L-iżvilupp u l-promozzjoni ta’ Inizjattiva taċ-Ċittadini Ewropej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BB5E0E-7598-AEE7-01C0-B0816A08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702" y="1896339"/>
            <a:ext cx="5054598" cy="3689352"/>
          </a:xfrm>
        </p:spPr>
        <p:txBody>
          <a:bodyPr rtlCol="0"/>
          <a:lstStyle/>
          <a:p>
            <a:pPr rtl="0"/>
            <a:r>
              <a:rPr lang="mt" sz="4200" dirty="0"/>
              <a:t>ID-DEMOKRAZIJA TAL-UE</a:t>
            </a:r>
            <a:br>
              <a:rPr lang="en-US" sz="4200" dirty="0"/>
            </a:br>
            <a:r>
              <a:rPr lang="mt" sz="4200" dirty="0"/>
              <a:t>F’AZZJONI</a:t>
            </a:r>
            <a:br>
              <a:rPr lang="en-US" dirty="0"/>
            </a:br>
            <a:br>
              <a:rPr lang="en-US" sz="2800" b="0" dirty="0"/>
            </a:br>
            <a:r>
              <a:rPr lang="en-GB" sz="2800" b="0" spc="-40" dirty="0" err="1"/>
              <a:t>Semma</a:t>
            </a:r>
            <a:r>
              <a:rPr lang="en-GB" sz="2800" b="0" spc="-40" dirty="0"/>
              <a:t>’ </a:t>
            </a:r>
            <a:r>
              <a:rPr lang="en-GB" sz="2800" b="0" spc="-40" dirty="0" err="1"/>
              <a:t>Leħnek</a:t>
            </a:r>
            <a:r>
              <a:rPr lang="en-GB" sz="2800" b="0" spc="-40" dirty="0"/>
              <a:t> bl-</a:t>
            </a:r>
            <a:r>
              <a:rPr lang="en-GB" sz="2800" b="0" spc="-40" dirty="0" err="1"/>
              <a:t>Inizjattiva</a:t>
            </a:r>
            <a:r>
              <a:rPr lang="en-GB" sz="2800" b="0" spc="-40" dirty="0"/>
              <a:t> </a:t>
            </a:r>
            <a:r>
              <a:rPr lang="en-GB" sz="2800" b="0" spc="-40" dirty="0" err="1"/>
              <a:t>taċ-Ċittadini</a:t>
            </a:r>
            <a:r>
              <a:rPr lang="en-GB" sz="2800" b="0" spc="-40" dirty="0"/>
              <a:t> </a:t>
            </a:r>
            <a:r>
              <a:rPr lang="en-GB" sz="2800" b="0" spc="-40" dirty="0" err="1"/>
              <a:t>Ewropej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mt"/>
              <a:t>Elementi ta’ kampanja ta’ suċċess.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Test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Stampi/Vidjo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Grafika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Approċċi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Sħab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mt" cap="all"/>
              <a:t>għall-Persważjoni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mt"/>
              <a:t>Oħra</a:t>
            </a:r>
            <a:br>
              <a:rPr lang="en-GB" dirty="0"/>
            </a:br>
            <a:r>
              <a:rPr lang="mt"/>
              <a:t>għall-Persważjoni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48257"/>
            <a:ext cx="1695208" cy="16658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mt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Loġika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900217"/>
            <a:ext cx="1695208" cy="166589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mt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Sentimenti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64530"/>
            <a:ext cx="1695208" cy="166589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mt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900217"/>
            <a:ext cx="1695208" cy="166589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mt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Kredibbiltà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mt" sz="4400">
                <a:solidFill>
                  <a:schemeClr val="bg1"/>
                </a:solidFill>
              </a:rPr>
              <a:t>Projbizzjoni fuq l-użu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mt" sz="4400">
                <a:solidFill>
                  <a:schemeClr val="bg1"/>
                </a:solidFill>
              </a:rPr>
              <a:t>tal-pestiċidi fl-agrikoltura!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mt"/>
              <a:t>Kif jistgħu jaħsbuha</a:t>
            </a:r>
            <a:br>
              <a:rPr lang="en-GB" dirty="0"/>
            </a:br>
            <a:r>
              <a:rPr lang="mt"/>
              <a:t>oħrajn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mt" sz="1800" b="1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Ġenitur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Negozjant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mt" b="1" kern="1200">
                <a:solidFill>
                  <a:schemeClr val="bg1"/>
                </a:solidFill>
              </a:rPr>
              <a:t>Politiku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257F0-DD61-4440-A510-1D5E7C365AAD}">
  <ds:schemaRefs>
    <ds:schemaRef ds:uri="629aca69-e568-4408-9ad2-aee324182a20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7c1ee2c-8d9f-4cc8-8bc1-0ef05972d65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DEC36A-30CE-4A2B-8AB7-2F0A58E9A03B}"/>
</file>

<file path=customXml/itemProps3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Arial</vt:lpstr>
      <vt:lpstr>Calibri</vt:lpstr>
      <vt:lpstr>Wingdings</vt:lpstr>
      <vt:lpstr>Office Theme</vt:lpstr>
      <vt:lpstr>ID-DEMOKRAZIJA TAL-UE F’AZZJONI  Semma’ Leħnek bl-Inizjattiva taċ-Ċittadini Ewropej</vt:lpstr>
      <vt:lpstr>Elementi ta’ kampanja ta’ suċċess.</vt:lpstr>
      <vt:lpstr>Oħra għall-Persważjoni</vt:lpstr>
      <vt:lpstr>PowerPoint Presentation</vt:lpstr>
      <vt:lpstr>Kif jistgħu jaħsbuha oħrajn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2023-06-04T18:04:53Z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