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4CF9CE-9987-424C-A19F-3CCEA7A584FC}" v="5" dt="2023-06-04T10:03:42.7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5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LEVER Steven" userId="145c1310-78e0-4db2-831e-c364d1d3267c" providerId="ADAL" clId="{5D4CF9CE-9987-424C-A19F-3CCEA7A584FC}"/>
    <pc:docChg chg="custSel modSld modMainMaster">
      <pc:chgData name="LEVER Steven" userId="145c1310-78e0-4db2-831e-c364d1d3267c" providerId="ADAL" clId="{5D4CF9CE-9987-424C-A19F-3CCEA7A584FC}" dt="2023-06-04T10:05:35.960" v="129" actId="255"/>
      <pc:docMkLst>
        <pc:docMk/>
      </pc:docMkLst>
      <pc:sldChg chg="addSp delSp modSp mod">
        <pc:chgData name="LEVER Steven" userId="145c1310-78e0-4db2-831e-c364d1d3267c" providerId="ADAL" clId="{5D4CF9CE-9987-424C-A19F-3CCEA7A584FC}" dt="2023-06-04T10:02:15.548" v="3"/>
        <pc:sldMkLst>
          <pc:docMk/>
          <pc:sldMk cId="2378566686" sldId="257"/>
        </pc:sldMkLst>
        <pc:spChg chg="add del mod">
          <ac:chgData name="LEVER Steven" userId="145c1310-78e0-4db2-831e-c364d1d3267c" providerId="ADAL" clId="{5D4CF9CE-9987-424C-A19F-3CCEA7A584FC}" dt="2023-06-04T10:01:43.252" v="1" actId="478"/>
          <ac:spMkLst>
            <pc:docMk/>
            <pc:sldMk cId="2378566686" sldId="257"/>
            <ac:spMk id="3" creationId="{D6D5D685-F6DE-9635-C472-31BDC96BD5BD}"/>
          </ac:spMkLst>
        </pc:spChg>
        <pc:spChg chg="add mod">
          <ac:chgData name="LEVER Steven" userId="145c1310-78e0-4db2-831e-c364d1d3267c" providerId="ADAL" clId="{5D4CF9CE-9987-424C-A19F-3CCEA7A584FC}" dt="2023-06-04T10:01:51.753" v="2"/>
          <ac:spMkLst>
            <pc:docMk/>
            <pc:sldMk cId="2378566686" sldId="257"/>
            <ac:spMk id="4" creationId="{484E2982-4C6C-CA79-28A5-85D98175BD68}"/>
          </ac:spMkLst>
        </pc:spChg>
        <pc:spChg chg="mod">
          <ac:chgData name="LEVER Steven" userId="145c1310-78e0-4db2-831e-c364d1d3267c" providerId="ADAL" clId="{5D4CF9CE-9987-424C-A19F-3CCEA7A584FC}" dt="2023-06-04T10:02:15.548" v="3"/>
          <ac:spMkLst>
            <pc:docMk/>
            <pc:sldMk cId="2378566686" sldId="257"/>
            <ac:spMk id="5" creationId="{7B4CD104-3926-BAE5-3738-57E073479D22}"/>
          </ac:spMkLst>
        </pc:spChg>
        <pc:spChg chg="del">
          <ac:chgData name="LEVER Steven" userId="145c1310-78e0-4db2-831e-c364d1d3267c" providerId="ADAL" clId="{5D4CF9CE-9987-424C-A19F-3CCEA7A584FC}" dt="2023-06-04T10:01:40.922" v="0" actId="478"/>
          <ac:spMkLst>
            <pc:docMk/>
            <pc:sldMk cId="2378566686" sldId="257"/>
            <ac:spMk id="6" creationId="{7ABA4604-F624-2972-5DEA-525F0D6C450F}"/>
          </ac:spMkLst>
        </pc:spChg>
      </pc:sldChg>
      <pc:sldChg chg="modSp mod">
        <pc:chgData name="LEVER Steven" userId="145c1310-78e0-4db2-831e-c364d1d3267c" providerId="ADAL" clId="{5D4CF9CE-9987-424C-A19F-3CCEA7A584FC}" dt="2023-06-04T10:05:21.809" v="127" actId="1035"/>
        <pc:sldMkLst>
          <pc:docMk/>
          <pc:sldMk cId="3376035954" sldId="264"/>
        </pc:sldMkLst>
        <pc:spChg chg="mod">
          <ac:chgData name="LEVER Steven" userId="145c1310-78e0-4db2-831e-c364d1d3267c" providerId="ADAL" clId="{5D4CF9CE-9987-424C-A19F-3CCEA7A584FC}" dt="2023-06-04T10:05:21.809" v="127" actId="1035"/>
          <ac:spMkLst>
            <pc:docMk/>
            <pc:sldMk cId="3376035954" sldId="264"/>
            <ac:spMk id="3" creationId="{84F9EAF6-E0F3-CDF6-927E-DD9AFE98B688}"/>
          </ac:spMkLst>
        </pc:spChg>
        <pc:spChg chg="mod">
          <ac:chgData name="LEVER Steven" userId="145c1310-78e0-4db2-831e-c364d1d3267c" providerId="ADAL" clId="{5D4CF9CE-9987-424C-A19F-3CCEA7A584FC}" dt="2023-06-04T10:05:10.285" v="105" actId="1076"/>
          <ac:spMkLst>
            <pc:docMk/>
            <pc:sldMk cId="3376035954" sldId="264"/>
            <ac:spMk id="6" creationId="{C592E769-1D17-384F-3B9F-DFA952D1B9B7}"/>
          </ac:spMkLst>
        </pc:spChg>
        <pc:spChg chg="mod">
          <ac:chgData name="LEVER Steven" userId="145c1310-78e0-4db2-831e-c364d1d3267c" providerId="ADAL" clId="{5D4CF9CE-9987-424C-A19F-3CCEA7A584FC}" dt="2023-06-04T10:05:10.285" v="105" actId="1076"/>
          <ac:spMkLst>
            <pc:docMk/>
            <pc:sldMk cId="3376035954" sldId="264"/>
            <ac:spMk id="7" creationId="{BF68E1B6-0CC1-BDFB-819D-8C03599993FA}"/>
          </ac:spMkLst>
        </pc:spChg>
        <pc:spChg chg="mod">
          <ac:chgData name="LEVER Steven" userId="145c1310-78e0-4db2-831e-c364d1d3267c" providerId="ADAL" clId="{5D4CF9CE-9987-424C-A19F-3CCEA7A584FC}" dt="2023-06-04T10:05:10.285" v="105" actId="1076"/>
          <ac:spMkLst>
            <pc:docMk/>
            <pc:sldMk cId="3376035954" sldId="264"/>
            <ac:spMk id="8" creationId="{94411599-ADC4-3C8B-739E-F29E19FE929B}"/>
          </ac:spMkLst>
        </pc:spChg>
        <pc:spChg chg="mod">
          <ac:chgData name="LEVER Steven" userId="145c1310-78e0-4db2-831e-c364d1d3267c" providerId="ADAL" clId="{5D4CF9CE-9987-424C-A19F-3CCEA7A584FC}" dt="2023-06-04T10:05:10.285" v="105" actId="1076"/>
          <ac:spMkLst>
            <pc:docMk/>
            <pc:sldMk cId="3376035954" sldId="264"/>
            <ac:spMk id="9" creationId="{5F4CAA22-08F0-DE68-9650-0B6AD68E0FE9}"/>
          </ac:spMkLst>
        </pc:spChg>
      </pc:sldChg>
      <pc:sldChg chg="modSp mod">
        <pc:chgData name="LEVER Steven" userId="145c1310-78e0-4db2-831e-c364d1d3267c" providerId="ADAL" clId="{5D4CF9CE-9987-424C-A19F-3CCEA7A584FC}" dt="2023-06-04T10:05:35.960" v="129" actId="255"/>
        <pc:sldMkLst>
          <pc:docMk/>
          <pc:sldMk cId="1930444960" sldId="265"/>
        </pc:sldMkLst>
        <pc:spChg chg="mod">
          <ac:chgData name="LEVER Steven" userId="145c1310-78e0-4db2-831e-c364d1d3267c" providerId="ADAL" clId="{5D4CF9CE-9987-424C-A19F-3CCEA7A584FC}" dt="2023-06-04T10:05:35.960" v="129" actId="255"/>
          <ac:spMkLst>
            <pc:docMk/>
            <pc:sldMk cId="1930444960" sldId="265"/>
            <ac:spMk id="7" creationId="{0623CE53-79FE-9EEC-F46F-9AA1D964D119}"/>
          </ac:spMkLst>
        </pc:spChg>
      </pc:sldChg>
      <pc:sldMasterChg chg="modSldLayout">
        <pc:chgData name="LEVER Steven" userId="145c1310-78e0-4db2-831e-c364d1d3267c" providerId="ADAL" clId="{5D4CF9CE-9987-424C-A19F-3CCEA7A584FC}" dt="2023-06-04T10:03:42.765" v="101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5D4CF9CE-9987-424C-A19F-3CCEA7A584FC}" dt="2023-06-04T10:03:01.248" v="66" actId="1035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5D4CF9CE-9987-424C-A19F-3CCEA7A584FC}" dt="2023-06-04T10:03:01.248" v="66" actId="1035"/>
            <ac:picMkLst>
              <pc:docMk/>
              <pc:sldMasterMk cId="2651415450" sldId="2147483648"/>
              <pc:sldLayoutMk cId="2136466648" sldId="2147483660"/>
              <ac:picMk id="2" creationId="{0C32DE9B-987C-B8FD-83C2-8915B93A0EBF}"/>
            </ac:picMkLst>
          </pc:picChg>
          <pc:picChg chg="del">
            <ac:chgData name="LEVER Steven" userId="145c1310-78e0-4db2-831e-c364d1d3267c" providerId="ADAL" clId="{5D4CF9CE-9987-424C-A19F-3CCEA7A584FC}" dt="2023-06-04T10:02:55.839" v="28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5D4CF9CE-9987-424C-A19F-3CCEA7A584FC}" dt="2023-06-04T10:03:37.539" v="99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5D4CF9CE-9987-424C-A19F-3CCEA7A584FC}" dt="2023-06-04T10:03:37.539" v="99"/>
            <ac:picMkLst>
              <pc:docMk/>
              <pc:sldMasterMk cId="2651415450" sldId="2147483648"/>
              <pc:sldLayoutMk cId="3859348747" sldId="2147483661"/>
              <ac:picMk id="4" creationId="{6E5A045C-CAB3-9722-F1F1-4DAF44E48BDD}"/>
            </ac:picMkLst>
          </pc:picChg>
          <pc:picChg chg="del">
            <ac:chgData name="LEVER Steven" userId="145c1310-78e0-4db2-831e-c364d1d3267c" providerId="ADAL" clId="{5D4CF9CE-9987-424C-A19F-3CCEA7A584FC}" dt="2023-06-04T10:03:36.468" v="98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5D4CF9CE-9987-424C-A19F-3CCEA7A584FC}" dt="2023-06-04T10:03:42.765" v="101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5D4CF9CE-9987-424C-A19F-3CCEA7A584FC}" dt="2023-06-04T10:03:42.113" v="100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5D4CF9CE-9987-424C-A19F-3CCEA7A584FC}" dt="2023-06-04T10:03:42.765" v="101"/>
            <ac:picMkLst>
              <pc:docMk/>
              <pc:sldMasterMk cId="2651415450" sldId="2147483648"/>
              <pc:sldLayoutMk cId="4206117479" sldId="2147483663"/>
              <ac:picMk id="6" creationId="{86008B02-5D59-FF5A-E5E5-BF61B34084CF}"/>
            </ac:picMkLst>
          </pc:picChg>
        </pc:sldLayoutChg>
        <pc:sldLayoutChg chg="addSp delSp modSp mod">
          <pc:chgData name="LEVER Steven" userId="145c1310-78e0-4db2-831e-c364d1d3267c" providerId="ADAL" clId="{5D4CF9CE-9987-424C-A19F-3CCEA7A584FC}" dt="2023-06-04T10:03:29.753" v="97" actId="103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5D4CF9CE-9987-424C-A19F-3CCEA7A584FC}" dt="2023-06-04T10:03:24.899" v="71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5D4CF9CE-9987-424C-A19F-3CCEA7A584FC}" dt="2023-06-04T10:03:29.753" v="97" actId="1036"/>
            <ac:picMkLst>
              <pc:docMk/>
              <pc:sldMasterMk cId="2651415450" sldId="2147483648"/>
              <pc:sldLayoutMk cId="2945591852" sldId="2147483664"/>
              <ac:picMk id="5" creationId="{35CC0233-F549-E711-1470-DF0292EFB07F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"/>
              <a:t>Click to edit Master text styles</a:t>
            </a:r>
          </a:p>
          <a:p>
            <a:pPr lvl="1" rtl="0"/>
            <a:r>
              <a:rPr lang="nl"/>
              <a:t>Second level</a:t>
            </a:r>
          </a:p>
          <a:p>
            <a:pPr lvl="2" rtl="0"/>
            <a:r>
              <a:rPr lang="nl"/>
              <a:t>Third level</a:t>
            </a:r>
          </a:p>
          <a:p>
            <a:pPr lvl="3" rtl="0"/>
            <a:r>
              <a:rPr lang="nl"/>
              <a:t>Fourth level</a:t>
            </a:r>
          </a:p>
          <a:p>
            <a:pPr lvl="4" rtl="0"/>
            <a:r>
              <a:rPr lang="nl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nl"/>
              <a:t>Teacher’s Pack</a:t>
            </a:r>
            <a:endParaRPr lang="en-GB" dirty="0"/>
          </a:p>
        </p:txBody>
      </p:sp>
      <p:pic>
        <p:nvPicPr>
          <p:cNvPr id="2" name="Picture 1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0C32DE9B-987C-B8FD-83C2-8915B93A0E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367" y="5948743"/>
            <a:ext cx="1755768" cy="74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35CC0233-F549-E711-1470-DF0292EFB0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41714"/>
            <a:ext cx="880537" cy="37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nl"/>
              <a:t>Click to edit Master text styles</a:t>
            </a:r>
          </a:p>
          <a:p>
            <a:pPr lvl="1" rtl="0"/>
            <a:r>
              <a:rPr lang="nl"/>
              <a:t>Second level</a:t>
            </a:r>
          </a:p>
          <a:p>
            <a:pPr lvl="2" rtl="0"/>
            <a:r>
              <a:rPr lang="nl"/>
              <a:t>Third level</a:t>
            </a:r>
          </a:p>
          <a:p>
            <a:pPr lvl="3" rtl="0"/>
            <a:r>
              <a:rPr lang="nl"/>
              <a:t>Fourth level</a:t>
            </a:r>
          </a:p>
          <a:p>
            <a:pPr lvl="4" rtl="0"/>
            <a:r>
              <a:rPr lang="n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6E5A045C-CAB3-9722-F1F1-4DAF44E48BD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41714"/>
            <a:ext cx="880537" cy="37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n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"/>
              <a:t>Click to edit Master text styles</a:t>
            </a:r>
          </a:p>
          <a:p>
            <a:pPr lvl="1" rtl="0"/>
            <a:r>
              <a:rPr lang="nl"/>
              <a:t>Second level</a:t>
            </a:r>
          </a:p>
          <a:p>
            <a:pPr lvl="2" rtl="0"/>
            <a:r>
              <a:rPr lang="nl"/>
              <a:t>Third level</a:t>
            </a:r>
          </a:p>
          <a:p>
            <a:pPr lvl="3" rtl="0"/>
            <a:r>
              <a:rPr lang="nl"/>
              <a:t>Fourth level</a:t>
            </a:r>
          </a:p>
          <a:p>
            <a:pPr lvl="4" rtl="0"/>
            <a:r>
              <a:rPr lang="n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86008B02-5D59-FF5A-E5E5-BF61B34084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41714"/>
            <a:ext cx="880537" cy="37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nl"/>
              <a:t>Click to edit Master text styles</a:t>
            </a:r>
          </a:p>
          <a:p>
            <a:pPr lvl="1" rtl="0"/>
            <a:r>
              <a:rPr lang="nl"/>
              <a:t>Second level</a:t>
            </a:r>
          </a:p>
          <a:p>
            <a:pPr lvl="2" rtl="0"/>
            <a:r>
              <a:rPr lang="nl"/>
              <a:t>Third level</a:t>
            </a:r>
          </a:p>
          <a:p>
            <a:pPr lvl="3" rtl="0"/>
            <a:r>
              <a:rPr lang="nl"/>
              <a:t>Fourth level</a:t>
            </a:r>
          </a:p>
          <a:p>
            <a:pPr lvl="4" rtl="0"/>
            <a:r>
              <a:rPr lang="n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4606" y="1148127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nl" sz="1800" dirty="0"/>
              <a:t>Unit 4</a:t>
            </a:r>
            <a:endParaRPr lang="en-GB" sz="1800" dirty="0"/>
          </a:p>
          <a:p>
            <a:pPr marL="0" indent="0" algn="ctr" rtl="0">
              <a:buNone/>
            </a:pPr>
            <a:r>
              <a:rPr lang="nl-NL" sz="1800" dirty="0"/>
              <a:t>Een Europees burgerinitiatief ontwikkelen en promoten</a:t>
            </a:r>
            <a:endParaRPr lang="en-GB" sz="1800" dirty="0">
              <a:ea typeface="Open Sans"/>
              <a:cs typeface="Open San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84E2982-4C6C-CA79-28A5-85D98175B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979467"/>
            <a:ext cx="5054598" cy="3689352"/>
          </a:xfrm>
        </p:spPr>
        <p:txBody>
          <a:bodyPr rtlCol="0"/>
          <a:lstStyle/>
          <a:p>
            <a:pPr rtl="0"/>
            <a:r>
              <a:rPr lang="en-GB" sz="4200" dirty="0"/>
              <a:t>EU-</a:t>
            </a:r>
            <a:r>
              <a:rPr lang="en-GB" sz="4200" dirty="0" err="1"/>
              <a:t>DEMOCRATIE</a:t>
            </a:r>
            <a:r>
              <a:rPr lang="en-GB" sz="4200" dirty="0"/>
              <a:t> IN ACTIE</a:t>
            </a:r>
            <a:br>
              <a:rPr lang="en-US" dirty="0"/>
            </a:br>
            <a:br>
              <a:rPr lang="en-US" sz="2800" b="0" dirty="0"/>
            </a:br>
            <a:r>
              <a:rPr lang="nl-NL" sz="2800" b="0" spc="-40" dirty="0"/>
              <a:t>Geef uw mening met het Europees burgerinitiatief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nl"/>
              <a:t>Elementen van een succesvolle campagne.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nl" b="1" kern="1200">
                <a:solidFill>
                  <a:schemeClr val="bg1"/>
                </a:solidFill>
              </a:rPr>
              <a:t>Tekst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nl" b="1" kern="1200">
                <a:solidFill>
                  <a:schemeClr val="bg1"/>
                </a:solidFill>
              </a:rPr>
              <a:t>Foto's/Video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nl" b="1" kern="1200">
                <a:solidFill>
                  <a:schemeClr val="bg1"/>
                </a:solidFill>
              </a:rPr>
              <a:t>Afbeeldingen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nl" b="1" kern="1200">
                <a:solidFill>
                  <a:schemeClr val="bg1"/>
                </a:solidFill>
              </a:rPr>
              <a:t>Overige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nl" b="1" kern="1200">
                <a:solidFill>
                  <a:schemeClr val="bg1"/>
                </a:solidFill>
              </a:rPr>
              <a:t>Partners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0621" y="3423839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nl" cap="all" dirty="0"/>
              <a:t>overtuiging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nl"/>
              <a:t>Benaderingen voor</a:t>
            </a:r>
            <a:br>
              <a:rPr lang="en-GB" dirty="0"/>
            </a:br>
            <a:r>
              <a:rPr lang="nl"/>
              <a:t>overtuiging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4870763" y="713063"/>
            <a:ext cx="2450473" cy="245047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n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Logica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383191" y="2365023"/>
            <a:ext cx="2450473" cy="245047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nl" b="1">
                <a:solidFill>
                  <a:schemeClr val="tx1">
                    <a:lumMod val="75000"/>
                    <a:lumOff val="25000"/>
                  </a:schemeClr>
                </a:solidFill>
              </a:rPr>
              <a:t>Gevoelens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4981573" y="4029336"/>
            <a:ext cx="2450473" cy="2450473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nl" b="1">
                <a:solidFill>
                  <a:schemeClr val="tx1">
                    <a:lumMod val="75000"/>
                    <a:lumOff val="25000"/>
                  </a:schemeClr>
                </a:solidFill>
              </a:rPr>
              <a:t>Ethiek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469145" y="2365023"/>
            <a:ext cx="2450473" cy="245047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nl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Geloofwaardigheid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094182" y="360218"/>
            <a:ext cx="5950806" cy="6101713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nl" dirty="0">
                <a:solidFill>
                  <a:schemeClr val="bg1"/>
                </a:solidFill>
              </a:rPr>
              <a:t>Verbied het gebruik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nl" dirty="0">
                <a:solidFill>
                  <a:schemeClr val="bg1"/>
                </a:solidFill>
              </a:rPr>
              <a:t>van pesticiden in de landbouw!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nl"/>
              <a:t>Hoe anderen kunnen</a:t>
            </a:r>
            <a:br>
              <a:rPr lang="en-GB" dirty="0"/>
            </a:br>
            <a:r>
              <a:rPr lang="nl"/>
              <a:t>denken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nl" sz="1800" b="1">
                <a:solidFill>
                  <a:schemeClr val="bg1"/>
                </a:solidFill>
              </a:rPr>
              <a:t>Student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nl" b="1" kern="1200">
                <a:solidFill>
                  <a:schemeClr val="bg1"/>
                </a:solidFill>
              </a:rPr>
              <a:t>Ouder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nl" b="1" kern="1200">
                <a:solidFill>
                  <a:schemeClr val="bg1"/>
                </a:solidFill>
              </a:rPr>
              <a:t>Zakenpersoon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nl" b="1" kern="1200">
                <a:solidFill>
                  <a:schemeClr val="bg1"/>
                </a:solidFill>
              </a:rPr>
              <a:t>Politicus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D505AF4-A419-4567-90EB-8B60F1AED4E1}"/>
</file>

<file path=customXml/itemProps2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2257F0-DD61-4440-A510-1D5E7C365AAD}">
  <ds:schemaRefs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97c1ee2c-8d9f-4cc8-8bc1-0ef05972d65f"/>
    <ds:schemaRef ds:uri="629aca69-e568-4408-9ad2-aee324182a20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66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Open Sans</vt:lpstr>
      <vt:lpstr>Arial</vt:lpstr>
      <vt:lpstr>Calibri</vt:lpstr>
      <vt:lpstr>Wingdings</vt:lpstr>
      <vt:lpstr>Office Theme</vt:lpstr>
      <vt:lpstr>EU-DEMOCRATIE IN ACTIE  Geef uw mening met het Europees burgerinitiatief</vt:lpstr>
      <vt:lpstr>Elementen van een succesvolle campagne.</vt:lpstr>
      <vt:lpstr>Benaderingen voor overtuiging</vt:lpstr>
      <vt:lpstr>PowerPoint Presentation</vt:lpstr>
      <vt:lpstr>Hoe anderen kunnen denken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2023-06-04T10:05:38Z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