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sldIdLst>
    <p:sldId id="257" r:id="rId5"/>
    <p:sldId id="263" r:id="rId6"/>
    <p:sldId id="264" r:id="rId7"/>
    <p:sldId id="265" r:id="rId8"/>
    <p:sldId id="266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</p:embeddedFontLst>
  <p:defaultTextStyle>
    <a:defPPr rtl="0"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B65731-56DD-E980-EA9E-12081A7F9B8D}" name="MUNGIU PATRASCU Adriana-Nicoleta (SG)" initials="M(" userId="S::adriana-nicoleta.mungiu-patrascu@ec.europa.eu::5379f007-3537-4f8f-8e60-732e024de8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F7A8FC-1DE6-4BFD-841E-0E0AC5ABE2CD}" v="4" dt="2023-05-25T09:24:19.9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5" autoAdjust="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GIU PATRASCU Adriana-Nicoleta (SG)" userId="S::adriana-nicoleta.mungiu-patrascu@ec.europa.eu::5379f007-3537-4f8f-8e60-732e024de8d4" providerId="AD" clId="Web-{1BC1A7CD-6DBA-91E7-42B5-2B56B0527E95}"/>
    <pc:docChg chg="mod">
      <pc:chgData name="MUNGIU PATRASCU Adriana-Nicoleta (SG)" userId="S::adriana-nicoleta.mungiu-patrascu@ec.europa.eu::5379f007-3537-4f8f-8e60-732e024de8d4" providerId="AD" clId="Web-{1BC1A7CD-6DBA-91E7-42B5-2B56B0527E95}" dt="2023-04-13T08:52:24.611" v="0" actId="33475"/>
      <pc:docMkLst>
        <pc:docMk/>
      </pc:docMkLst>
    </pc:docChg>
  </pc:docChgLst>
  <pc:docChgLst>
    <pc:chgData name="MUNGIU PATRASCU Adriana-Nicoleta (SG)" userId="S::adriana-nicoleta.mungiu-patrascu@ec.europa.eu::5379f007-3537-4f8f-8e60-732e024de8d4" providerId="AD" clId="Web-{037B20C7-C233-3882-3313-1A107CBC9DD6}"/>
    <pc:docChg chg="mod modSld">
      <pc:chgData name="MUNGIU PATRASCU Adriana-Nicoleta (SG)" userId="S::adriana-nicoleta.mungiu-patrascu@ec.europa.eu::5379f007-3537-4f8f-8e60-732e024de8d4" providerId="AD" clId="Web-{037B20C7-C233-3882-3313-1A107CBC9DD6}" dt="2023-04-14T16:51:57.920" v="4"/>
      <pc:docMkLst>
        <pc:docMk/>
      </pc:docMkLst>
      <pc:sldChg chg="modSp addCm">
        <pc:chgData name="MUNGIU PATRASCU Adriana-Nicoleta (SG)" userId="S::adriana-nicoleta.mungiu-patrascu@ec.europa.eu::5379f007-3537-4f8f-8e60-732e024de8d4" providerId="AD" clId="Web-{037B20C7-C233-3882-3313-1A107CBC9DD6}" dt="2023-04-14T16:51:57.920" v="4"/>
        <pc:sldMkLst>
          <pc:docMk/>
          <pc:sldMk cId="2378566686" sldId="257"/>
        </pc:sldMkLst>
        <pc:spChg chg="mod">
          <ac:chgData name="MUNGIU PATRASCU Adriana-Nicoleta (SG)" userId="S::adriana-nicoleta.mungiu-patrascu@ec.europa.eu::5379f007-3537-4f8f-8e60-732e024de8d4" providerId="AD" clId="Web-{037B20C7-C233-3882-3313-1A107CBC9DD6}" dt="2023-04-14T16:51:47.045" v="2" actId="1076"/>
          <ac:spMkLst>
            <pc:docMk/>
            <pc:sldMk cId="2378566686" sldId="257"/>
            <ac:spMk id="5" creationId="{7B4CD104-3926-BAE5-3738-57E073479D2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UNGIU PATRASCU Adriana-Nicoleta (SG)" userId="S::adriana-nicoleta.mungiu-patrascu@ec.europa.eu::5379f007-3537-4f8f-8e60-732e024de8d4" providerId="AD" clId="Web-{037B20C7-C233-3882-3313-1A107CBC9DD6}" dt="2023-04-14T16:51:57.920" v="4"/>
              <pc2:cmMkLst xmlns:pc2="http://schemas.microsoft.com/office/powerpoint/2019/9/main/command">
                <pc:docMk/>
                <pc:sldMk cId="2378566686" sldId="257"/>
                <pc2:cmMk id="{108E88D8-A710-4FF5-84D5-AA8271070CD5}"/>
              </pc2:cmMkLst>
            </pc226:cmChg>
          </p:ext>
        </pc:extLst>
      </pc:sldChg>
    </pc:docChg>
  </pc:docChgLst>
  <pc:docChgLst>
    <pc:chgData name="LEVER Steven" userId="145c1310-78e0-4db2-831e-c364d1d3267c" providerId="ADAL" clId="{E6F7A8FC-1DE6-4BFD-841E-0E0AC5ABE2CD}"/>
    <pc:docChg chg="undo custSel modSld modMainMaster">
      <pc:chgData name="LEVER Steven" userId="145c1310-78e0-4db2-831e-c364d1d3267c" providerId="ADAL" clId="{E6F7A8FC-1DE6-4BFD-841E-0E0AC5ABE2CD}" dt="2023-05-25T09:26:53.659" v="79" actId="20577"/>
      <pc:docMkLst>
        <pc:docMk/>
      </pc:docMkLst>
      <pc:sldChg chg="modSp mod">
        <pc:chgData name="LEVER Steven" userId="145c1310-78e0-4db2-831e-c364d1d3267c" providerId="ADAL" clId="{E6F7A8FC-1DE6-4BFD-841E-0E0AC5ABE2CD}" dt="2023-05-25T09:22:49.469" v="38" actId="1037"/>
        <pc:sldMkLst>
          <pc:docMk/>
          <pc:sldMk cId="2378566686" sldId="257"/>
        </pc:sldMkLst>
        <pc:spChg chg="mod">
          <ac:chgData name="LEVER Steven" userId="145c1310-78e0-4db2-831e-c364d1d3267c" providerId="ADAL" clId="{E6F7A8FC-1DE6-4BFD-841E-0E0AC5ABE2CD}" dt="2023-05-25T09:22:49.469" v="38" actId="1037"/>
          <ac:spMkLst>
            <pc:docMk/>
            <pc:sldMk cId="2378566686" sldId="257"/>
            <ac:spMk id="5" creationId="{7B4CD104-3926-BAE5-3738-57E073479D22}"/>
          </ac:spMkLst>
        </pc:spChg>
        <pc:spChg chg="mod">
          <ac:chgData name="LEVER Steven" userId="145c1310-78e0-4db2-831e-c364d1d3267c" providerId="ADAL" clId="{E6F7A8FC-1DE6-4BFD-841E-0E0AC5ABE2CD}" dt="2023-05-25T09:22:15.491" v="33" actId="1036"/>
          <ac:spMkLst>
            <pc:docMk/>
            <pc:sldMk cId="2378566686" sldId="257"/>
            <ac:spMk id="6" creationId="{7ABA4604-F624-2972-5DEA-525F0D6C450F}"/>
          </ac:spMkLst>
        </pc:spChg>
      </pc:sldChg>
      <pc:sldChg chg="modSp mod">
        <pc:chgData name="LEVER Steven" userId="145c1310-78e0-4db2-831e-c364d1d3267c" providerId="ADAL" clId="{E6F7A8FC-1DE6-4BFD-841E-0E0AC5ABE2CD}" dt="2023-05-25T09:24:56.987" v="61" actId="1036"/>
        <pc:sldMkLst>
          <pc:docMk/>
          <pc:sldMk cId="3093968154" sldId="263"/>
        </pc:sldMkLst>
        <pc:spChg chg="mod">
          <ac:chgData name="LEVER Steven" userId="145c1310-78e0-4db2-831e-c364d1d3267c" providerId="ADAL" clId="{E6F7A8FC-1DE6-4BFD-841E-0E0AC5ABE2CD}" dt="2023-05-25T09:24:56.987" v="61" actId="1036"/>
          <ac:spMkLst>
            <pc:docMk/>
            <pc:sldMk cId="3093968154" sldId="263"/>
            <ac:spMk id="8" creationId="{BF3A4523-00FB-1624-3B2F-61117235B0CB}"/>
          </ac:spMkLst>
        </pc:spChg>
      </pc:sldChg>
      <pc:sldChg chg="modSp mod">
        <pc:chgData name="LEVER Steven" userId="145c1310-78e0-4db2-831e-c364d1d3267c" providerId="ADAL" clId="{E6F7A8FC-1DE6-4BFD-841E-0E0AC5ABE2CD}" dt="2023-05-25T09:26:34.534" v="77" actId="1036"/>
        <pc:sldMkLst>
          <pc:docMk/>
          <pc:sldMk cId="3376035954" sldId="264"/>
        </pc:sldMkLst>
        <pc:spChg chg="mod">
          <ac:chgData name="LEVER Steven" userId="145c1310-78e0-4db2-831e-c364d1d3267c" providerId="ADAL" clId="{E6F7A8FC-1DE6-4BFD-841E-0E0AC5ABE2CD}" dt="2023-05-25T09:26:34.534" v="77" actId="1036"/>
          <ac:spMkLst>
            <pc:docMk/>
            <pc:sldMk cId="3376035954" sldId="264"/>
            <ac:spMk id="6" creationId="{C592E769-1D17-384F-3B9F-DFA952D1B9B7}"/>
          </ac:spMkLst>
        </pc:spChg>
        <pc:spChg chg="mod">
          <ac:chgData name="LEVER Steven" userId="145c1310-78e0-4db2-831e-c364d1d3267c" providerId="ADAL" clId="{E6F7A8FC-1DE6-4BFD-841E-0E0AC5ABE2CD}" dt="2023-05-25T09:26:34.534" v="77" actId="1036"/>
          <ac:spMkLst>
            <pc:docMk/>
            <pc:sldMk cId="3376035954" sldId="264"/>
            <ac:spMk id="7" creationId="{BF68E1B6-0CC1-BDFB-819D-8C03599993FA}"/>
          </ac:spMkLst>
        </pc:spChg>
        <pc:spChg chg="mod">
          <ac:chgData name="LEVER Steven" userId="145c1310-78e0-4db2-831e-c364d1d3267c" providerId="ADAL" clId="{E6F7A8FC-1DE6-4BFD-841E-0E0AC5ABE2CD}" dt="2023-05-25T09:26:34.534" v="77" actId="1036"/>
          <ac:spMkLst>
            <pc:docMk/>
            <pc:sldMk cId="3376035954" sldId="264"/>
            <ac:spMk id="8" creationId="{94411599-ADC4-3C8B-739E-F29E19FE929B}"/>
          </ac:spMkLst>
        </pc:spChg>
        <pc:spChg chg="mod">
          <ac:chgData name="LEVER Steven" userId="145c1310-78e0-4db2-831e-c364d1d3267c" providerId="ADAL" clId="{E6F7A8FC-1DE6-4BFD-841E-0E0AC5ABE2CD}" dt="2023-05-25T09:26:34.534" v="77" actId="1036"/>
          <ac:spMkLst>
            <pc:docMk/>
            <pc:sldMk cId="3376035954" sldId="264"/>
            <ac:spMk id="9" creationId="{5F4CAA22-08F0-DE68-9650-0B6AD68E0FE9}"/>
          </ac:spMkLst>
        </pc:spChg>
      </pc:sldChg>
      <pc:sldChg chg="modSp mod">
        <pc:chgData name="LEVER Steven" userId="145c1310-78e0-4db2-831e-c364d1d3267c" providerId="ADAL" clId="{E6F7A8FC-1DE6-4BFD-841E-0E0AC5ABE2CD}" dt="2023-05-25T09:26:53.659" v="79" actId="20577"/>
        <pc:sldMkLst>
          <pc:docMk/>
          <pc:sldMk cId="3768304295" sldId="266"/>
        </pc:sldMkLst>
        <pc:spChg chg="mod">
          <ac:chgData name="LEVER Steven" userId="145c1310-78e0-4db2-831e-c364d1d3267c" providerId="ADAL" clId="{E6F7A8FC-1DE6-4BFD-841E-0E0AC5ABE2CD}" dt="2023-05-25T09:26:53.659" v="79" actId="20577"/>
          <ac:spMkLst>
            <pc:docMk/>
            <pc:sldMk cId="3768304295" sldId="266"/>
            <ac:spMk id="2" creationId="{AA757EA5-DE2B-62DD-4204-1629159F8CD8}"/>
          </ac:spMkLst>
        </pc:spChg>
      </pc:sldChg>
      <pc:sldMasterChg chg="modSldLayout">
        <pc:chgData name="LEVER Steven" userId="145c1310-78e0-4db2-831e-c364d1d3267c" providerId="ADAL" clId="{E6F7A8FC-1DE6-4BFD-841E-0E0AC5ABE2CD}" dt="2023-05-25T09:24:19.937" v="46"/>
        <pc:sldMasterMkLst>
          <pc:docMk/>
          <pc:sldMasterMk cId="2651415450" sldId="2147483648"/>
        </pc:sldMasterMkLst>
        <pc:sldLayoutChg chg="addSp delSp modSp mod">
          <pc:chgData name="LEVER Steven" userId="145c1310-78e0-4db2-831e-c364d1d3267c" providerId="ADAL" clId="{E6F7A8FC-1DE6-4BFD-841E-0E0AC5ABE2CD}" dt="2023-05-25T09:23:36.664" v="40"/>
          <pc:sldLayoutMkLst>
            <pc:docMk/>
            <pc:sldMasterMk cId="2651415450" sldId="2147483648"/>
            <pc:sldLayoutMk cId="2136466648" sldId="2147483660"/>
          </pc:sldLayoutMkLst>
          <pc:picChg chg="add mod">
            <ac:chgData name="LEVER Steven" userId="145c1310-78e0-4db2-831e-c364d1d3267c" providerId="ADAL" clId="{E6F7A8FC-1DE6-4BFD-841E-0E0AC5ABE2CD}" dt="2023-05-25T09:23:36.664" v="40"/>
            <ac:picMkLst>
              <pc:docMk/>
              <pc:sldMasterMk cId="2651415450" sldId="2147483648"/>
              <pc:sldLayoutMk cId="2136466648" sldId="2147483660"/>
              <ac:picMk id="2" creationId="{AD446E64-47C2-FC16-DC92-8946253BF9D2}"/>
            </ac:picMkLst>
          </pc:picChg>
          <pc:picChg chg="del">
            <ac:chgData name="LEVER Steven" userId="145c1310-78e0-4db2-831e-c364d1d3267c" providerId="ADAL" clId="{E6F7A8FC-1DE6-4BFD-841E-0E0AC5ABE2CD}" dt="2023-05-25T09:23:25.331" v="39" actId="478"/>
            <ac:picMkLst>
              <pc:docMk/>
              <pc:sldMasterMk cId="2651415450" sldId="2147483648"/>
              <pc:sldLayoutMk cId="2136466648" sldId="2147483660"/>
              <ac:picMk id="5" creationId="{FFA4389F-64CE-5243-8398-313A54102B69}"/>
            </ac:picMkLst>
          </pc:picChg>
        </pc:sldLayoutChg>
        <pc:sldLayoutChg chg="addSp delSp modSp mod">
          <pc:chgData name="LEVER Steven" userId="145c1310-78e0-4db2-831e-c364d1d3267c" providerId="ADAL" clId="{E6F7A8FC-1DE6-4BFD-841E-0E0AC5ABE2CD}" dt="2023-05-25T09:24:06.160" v="44"/>
          <pc:sldLayoutMkLst>
            <pc:docMk/>
            <pc:sldMasterMk cId="2651415450" sldId="2147483648"/>
            <pc:sldLayoutMk cId="3859348747" sldId="2147483661"/>
          </pc:sldLayoutMkLst>
          <pc:picChg chg="add mod">
            <ac:chgData name="LEVER Steven" userId="145c1310-78e0-4db2-831e-c364d1d3267c" providerId="ADAL" clId="{E6F7A8FC-1DE6-4BFD-841E-0E0AC5ABE2CD}" dt="2023-05-25T09:24:06.160" v="44"/>
            <ac:picMkLst>
              <pc:docMk/>
              <pc:sldMasterMk cId="2651415450" sldId="2147483648"/>
              <pc:sldLayoutMk cId="3859348747" sldId="2147483661"/>
              <ac:picMk id="4" creationId="{DF264E87-EDA8-5F99-179A-11A32C0B14F1}"/>
            </ac:picMkLst>
          </pc:picChg>
          <pc:picChg chg="del">
            <ac:chgData name="LEVER Steven" userId="145c1310-78e0-4db2-831e-c364d1d3267c" providerId="ADAL" clId="{E6F7A8FC-1DE6-4BFD-841E-0E0AC5ABE2CD}" dt="2023-05-25T09:24:04.909" v="43" actId="478"/>
            <ac:picMkLst>
              <pc:docMk/>
              <pc:sldMasterMk cId="2651415450" sldId="2147483648"/>
              <pc:sldLayoutMk cId="3859348747" sldId="2147483661"/>
              <ac:picMk id="103" creationId="{AD9E495E-4BFA-5F05-2985-B643A145D0D5}"/>
            </ac:picMkLst>
          </pc:picChg>
        </pc:sldLayoutChg>
        <pc:sldLayoutChg chg="addSp delSp modSp mod">
          <pc:chgData name="LEVER Steven" userId="145c1310-78e0-4db2-831e-c364d1d3267c" providerId="ADAL" clId="{E6F7A8FC-1DE6-4BFD-841E-0E0AC5ABE2CD}" dt="2023-05-25T09:24:19.937" v="46"/>
          <pc:sldLayoutMkLst>
            <pc:docMk/>
            <pc:sldMasterMk cId="2651415450" sldId="2147483648"/>
            <pc:sldLayoutMk cId="4206117479" sldId="2147483663"/>
          </pc:sldLayoutMkLst>
          <pc:picChg chg="del">
            <ac:chgData name="LEVER Steven" userId="145c1310-78e0-4db2-831e-c364d1d3267c" providerId="ADAL" clId="{E6F7A8FC-1DE6-4BFD-841E-0E0AC5ABE2CD}" dt="2023-05-25T09:24:18.803" v="45" actId="478"/>
            <ac:picMkLst>
              <pc:docMk/>
              <pc:sldMasterMk cId="2651415450" sldId="2147483648"/>
              <pc:sldLayoutMk cId="4206117479" sldId="2147483663"/>
              <ac:picMk id="5" creationId="{8B33460D-AC64-21B4-D276-F8D62C9341AA}"/>
            </ac:picMkLst>
          </pc:picChg>
          <pc:picChg chg="add mod">
            <ac:chgData name="LEVER Steven" userId="145c1310-78e0-4db2-831e-c364d1d3267c" providerId="ADAL" clId="{E6F7A8FC-1DE6-4BFD-841E-0E0AC5ABE2CD}" dt="2023-05-25T09:24:19.937" v="46"/>
            <ac:picMkLst>
              <pc:docMk/>
              <pc:sldMasterMk cId="2651415450" sldId="2147483648"/>
              <pc:sldLayoutMk cId="4206117479" sldId="2147483663"/>
              <ac:picMk id="6" creationId="{63ABDFBC-5084-F95D-F0CB-648F3CCE342B}"/>
            </ac:picMkLst>
          </pc:picChg>
        </pc:sldLayoutChg>
        <pc:sldLayoutChg chg="addSp delSp modSp mod">
          <pc:chgData name="LEVER Steven" userId="145c1310-78e0-4db2-831e-c364d1d3267c" providerId="ADAL" clId="{E6F7A8FC-1DE6-4BFD-841E-0E0AC5ABE2CD}" dt="2023-05-25T09:23:52.737" v="42"/>
          <pc:sldLayoutMkLst>
            <pc:docMk/>
            <pc:sldMasterMk cId="2651415450" sldId="2147483648"/>
            <pc:sldLayoutMk cId="2945591852" sldId="2147483664"/>
          </pc:sldLayoutMkLst>
          <pc:picChg chg="del">
            <ac:chgData name="LEVER Steven" userId="145c1310-78e0-4db2-831e-c364d1d3267c" providerId="ADAL" clId="{E6F7A8FC-1DE6-4BFD-841E-0E0AC5ABE2CD}" dt="2023-05-25T09:23:43.535" v="41" actId="478"/>
            <ac:picMkLst>
              <pc:docMk/>
              <pc:sldMasterMk cId="2651415450" sldId="2147483648"/>
              <pc:sldLayoutMk cId="2945591852" sldId="2147483664"/>
              <ac:picMk id="4" creationId="{17AE7B64-9954-88E4-1E3C-30B01D642F5D}"/>
            </ac:picMkLst>
          </pc:picChg>
          <pc:picChg chg="add mod">
            <ac:chgData name="LEVER Steven" userId="145c1310-78e0-4db2-831e-c364d1d3267c" providerId="ADAL" clId="{E6F7A8FC-1DE6-4BFD-841E-0E0AC5ABE2CD}" dt="2023-05-25T09:23:52.737" v="42"/>
            <ac:picMkLst>
              <pc:docMk/>
              <pc:sldMasterMk cId="2651415450" sldId="2147483648"/>
              <pc:sldLayoutMk cId="2945591852" sldId="2147483664"/>
              <ac:picMk id="5" creationId="{2A569BC6-0189-4812-D810-50B3E886D553}"/>
            </ac:picMkLst>
          </pc:picChg>
        </pc:sldLayoutChg>
      </pc:sldMasterChg>
    </pc:docChg>
  </pc:docChgLst>
  <pc:docChgLst>
    <pc:chgData name="LEVER Steven" userId="S::steven.lever_netcompany-intrasoft.com#ext#@eceuropaeu.onmicrosoft.com::af2cfb30-fe92-49b5-afe5-e517555f238d" providerId="AD" clId="Web-{C8950607-0D02-42E7-A3E1-E898F8C38EDF}"/>
    <pc:docChg chg="modSld">
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<pc:docMkLst>
        <pc:docMk/>
      </pc:docMkLst>
      <pc:sldChg chg="modSp">
  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  <pc:sldMkLst>
          <pc:docMk/>
          <pc:sldMk cId="2378566686" sldId="257"/>
        </pc:sldMkLst>
        <pc:spChg chg="mod">
          <ac:chgData name="LEVER Steven" userId="S::steven.lever_netcompany-intrasoft.com#ext#@eceuropaeu.onmicrosoft.com::af2cfb30-fe92-49b5-afe5-e517555f238d" providerId="AD" clId="Web-{C8950607-0D02-42E7-A3E1-E898F8C38EDF}" dt="2023-04-21T13:06:10.755" v="1" actId="20577"/>
          <ac:spMkLst>
            <pc:docMk/>
            <pc:sldMk cId="2378566686" sldId="257"/>
            <ac:spMk id="6" creationId="{7ABA4604-F624-2972-5DEA-525F0D6C450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9E02567-0D8C-4431-ACC1-481778550B99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o"/>
              <a:t>Click to edit Master text styles</a:t>
            </a:r>
          </a:p>
          <a:p>
            <a:pPr lvl="1" rtl="0"/>
            <a:r>
              <a:rPr lang="ro"/>
              <a:t>Second level</a:t>
            </a:r>
          </a:p>
          <a:p>
            <a:pPr lvl="2" rtl="0"/>
            <a:r>
              <a:rPr lang="ro"/>
              <a:t>Third level</a:t>
            </a:r>
          </a:p>
          <a:p>
            <a:pPr lvl="3" rtl="0"/>
            <a:r>
              <a:rPr lang="ro"/>
              <a:t>Fourth level</a:t>
            </a:r>
          </a:p>
          <a:p>
            <a:pPr lvl="4" rtl="0"/>
            <a:r>
              <a:rPr lang="ro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B26C6CE-5A45-474B-9A3D-F200DC816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33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2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29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94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353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8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9BAB38-7143-A03F-DCF4-2EB7888408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3" t="14877" r="-5213" b="15418"/>
          <a:stretch/>
        </p:blipFill>
        <p:spPr bwMode="auto">
          <a:xfrm>
            <a:off x="666750" y="0"/>
            <a:ext cx="10858500" cy="68534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-form: Shape 6">
            <a:extLst>
              <a:ext uri="{FF2B5EF4-FFF2-40B4-BE49-F238E27FC236}">
                <a16:creationId xmlns:a16="http://schemas.microsoft.com/office/drawing/2014/main" id="{D873103D-DDD8-1868-D734-653EB2EB9232}"/>
              </a:ext>
            </a:extLst>
          </p:cNvPr>
          <p:cNvSpPr/>
          <p:nvPr userDrawn="1"/>
        </p:nvSpPr>
        <p:spPr>
          <a:xfrm>
            <a:off x="10267826" y="296822"/>
            <a:ext cx="314541" cy="314515"/>
          </a:xfrm>
          <a:custGeom>
            <a:avLst/>
            <a:gdLst>
              <a:gd name="connsiteX0" fmla="*/ 314580 w 314580"/>
              <a:gd name="connsiteY0" fmla="*/ 157290 h 314580"/>
              <a:gd name="connsiteX1" fmla="*/ 157290 w 314580"/>
              <a:gd name="connsiteY1" fmla="*/ 314580 h 314580"/>
              <a:gd name="connsiteX2" fmla="*/ 1 w 314580"/>
              <a:gd name="connsiteY2" fmla="*/ 157290 h 314580"/>
              <a:gd name="connsiteX3" fmla="*/ 157290 w 314580"/>
              <a:gd name="connsiteY3" fmla="*/ 0 h 314580"/>
              <a:gd name="connsiteX4" fmla="*/ 314580 w 314580"/>
              <a:gd name="connsiteY4" fmla="*/ 157290 h 3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580" h="314580">
                <a:moveTo>
                  <a:pt x="314580" y="157290"/>
                </a:moveTo>
                <a:cubicBezTo>
                  <a:pt x="314580" y="244159"/>
                  <a:pt x="244159" y="314580"/>
                  <a:pt x="157290" y="314580"/>
                </a:cubicBezTo>
                <a:cubicBezTo>
                  <a:pt x="70421" y="314580"/>
                  <a:pt x="1" y="244159"/>
                  <a:pt x="1" y="157290"/>
                </a:cubicBezTo>
                <a:cubicBezTo>
                  <a:pt x="1" y="70421"/>
                  <a:pt x="70422" y="0"/>
                  <a:pt x="157290" y="0"/>
                </a:cubicBezTo>
                <a:cubicBezTo>
                  <a:pt x="244159" y="0"/>
                  <a:pt x="314580" y="70421"/>
                  <a:pt x="314580" y="157290"/>
                </a:cubicBezTo>
                <a:close/>
              </a:path>
            </a:pathLst>
          </a:custGeom>
          <a:solidFill>
            <a:srgbClr val="164094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" name="Free-form: Shape 8">
            <a:extLst>
              <a:ext uri="{FF2B5EF4-FFF2-40B4-BE49-F238E27FC236}">
                <a16:creationId xmlns:a16="http://schemas.microsoft.com/office/drawing/2014/main" id="{52B1315B-8E5C-F296-B923-7C2AA14993E4}"/>
              </a:ext>
            </a:extLst>
          </p:cNvPr>
          <p:cNvSpPr/>
          <p:nvPr userDrawn="1"/>
        </p:nvSpPr>
        <p:spPr>
          <a:xfrm>
            <a:off x="1" y="0"/>
            <a:ext cx="1579423" cy="1032077"/>
          </a:xfrm>
          <a:custGeom>
            <a:avLst/>
            <a:gdLst>
              <a:gd name="connsiteX0" fmla="*/ 1574300 w 1579619"/>
              <a:gd name="connsiteY0" fmla="*/ 70 h 1032290"/>
              <a:gd name="connsiteX1" fmla="*/ 1466920 w 1579619"/>
              <a:gd name="connsiteY1" fmla="*/ 70 h 1032290"/>
              <a:gd name="connsiteX2" fmla="*/ 1472870 w 1579619"/>
              <a:gd name="connsiteY2" fmla="*/ 99260 h 1032290"/>
              <a:gd name="connsiteX3" fmla="*/ 646520 w 1579619"/>
              <a:gd name="connsiteY3" fmla="*/ 925610 h 1032290"/>
              <a:gd name="connsiteX4" fmla="*/ 0 w 1579619"/>
              <a:gd name="connsiteY4" fmla="*/ 613270 h 1032290"/>
              <a:gd name="connsiteX5" fmla="*/ 0 w 1579619"/>
              <a:gd name="connsiteY5" fmla="*/ 771330 h 1032290"/>
              <a:gd name="connsiteX6" fmla="*/ 646520 w 1579619"/>
              <a:gd name="connsiteY6" fmla="*/ 1032290 h 1032290"/>
              <a:gd name="connsiteX7" fmla="*/ 1579620 w 1579619"/>
              <a:gd name="connsiteY7" fmla="*/ 99190 h 1032290"/>
              <a:gd name="connsiteX8" fmla="*/ 1574370 w 1579619"/>
              <a:gd name="connsiteY8" fmla="*/ 0 h 103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9619" h="1032290">
                <a:moveTo>
                  <a:pt x="1574300" y="70"/>
                </a:moveTo>
                <a:lnTo>
                  <a:pt x="1466920" y="70"/>
                </a:lnTo>
                <a:cubicBezTo>
                  <a:pt x="1470840" y="32620"/>
                  <a:pt x="1472870" y="65660"/>
                  <a:pt x="1472870" y="99260"/>
                </a:cubicBezTo>
                <a:cubicBezTo>
                  <a:pt x="1472870" y="554960"/>
                  <a:pt x="1102150" y="925610"/>
                  <a:pt x="646520" y="925610"/>
                </a:cubicBezTo>
                <a:cubicBezTo>
                  <a:pt x="385000" y="925610"/>
                  <a:pt x="151550" y="803460"/>
                  <a:pt x="0" y="613270"/>
                </a:cubicBezTo>
                <a:lnTo>
                  <a:pt x="0" y="771330"/>
                </a:lnTo>
                <a:cubicBezTo>
                  <a:pt x="167860" y="932820"/>
                  <a:pt x="395780" y="1032290"/>
                  <a:pt x="646520" y="1032290"/>
                </a:cubicBezTo>
                <a:cubicBezTo>
                  <a:pt x="1161020" y="1032290"/>
                  <a:pt x="1579620" y="613690"/>
                  <a:pt x="1579620" y="99190"/>
                </a:cubicBezTo>
                <a:cubicBezTo>
                  <a:pt x="1579620" y="65660"/>
                  <a:pt x="1577800" y="32620"/>
                  <a:pt x="1574370" y="0"/>
                </a:cubicBezTo>
                <a:close/>
              </a:path>
            </a:pathLst>
          </a:custGeom>
          <a:solidFill>
            <a:srgbClr val="5CB247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1" name="Free-form: Shape 10">
            <a:extLst>
              <a:ext uri="{FF2B5EF4-FFF2-40B4-BE49-F238E27FC236}">
                <a16:creationId xmlns:a16="http://schemas.microsoft.com/office/drawing/2014/main" id="{92473686-16BE-6C0F-CC94-AC1D17AD6C1D}"/>
              </a:ext>
            </a:extLst>
          </p:cNvPr>
          <p:cNvSpPr/>
          <p:nvPr userDrawn="1"/>
        </p:nvSpPr>
        <p:spPr>
          <a:xfrm>
            <a:off x="10829900" y="0"/>
            <a:ext cx="1008574" cy="535878"/>
          </a:xfrm>
          <a:custGeom>
            <a:avLst/>
            <a:gdLst>
              <a:gd name="connsiteX0" fmla="*/ 925960 w 1008699"/>
              <a:gd name="connsiteY0" fmla="*/ 0 h 535989"/>
              <a:gd name="connsiteX1" fmla="*/ 927290 w 1008699"/>
              <a:gd name="connsiteY1" fmla="*/ 31640 h 535989"/>
              <a:gd name="connsiteX2" fmla="*/ 504350 w 1008699"/>
              <a:gd name="connsiteY2" fmla="*/ 454580 h 535989"/>
              <a:gd name="connsiteX3" fmla="*/ 81410 w 1008699"/>
              <a:gd name="connsiteY3" fmla="*/ 31640 h 535989"/>
              <a:gd name="connsiteX4" fmla="*/ 82740 w 1008699"/>
              <a:gd name="connsiteY4" fmla="*/ 0 h 535989"/>
              <a:gd name="connsiteX5" fmla="*/ 1120 w 1008699"/>
              <a:gd name="connsiteY5" fmla="*/ 0 h 535989"/>
              <a:gd name="connsiteX6" fmla="*/ 0 w 1008699"/>
              <a:gd name="connsiteY6" fmla="*/ 31640 h 535989"/>
              <a:gd name="connsiteX7" fmla="*/ 504350 w 1008699"/>
              <a:gd name="connsiteY7" fmla="*/ 535990 h 535989"/>
              <a:gd name="connsiteX8" fmla="*/ 1008700 w 1008699"/>
              <a:gd name="connsiteY8" fmla="*/ 31640 h 535989"/>
              <a:gd name="connsiteX9" fmla="*/ 1007580 w 1008699"/>
              <a:gd name="connsiteY9" fmla="*/ 0 h 535989"/>
              <a:gd name="connsiteX10" fmla="*/ 925960 w 1008699"/>
              <a:gd name="connsiteY10" fmla="*/ 0 h 53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8699" h="535989">
                <a:moveTo>
                  <a:pt x="925960" y="0"/>
                </a:moveTo>
                <a:cubicBezTo>
                  <a:pt x="926730" y="10500"/>
                  <a:pt x="927290" y="21000"/>
                  <a:pt x="927290" y="31640"/>
                </a:cubicBezTo>
                <a:cubicBezTo>
                  <a:pt x="927290" y="264880"/>
                  <a:pt x="737520" y="454580"/>
                  <a:pt x="504350" y="454580"/>
                </a:cubicBezTo>
                <a:cubicBezTo>
                  <a:pt x="271180" y="454580"/>
                  <a:pt x="81410" y="264810"/>
                  <a:pt x="81410" y="31640"/>
                </a:cubicBezTo>
                <a:cubicBezTo>
                  <a:pt x="81410" y="21000"/>
                  <a:pt x="81970" y="10430"/>
                  <a:pt x="82740" y="0"/>
                </a:cubicBezTo>
                <a:lnTo>
                  <a:pt x="1120" y="0"/>
                </a:lnTo>
                <a:cubicBezTo>
                  <a:pt x="490" y="10500"/>
                  <a:pt x="0" y="21000"/>
                  <a:pt x="0" y="31640"/>
                </a:cubicBezTo>
                <a:cubicBezTo>
                  <a:pt x="0" y="309750"/>
                  <a:pt x="226240" y="535990"/>
                  <a:pt x="504350" y="535990"/>
                </a:cubicBezTo>
                <a:cubicBezTo>
                  <a:pt x="782460" y="535990"/>
                  <a:pt x="1008700" y="309750"/>
                  <a:pt x="1008700" y="31640"/>
                </a:cubicBezTo>
                <a:cubicBezTo>
                  <a:pt x="1008700" y="21000"/>
                  <a:pt x="1008279" y="10430"/>
                  <a:pt x="1007580" y="0"/>
                </a:cubicBezTo>
                <a:lnTo>
                  <a:pt x="925960" y="0"/>
                </a:lnTo>
                <a:close/>
              </a:path>
            </a:pathLst>
          </a:custGeom>
          <a:solidFill>
            <a:srgbClr val="FFD241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FC641C1A-FE5C-63B9-CA90-3A348CED8D46}"/>
              </a:ext>
            </a:extLst>
          </p:cNvPr>
          <p:cNvSpPr/>
          <p:nvPr userDrawn="1"/>
        </p:nvSpPr>
        <p:spPr>
          <a:xfrm>
            <a:off x="11831686" y="2635778"/>
            <a:ext cx="360314" cy="720570"/>
          </a:xfrm>
          <a:custGeom>
            <a:avLst/>
            <a:gdLst>
              <a:gd name="connsiteX0" fmla="*/ 360360 w 360359"/>
              <a:gd name="connsiteY0" fmla="*/ 0 h 720719"/>
              <a:gd name="connsiteX1" fmla="*/ 0 w 360359"/>
              <a:gd name="connsiteY1" fmla="*/ 360360 h 720719"/>
              <a:gd name="connsiteX2" fmla="*/ 360360 w 360359"/>
              <a:gd name="connsiteY2" fmla="*/ 720720 h 720719"/>
              <a:gd name="connsiteX3" fmla="*/ 360360 w 360359"/>
              <a:gd name="connsiteY3" fmla="*/ 0 h 72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359" h="720719">
                <a:moveTo>
                  <a:pt x="360360" y="0"/>
                </a:moveTo>
                <a:cubicBezTo>
                  <a:pt x="161349" y="0"/>
                  <a:pt x="0" y="161350"/>
                  <a:pt x="0" y="360360"/>
                </a:cubicBezTo>
                <a:cubicBezTo>
                  <a:pt x="0" y="559370"/>
                  <a:pt x="161349" y="720720"/>
                  <a:pt x="360360" y="720720"/>
                </a:cubicBezTo>
                <a:lnTo>
                  <a:pt x="360360" y="0"/>
                </a:lnTo>
                <a:close/>
              </a:path>
            </a:pathLst>
          </a:custGeom>
          <a:solidFill>
            <a:srgbClr val="4AC0EE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grpSp>
        <p:nvGrpSpPr>
          <p:cNvPr id="16" name="Graphic 1">
            <a:extLst>
              <a:ext uri="{FF2B5EF4-FFF2-40B4-BE49-F238E27FC236}">
                <a16:creationId xmlns:a16="http://schemas.microsoft.com/office/drawing/2014/main" id="{CFB4844A-3E1E-0E02-F4FA-7C3EDC9AF488}"/>
              </a:ext>
            </a:extLst>
          </p:cNvPr>
          <p:cNvGrpSpPr/>
          <p:nvPr userDrawn="1"/>
        </p:nvGrpSpPr>
        <p:grpSpPr>
          <a:xfrm>
            <a:off x="0" y="5475040"/>
            <a:ext cx="2043769" cy="1382960"/>
            <a:chOff x="0" y="-95"/>
            <a:chExt cx="2043493" cy="1381981"/>
          </a:xfrm>
        </p:grpSpPr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554133FE-57FE-759A-A8B2-99C1D591F55F}"/>
                </a:ext>
              </a:extLst>
            </p:cNvPr>
            <p:cNvSpPr/>
            <p:nvPr userDrawn="1"/>
          </p:nvSpPr>
          <p:spPr>
            <a:xfrm>
              <a:off x="1253007" y="76428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E030D40B-E2E6-C249-6B47-7BE8D9655897}"/>
                </a:ext>
              </a:extLst>
            </p:cNvPr>
            <p:cNvSpPr/>
            <p:nvPr userDrawn="1"/>
          </p:nvSpPr>
          <p:spPr>
            <a:xfrm>
              <a:off x="1807839" y="1174426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99A58CB9-5B58-101C-31F1-4943BD172B4E}"/>
                </a:ext>
              </a:extLst>
            </p:cNvPr>
            <p:cNvSpPr/>
            <p:nvPr userDrawn="1"/>
          </p:nvSpPr>
          <p:spPr>
            <a:xfrm>
              <a:off x="1667916" y="89934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25E5F5C3-610B-9C52-6556-EBDDA365CB1A}"/>
                </a:ext>
              </a:extLst>
            </p:cNvPr>
            <p:cNvSpPr/>
            <p:nvPr userDrawn="1"/>
          </p:nvSpPr>
          <p:spPr>
            <a:xfrm>
              <a:off x="1670298" y="124434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94F6FE81-07F5-6CDA-6F08-5220073CF728}"/>
                </a:ext>
              </a:extLst>
            </p:cNvPr>
            <p:cNvSpPr/>
            <p:nvPr userDrawn="1"/>
          </p:nvSpPr>
          <p:spPr>
            <a:xfrm>
              <a:off x="2015330" y="1243679"/>
              <a:ext cx="22447" cy="56483"/>
            </a:xfrm>
            <a:custGeom>
              <a:avLst/>
              <a:gdLst>
                <a:gd name="connsiteX0" fmla="*/ 22448 w 22447"/>
                <a:gd name="connsiteY0" fmla="*/ 0 h 56483"/>
                <a:gd name="connsiteX1" fmla="*/ 1588 w 22447"/>
                <a:gd name="connsiteY1" fmla="*/ 20860 h 56483"/>
                <a:gd name="connsiteX2" fmla="*/ 12256 w 22447"/>
                <a:gd name="connsiteY2" fmla="*/ 56483 h 56483"/>
                <a:gd name="connsiteX3" fmla="*/ 22352 w 22447"/>
                <a:gd name="connsiteY3" fmla="*/ 95 h 5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47" h="56483">
                  <a:moveTo>
                    <a:pt x="22448" y="0"/>
                  </a:moveTo>
                  <a:cubicBezTo>
                    <a:pt x="12923" y="3143"/>
                    <a:pt x="5017" y="10573"/>
                    <a:pt x="1588" y="20860"/>
                  </a:cubicBezTo>
                  <a:cubicBezTo>
                    <a:pt x="-2698" y="34195"/>
                    <a:pt x="1969" y="48196"/>
                    <a:pt x="12256" y="56483"/>
                  </a:cubicBezTo>
                  <a:cubicBezTo>
                    <a:pt x="16161" y="37719"/>
                    <a:pt x="19495" y="18859"/>
                    <a:pt x="22352" y="9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42DA74E3-B73D-64DB-6830-E2EBF576023C}"/>
                </a:ext>
              </a:extLst>
            </p:cNvPr>
            <p:cNvSpPr/>
            <p:nvPr userDrawn="1"/>
          </p:nvSpPr>
          <p:spPr>
            <a:xfrm>
              <a:off x="1390453" y="69427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FD1BDC5-A1C1-369D-BD75-0E6841210020}"/>
                </a:ext>
              </a:extLst>
            </p:cNvPr>
            <p:cNvSpPr/>
            <p:nvPr userDrawn="1"/>
          </p:nvSpPr>
          <p:spPr>
            <a:xfrm>
              <a:off x="1877848" y="1311872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5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17A8279B-4C38-C278-6E6B-CD31CEBD0374}"/>
                </a:ext>
              </a:extLst>
            </p:cNvPr>
            <p:cNvSpPr/>
            <p:nvPr userDrawn="1"/>
          </p:nvSpPr>
          <p:spPr>
            <a:xfrm>
              <a:off x="1325302" y="124672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37DC3CFB-FCA6-31C3-9F6D-7CC494284995}"/>
                </a:ext>
              </a:extLst>
            </p:cNvPr>
            <p:cNvSpPr/>
            <p:nvPr userDrawn="1"/>
          </p:nvSpPr>
          <p:spPr>
            <a:xfrm>
              <a:off x="1392834" y="103926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517C7F10-ABFB-3C56-1B54-21A9C5CF6218}"/>
                </a:ext>
              </a:extLst>
            </p:cNvPr>
            <p:cNvSpPr/>
            <p:nvPr userDrawn="1"/>
          </p:nvSpPr>
          <p:spPr>
            <a:xfrm>
              <a:off x="1460367" y="831812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8FBA9C80-7ACE-4B6A-D046-D10A2D477D2B}"/>
                </a:ext>
              </a:extLst>
            </p:cNvPr>
            <p:cNvSpPr/>
            <p:nvPr userDrawn="1"/>
          </p:nvSpPr>
          <p:spPr>
            <a:xfrm>
              <a:off x="1462843" y="117680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4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B7F20E24-652F-E230-3FF0-171A0A3D2B06}"/>
                </a:ext>
              </a:extLst>
            </p:cNvPr>
            <p:cNvSpPr/>
            <p:nvPr userDrawn="1"/>
          </p:nvSpPr>
          <p:spPr>
            <a:xfrm>
              <a:off x="1600384" y="1106799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A26DE0BD-76A4-E919-5C12-A7B973E97C58}"/>
                </a:ext>
              </a:extLst>
            </p:cNvPr>
            <p:cNvSpPr/>
            <p:nvPr userDrawn="1"/>
          </p:nvSpPr>
          <p:spPr>
            <a:xfrm>
              <a:off x="1532852" y="1314348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E057B81C-E8FC-9974-4747-2337102B9FF7}"/>
                </a:ext>
              </a:extLst>
            </p:cNvPr>
            <p:cNvSpPr/>
            <p:nvPr userDrawn="1"/>
          </p:nvSpPr>
          <p:spPr>
            <a:xfrm>
              <a:off x="1255389" y="110927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720FF2EB-72DF-4ED5-AEA5-FD31E3539136}"/>
                </a:ext>
              </a:extLst>
            </p:cNvPr>
            <p:cNvSpPr/>
            <p:nvPr userDrawn="1"/>
          </p:nvSpPr>
          <p:spPr>
            <a:xfrm>
              <a:off x="2012913" y="898969"/>
              <a:ext cx="30580" cy="63245"/>
            </a:xfrm>
            <a:custGeom>
              <a:avLst/>
              <a:gdLst>
                <a:gd name="connsiteX0" fmla="*/ 22579 w 30580"/>
                <a:gd name="connsiteY0" fmla="*/ 61817 h 63245"/>
                <a:gd name="connsiteX1" fmla="*/ 30580 w 30580"/>
                <a:gd name="connsiteY1" fmla="*/ 63246 h 63245"/>
                <a:gd name="connsiteX2" fmla="*/ 21627 w 30580"/>
                <a:gd name="connsiteY2" fmla="*/ 0 h 63245"/>
                <a:gd name="connsiteX3" fmla="*/ 1624 w 30580"/>
                <a:gd name="connsiteY3" fmla="*/ 20479 h 63245"/>
                <a:gd name="connsiteX4" fmla="*/ 22675 w 30580"/>
                <a:gd name="connsiteY4" fmla="*/ 61722 h 63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0" h="63245">
                  <a:moveTo>
                    <a:pt x="22579" y="61817"/>
                  </a:moveTo>
                  <a:cubicBezTo>
                    <a:pt x="25246" y="62675"/>
                    <a:pt x="27913" y="63056"/>
                    <a:pt x="30580" y="63246"/>
                  </a:cubicBezTo>
                  <a:cubicBezTo>
                    <a:pt x="28199" y="42005"/>
                    <a:pt x="25151" y="20955"/>
                    <a:pt x="21627" y="0"/>
                  </a:cubicBezTo>
                  <a:cubicBezTo>
                    <a:pt x="12483" y="3334"/>
                    <a:pt x="4863" y="10573"/>
                    <a:pt x="1624" y="20479"/>
                  </a:cubicBezTo>
                  <a:cubicBezTo>
                    <a:pt x="-3995" y="37624"/>
                    <a:pt x="5434" y="56102"/>
                    <a:pt x="22675" y="61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B6320FA2-05D1-779E-0D11-DA0B20E60C5F}"/>
                </a:ext>
              </a:extLst>
            </p:cNvPr>
            <p:cNvSpPr/>
            <p:nvPr userDrawn="1"/>
          </p:nvSpPr>
          <p:spPr>
            <a:xfrm>
              <a:off x="0" y="922305"/>
              <a:ext cx="8480" cy="43814"/>
            </a:xfrm>
            <a:custGeom>
              <a:avLst/>
              <a:gdLst>
                <a:gd name="connsiteX0" fmla="*/ 0 w 8480"/>
                <a:gd name="connsiteY0" fmla="*/ 0 h 43814"/>
                <a:gd name="connsiteX1" fmla="*/ 0 w 8480"/>
                <a:gd name="connsiteY1" fmla="*/ 43815 h 43814"/>
                <a:gd name="connsiteX2" fmla="*/ 6858 w 8480"/>
                <a:gd name="connsiteY2" fmla="*/ 32004 h 43814"/>
                <a:gd name="connsiteX3" fmla="*/ 7239 w 8480"/>
                <a:gd name="connsiteY3" fmla="*/ 12859 h 43814"/>
                <a:gd name="connsiteX4" fmla="*/ 0 w 8480"/>
                <a:gd name="connsiteY4" fmla="*/ 0 h 4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0" h="43814">
                  <a:moveTo>
                    <a:pt x="0" y="0"/>
                  </a:moveTo>
                  <a:lnTo>
                    <a:pt x="0" y="43815"/>
                  </a:lnTo>
                  <a:cubicBezTo>
                    <a:pt x="3048" y="40481"/>
                    <a:pt x="5429" y="36576"/>
                    <a:pt x="6858" y="32004"/>
                  </a:cubicBezTo>
                  <a:cubicBezTo>
                    <a:pt x="8954" y="25527"/>
                    <a:pt x="8954" y="18955"/>
                    <a:pt x="7239" y="12859"/>
                  </a:cubicBezTo>
                  <a:cubicBezTo>
                    <a:pt x="5906" y="8096"/>
                    <a:pt x="3334" y="3715"/>
                    <a:pt x="0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B1D2F720-0136-8600-F679-BA5859B9ABCA}"/>
                </a:ext>
              </a:extLst>
            </p:cNvPr>
            <p:cNvSpPr/>
            <p:nvPr userDrawn="1"/>
          </p:nvSpPr>
          <p:spPr>
            <a:xfrm>
              <a:off x="0" y="1264729"/>
              <a:ext cx="10826" cy="48577"/>
            </a:xfrm>
            <a:custGeom>
              <a:avLst/>
              <a:gdLst>
                <a:gd name="connsiteX0" fmla="*/ 0 w 10826"/>
                <a:gd name="connsiteY0" fmla="*/ 48578 h 48577"/>
                <a:gd name="connsiteX1" fmla="*/ 9239 w 10826"/>
                <a:gd name="connsiteY1" fmla="*/ 34480 h 48577"/>
                <a:gd name="connsiteX2" fmla="*/ 0 w 10826"/>
                <a:gd name="connsiteY2" fmla="*/ 0 h 48577"/>
                <a:gd name="connsiteX3" fmla="*/ 0 w 10826"/>
                <a:gd name="connsiteY3" fmla="*/ 48482 h 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26" h="48577">
                  <a:moveTo>
                    <a:pt x="0" y="48578"/>
                  </a:moveTo>
                  <a:cubicBezTo>
                    <a:pt x="4096" y="44863"/>
                    <a:pt x="7429" y="40196"/>
                    <a:pt x="9239" y="34480"/>
                  </a:cubicBezTo>
                  <a:cubicBezTo>
                    <a:pt x="13335" y="21812"/>
                    <a:pt x="9239" y="8382"/>
                    <a:pt x="0" y="0"/>
                  </a:cubicBezTo>
                  <a:lnTo>
                    <a:pt x="0" y="48482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198966E7-822F-7CC2-30A5-2A6088790C0A}"/>
                </a:ext>
              </a:extLst>
            </p:cNvPr>
            <p:cNvSpPr/>
            <p:nvPr userDrawn="1"/>
          </p:nvSpPr>
          <p:spPr>
            <a:xfrm>
              <a:off x="1945322" y="110441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D696E72E-6538-78B0-D59B-9FAAE6FF29EC}"/>
                </a:ext>
              </a:extLst>
            </p:cNvPr>
            <p:cNvSpPr/>
            <p:nvPr userDrawn="1"/>
          </p:nvSpPr>
          <p:spPr>
            <a:xfrm>
              <a:off x="1872990" y="621972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5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821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5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48C5D265-E667-DFB4-CA95-CA5CEF40FA0C}"/>
                </a:ext>
              </a:extLst>
            </p:cNvPr>
            <p:cNvSpPr/>
            <p:nvPr userDrawn="1"/>
          </p:nvSpPr>
          <p:spPr>
            <a:xfrm>
              <a:off x="1875371" y="96687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317F402F-9FD2-682B-5156-2C35A2117C72}"/>
                </a:ext>
              </a:extLst>
            </p:cNvPr>
            <p:cNvSpPr/>
            <p:nvPr userDrawn="1"/>
          </p:nvSpPr>
          <p:spPr>
            <a:xfrm>
              <a:off x="220497" y="111651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E2E62307-040A-C200-C682-95897779CBDC}"/>
                </a:ext>
              </a:extLst>
            </p:cNvPr>
            <p:cNvSpPr/>
            <p:nvPr userDrawn="1"/>
          </p:nvSpPr>
          <p:spPr>
            <a:xfrm>
              <a:off x="218021" y="771519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22A9895-4594-17B7-A05A-B6DDB12BF99B}"/>
                </a:ext>
              </a:extLst>
            </p:cNvPr>
            <p:cNvSpPr/>
            <p:nvPr userDrawn="1"/>
          </p:nvSpPr>
          <p:spPr>
            <a:xfrm>
              <a:off x="632931" y="906583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5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7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107458AA-812B-7D67-9557-6324FD2AFCC9}"/>
                </a:ext>
              </a:extLst>
            </p:cNvPr>
            <p:cNvSpPr/>
            <p:nvPr userDrawn="1"/>
          </p:nvSpPr>
          <p:spPr>
            <a:xfrm>
              <a:off x="565435" y="1114034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0126BCD6-F0D4-9544-ED21-99E31B27AB02}"/>
                </a:ext>
              </a:extLst>
            </p:cNvPr>
            <p:cNvSpPr/>
            <p:nvPr userDrawn="1"/>
          </p:nvSpPr>
          <p:spPr>
            <a:xfrm>
              <a:off x="630549" y="56168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8448AD79-4B17-EF15-C4F1-2F44049CB77E}"/>
                </a:ext>
              </a:extLst>
            </p:cNvPr>
            <p:cNvSpPr/>
            <p:nvPr userDrawn="1"/>
          </p:nvSpPr>
          <p:spPr>
            <a:xfrm>
              <a:off x="635406" y="125157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A93F1191-DE32-2D22-18BC-C80B4821AFF3}"/>
                </a:ext>
              </a:extLst>
            </p:cNvPr>
            <p:cNvSpPr/>
            <p:nvPr userDrawn="1"/>
          </p:nvSpPr>
          <p:spPr>
            <a:xfrm>
              <a:off x="563016" y="76913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50853523-AEB7-D19A-B19F-D9E9333809B9}"/>
                </a:ext>
              </a:extLst>
            </p:cNvPr>
            <p:cNvSpPr/>
            <p:nvPr userDrawn="1"/>
          </p:nvSpPr>
          <p:spPr>
            <a:xfrm>
              <a:off x="1942903" y="75951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581DD4B4-EADC-D7C5-670A-6211E6D08916}"/>
                </a:ext>
              </a:extLst>
            </p:cNvPr>
            <p:cNvSpPr/>
            <p:nvPr userDrawn="1"/>
          </p:nvSpPr>
          <p:spPr>
            <a:xfrm>
              <a:off x="497966" y="1321587"/>
              <a:ext cx="65443" cy="60299"/>
            </a:xfrm>
            <a:custGeom>
              <a:avLst/>
              <a:gdLst>
                <a:gd name="connsiteX0" fmla="*/ 63818 w 65443"/>
                <a:gd name="connsiteY0" fmla="*/ 42868 h 60299"/>
                <a:gd name="connsiteX1" fmla="*/ 42863 w 65443"/>
                <a:gd name="connsiteY1" fmla="*/ 1625 h 60299"/>
                <a:gd name="connsiteX2" fmla="*/ 1620 w 65443"/>
                <a:gd name="connsiteY2" fmla="*/ 22580 h 60299"/>
                <a:gd name="connsiteX3" fmla="*/ 15240 w 65443"/>
                <a:gd name="connsiteY3" fmla="*/ 60299 h 60299"/>
                <a:gd name="connsiteX4" fmla="*/ 50102 w 65443"/>
                <a:gd name="connsiteY4" fmla="*/ 60299 h 60299"/>
                <a:gd name="connsiteX5" fmla="*/ 63818 w 65443"/>
                <a:gd name="connsiteY5" fmla="*/ 42868 h 6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0299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39" y="5435"/>
                    <a:pt x="1620" y="22580"/>
                  </a:cubicBezTo>
                  <a:cubicBezTo>
                    <a:pt x="-3143" y="37058"/>
                    <a:pt x="2953" y="52393"/>
                    <a:pt x="15240" y="60299"/>
                  </a:cubicBezTo>
                  <a:lnTo>
                    <a:pt x="50102" y="60299"/>
                  </a:lnTo>
                  <a:cubicBezTo>
                    <a:pt x="56293" y="56394"/>
                    <a:pt x="61341" y="50488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00EE0BE7-8931-396E-22B5-5E829F9AA3E1}"/>
                </a:ext>
              </a:extLst>
            </p:cNvPr>
            <p:cNvSpPr/>
            <p:nvPr userDrawn="1"/>
          </p:nvSpPr>
          <p:spPr>
            <a:xfrm>
              <a:off x="427952" y="118404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3F2E0BD8-08F6-FB24-B2A3-134D384B5241}"/>
                </a:ext>
              </a:extLst>
            </p:cNvPr>
            <p:cNvSpPr/>
            <p:nvPr userDrawn="1"/>
          </p:nvSpPr>
          <p:spPr>
            <a:xfrm>
              <a:off x="425475" y="8390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25DC930E-DD1A-884C-F466-BBCEA043936C}"/>
                </a:ext>
              </a:extLst>
            </p:cNvPr>
            <p:cNvSpPr/>
            <p:nvPr userDrawn="1"/>
          </p:nvSpPr>
          <p:spPr>
            <a:xfrm>
              <a:off x="702939" y="1044124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0B3BE262-D1C6-E92A-40A1-A87AF836F09C}"/>
                </a:ext>
              </a:extLst>
            </p:cNvPr>
            <p:cNvSpPr/>
            <p:nvPr userDrawn="1"/>
          </p:nvSpPr>
          <p:spPr>
            <a:xfrm>
              <a:off x="495484" y="976592"/>
              <a:ext cx="65448" cy="65448"/>
            </a:xfrm>
            <a:custGeom>
              <a:avLst/>
              <a:gdLst>
                <a:gd name="connsiteX0" fmla="*/ 22580 w 65448"/>
                <a:gd name="connsiteY0" fmla="*/ 63824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4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4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DFB076D-7A60-1065-B043-D48AF66EB004}"/>
                </a:ext>
              </a:extLst>
            </p:cNvPr>
            <p:cNvSpPr/>
            <p:nvPr userDrawn="1"/>
          </p:nvSpPr>
          <p:spPr>
            <a:xfrm>
              <a:off x="288030" y="9090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5" name="Free-form: Shape 94">
              <a:extLst>
                <a:ext uri="{FF2B5EF4-FFF2-40B4-BE49-F238E27FC236}">
                  <a16:creationId xmlns:a16="http://schemas.microsoft.com/office/drawing/2014/main" id="{3EDAA227-80EB-E6E9-2D33-93DA9E460851}"/>
                </a:ext>
              </a:extLst>
            </p:cNvPr>
            <p:cNvSpPr/>
            <p:nvPr userDrawn="1"/>
          </p:nvSpPr>
          <p:spPr>
            <a:xfrm>
              <a:off x="82957" y="1186428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4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2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820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0" name="Free-form: Shape 99">
              <a:extLst>
                <a:ext uri="{FF2B5EF4-FFF2-40B4-BE49-F238E27FC236}">
                  <a16:creationId xmlns:a16="http://schemas.microsoft.com/office/drawing/2014/main" id="{3E9AB753-D1A4-7026-8A2A-299980C30B61}"/>
                </a:ext>
              </a:extLst>
            </p:cNvPr>
            <p:cNvSpPr/>
            <p:nvPr userDrawn="1"/>
          </p:nvSpPr>
          <p:spPr>
            <a:xfrm>
              <a:off x="152967" y="1323969"/>
              <a:ext cx="65446" cy="57822"/>
            </a:xfrm>
            <a:custGeom>
              <a:avLst/>
              <a:gdLst>
                <a:gd name="connsiteX0" fmla="*/ 63822 w 65446"/>
                <a:gd name="connsiteY0" fmla="*/ 42868 h 57822"/>
                <a:gd name="connsiteX1" fmla="*/ 42867 w 65446"/>
                <a:gd name="connsiteY1" fmla="*/ 1625 h 57822"/>
                <a:gd name="connsiteX2" fmla="*/ 1623 w 65446"/>
                <a:gd name="connsiteY2" fmla="*/ 22580 h 57822"/>
                <a:gd name="connsiteX3" fmla="*/ 11815 w 65446"/>
                <a:gd name="connsiteY3" fmla="*/ 57823 h 57822"/>
                <a:gd name="connsiteX4" fmla="*/ 53535 w 65446"/>
                <a:gd name="connsiteY4" fmla="*/ 57823 h 57822"/>
                <a:gd name="connsiteX5" fmla="*/ 63822 w 65446"/>
                <a:gd name="connsiteY5" fmla="*/ 42868 h 5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6" h="57822">
                  <a:moveTo>
                    <a:pt x="63822" y="42868"/>
                  </a:moveTo>
                  <a:cubicBezTo>
                    <a:pt x="69441" y="25723"/>
                    <a:pt x="60012" y="7245"/>
                    <a:pt x="42867" y="1625"/>
                  </a:cubicBezTo>
                  <a:cubicBezTo>
                    <a:pt x="25626" y="-3995"/>
                    <a:pt x="7243" y="5435"/>
                    <a:pt x="1623" y="22580"/>
                  </a:cubicBezTo>
                  <a:cubicBezTo>
                    <a:pt x="-2663" y="35725"/>
                    <a:pt x="1814" y="49536"/>
                    <a:pt x="11815" y="57823"/>
                  </a:cubicBezTo>
                  <a:lnTo>
                    <a:pt x="53535" y="57823"/>
                  </a:lnTo>
                  <a:cubicBezTo>
                    <a:pt x="58107" y="54013"/>
                    <a:pt x="61821" y="48964"/>
                    <a:pt x="63822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5E87C136-3DA4-B04A-9DB0-0D61E0676DCD}"/>
                </a:ext>
              </a:extLst>
            </p:cNvPr>
            <p:cNvSpPr/>
            <p:nvPr userDrawn="1"/>
          </p:nvSpPr>
          <p:spPr>
            <a:xfrm>
              <a:off x="838003" y="6292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39CF1F03-37D9-87D0-104D-506A200BE1A9}"/>
                </a:ext>
              </a:extLst>
            </p:cNvPr>
            <p:cNvSpPr/>
            <p:nvPr userDrawn="1"/>
          </p:nvSpPr>
          <p:spPr>
            <a:xfrm>
              <a:off x="13043" y="1048982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AA6F5292-7794-C3CB-D811-287BDC19E868}"/>
                </a:ext>
              </a:extLst>
            </p:cNvPr>
            <p:cNvSpPr/>
            <p:nvPr userDrawn="1"/>
          </p:nvSpPr>
          <p:spPr>
            <a:xfrm>
              <a:off x="290411" y="12539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FEBF0106-A5F2-DF0F-0207-3A3C3AFBC9A1}"/>
                </a:ext>
              </a:extLst>
            </p:cNvPr>
            <p:cNvSpPr/>
            <p:nvPr userDrawn="1"/>
          </p:nvSpPr>
          <p:spPr>
            <a:xfrm>
              <a:off x="355562" y="70160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8C78765A-046F-8CBC-E5CA-221FEC763D4D}"/>
                </a:ext>
              </a:extLst>
            </p:cNvPr>
            <p:cNvSpPr/>
            <p:nvPr userDrawn="1"/>
          </p:nvSpPr>
          <p:spPr>
            <a:xfrm>
              <a:off x="357981" y="104650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303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B64B9C1D-AC5E-4DC4-F96E-1C57E3AFD89A}"/>
                </a:ext>
              </a:extLst>
            </p:cNvPr>
            <p:cNvSpPr/>
            <p:nvPr userDrawn="1"/>
          </p:nvSpPr>
          <p:spPr>
            <a:xfrm>
              <a:off x="1182999" y="62673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DE5B305B-CD84-9224-7C1E-C0705B286691}"/>
                </a:ext>
              </a:extLst>
            </p:cNvPr>
            <p:cNvSpPr/>
            <p:nvPr userDrawn="1"/>
          </p:nvSpPr>
          <p:spPr>
            <a:xfrm>
              <a:off x="977925" y="90420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B003464C-E9D4-8D4F-ED99-E9B1AF8E3B70}"/>
                </a:ext>
              </a:extLst>
            </p:cNvPr>
            <p:cNvSpPr/>
            <p:nvPr userDrawn="1"/>
          </p:nvSpPr>
          <p:spPr>
            <a:xfrm>
              <a:off x="910393" y="111165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0583609C-B199-E170-4F68-DCC5B88498CE}"/>
                </a:ext>
              </a:extLst>
            </p:cNvPr>
            <p:cNvSpPr/>
            <p:nvPr userDrawn="1"/>
          </p:nvSpPr>
          <p:spPr>
            <a:xfrm>
              <a:off x="975544" y="55920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D622CCEA-2BD9-EE65-1858-688BA8E7FF84}"/>
                </a:ext>
              </a:extLst>
            </p:cNvPr>
            <p:cNvSpPr/>
            <p:nvPr userDrawn="1"/>
          </p:nvSpPr>
          <p:spPr>
            <a:xfrm>
              <a:off x="1187894" y="1316726"/>
              <a:ext cx="65408" cy="65160"/>
            </a:xfrm>
            <a:custGeom>
              <a:avLst/>
              <a:gdLst>
                <a:gd name="connsiteX0" fmla="*/ 47498 w 65408"/>
                <a:gd name="connsiteY0" fmla="*/ 61922 h 65160"/>
                <a:gd name="connsiteX1" fmla="*/ 63786 w 65408"/>
                <a:gd name="connsiteY1" fmla="*/ 42872 h 65160"/>
                <a:gd name="connsiteX2" fmla="*/ 64167 w 65408"/>
                <a:gd name="connsiteY2" fmla="*/ 23727 h 65160"/>
                <a:gd name="connsiteX3" fmla="*/ 42831 w 65408"/>
                <a:gd name="connsiteY3" fmla="*/ 1629 h 65160"/>
                <a:gd name="connsiteX4" fmla="*/ 12541 w 65408"/>
                <a:gd name="connsiteY4" fmla="*/ 6963 h 65160"/>
                <a:gd name="connsiteX5" fmla="*/ 1588 w 65408"/>
                <a:gd name="connsiteY5" fmla="*/ 22679 h 65160"/>
                <a:gd name="connsiteX6" fmla="*/ 3588 w 65408"/>
                <a:gd name="connsiteY6" fmla="*/ 47635 h 65160"/>
                <a:gd name="connsiteX7" fmla="*/ 22638 w 65408"/>
                <a:gd name="connsiteY7" fmla="*/ 63923 h 65160"/>
                <a:gd name="connsiteX8" fmla="*/ 28448 w 65408"/>
                <a:gd name="connsiteY8" fmla="*/ 65161 h 65160"/>
                <a:gd name="connsiteX9" fmla="*/ 36830 w 65408"/>
                <a:gd name="connsiteY9" fmla="*/ 65161 h 65160"/>
                <a:gd name="connsiteX10" fmla="*/ 47593 w 65408"/>
                <a:gd name="connsiteY10" fmla="*/ 61922 h 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08" h="65160">
                  <a:moveTo>
                    <a:pt x="47498" y="61922"/>
                  </a:move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24543" y="64589"/>
                    <a:pt x="26448" y="64875"/>
                    <a:pt x="28448" y="65161"/>
                  </a:cubicBezTo>
                  <a:lnTo>
                    <a:pt x="36830" y="65161"/>
                  </a:lnTo>
                  <a:cubicBezTo>
                    <a:pt x="40640" y="64685"/>
                    <a:pt x="44260" y="63637"/>
                    <a:pt x="47593" y="619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937B7823-98A4-2FE0-01D3-3A0F5E4ED291}"/>
                </a:ext>
              </a:extLst>
            </p:cNvPr>
            <p:cNvSpPr/>
            <p:nvPr userDrawn="1"/>
          </p:nvSpPr>
          <p:spPr>
            <a:xfrm>
              <a:off x="1117848" y="117918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3CF2897-C975-56BF-52F8-19FA817CA906}"/>
                </a:ext>
              </a:extLst>
            </p:cNvPr>
            <p:cNvSpPr/>
            <p:nvPr userDrawn="1"/>
          </p:nvSpPr>
          <p:spPr>
            <a:xfrm>
              <a:off x="1185475" y="971734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145B2347-F423-7202-C94B-F25447D5FEC1}"/>
                </a:ext>
              </a:extLst>
            </p:cNvPr>
            <p:cNvSpPr/>
            <p:nvPr userDrawn="1"/>
          </p:nvSpPr>
          <p:spPr>
            <a:xfrm>
              <a:off x="1045458" y="69674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FC08215-2A19-D279-E21D-C7057701DBCA}"/>
                </a:ext>
              </a:extLst>
            </p:cNvPr>
            <p:cNvSpPr/>
            <p:nvPr userDrawn="1"/>
          </p:nvSpPr>
          <p:spPr>
            <a:xfrm>
              <a:off x="770471" y="83667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438FDC91-EF93-BACC-5F93-C1B6C5FE3B15}"/>
                </a:ext>
              </a:extLst>
            </p:cNvPr>
            <p:cNvSpPr/>
            <p:nvPr userDrawn="1"/>
          </p:nvSpPr>
          <p:spPr>
            <a:xfrm>
              <a:off x="980439" y="124919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72DBEC24-C002-4EF3-FD98-17EC6A8FF7C7}"/>
                </a:ext>
              </a:extLst>
            </p:cNvPr>
            <p:cNvSpPr/>
            <p:nvPr userDrawn="1"/>
          </p:nvSpPr>
          <p:spPr>
            <a:xfrm>
              <a:off x="842866" y="1319111"/>
              <a:ext cx="65443" cy="62680"/>
            </a:xfrm>
            <a:custGeom>
              <a:avLst/>
              <a:gdLst>
                <a:gd name="connsiteX0" fmla="*/ 63818 w 65443"/>
                <a:gd name="connsiteY0" fmla="*/ 42868 h 62680"/>
                <a:gd name="connsiteX1" fmla="*/ 42863 w 65443"/>
                <a:gd name="connsiteY1" fmla="*/ 1625 h 62680"/>
                <a:gd name="connsiteX2" fmla="*/ 1620 w 65443"/>
                <a:gd name="connsiteY2" fmla="*/ 22580 h 62680"/>
                <a:gd name="connsiteX3" fmla="*/ 19908 w 65443"/>
                <a:gd name="connsiteY3" fmla="*/ 62680 h 62680"/>
                <a:gd name="connsiteX4" fmla="*/ 45530 w 65443"/>
                <a:gd name="connsiteY4" fmla="*/ 62680 h 62680"/>
                <a:gd name="connsiteX5" fmla="*/ 63818 w 65443"/>
                <a:gd name="connsiteY5" fmla="*/ 42868 h 6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2680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40" y="5435"/>
                    <a:pt x="1620" y="22580"/>
                  </a:cubicBezTo>
                  <a:cubicBezTo>
                    <a:pt x="-3714" y="38868"/>
                    <a:pt x="4573" y="56108"/>
                    <a:pt x="19908" y="62680"/>
                  </a:cubicBezTo>
                  <a:lnTo>
                    <a:pt x="45530" y="62680"/>
                  </a:lnTo>
                  <a:cubicBezTo>
                    <a:pt x="53912" y="59061"/>
                    <a:pt x="60770" y="52203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647BAAD0-B1DB-6A28-84DF-4999B3127282}"/>
                </a:ext>
              </a:extLst>
            </p:cNvPr>
            <p:cNvSpPr/>
            <p:nvPr userDrawn="1"/>
          </p:nvSpPr>
          <p:spPr>
            <a:xfrm>
              <a:off x="772890" y="118166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97267BE1-D8BC-DD6C-5608-D05E2853C2A4}"/>
                </a:ext>
              </a:extLst>
            </p:cNvPr>
            <p:cNvSpPr/>
            <p:nvPr userDrawn="1"/>
          </p:nvSpPr>
          <p:spPr>
            <a:xfrm>
              <a:off x="840480" y="9741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695CB27A-E96F-AB24-872A-A93052FA1CEE}"/>
                </a:ext>
              </a:extLst>
            </p:cNvPr>
            <p:cNvSpPr/>
            <p:nvPr userDrawn="1"/>
          </p:nvSpPr>
          <p:spPr>
            <a:xfrm>
              <a:off x="1047934" y="104174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50AD0271-BB61-4463-8D8F-105DA90961D6}"/>
                </a:ext>
              </a:extLst>
            </p:cNvPr>
            <p:cNvSpPr/>
            <p:nvPr userDrawn="1"/>
          </p:nvSpPr>
          <p:spPr>
            <a:xfrm>
              <a:off x="0" y="581406"/>
              <a:ext cx="9021" cy="41338"/>
            </a:xfrm>
            <a:custGeom>
              <a:avLst/>
              <a:gdLst>
                <a:gd name="connsiteX0" fmla="*/ 0 w 9021"/>
                <a:gd name="connsiteY0" fmla="*/ 41338 h 41338"/>
                <a:gd name="connsiteX1" fmla="*/ 7429 w 9021"/>
                <a:gd name="connsiteY1" fmla="*/ 28956 h 41338"/>
                <a:gd name="connsiteX2" fmla="*/ 2953 w 9021"/>
                <a:gd name="connsiteY2" fmla="*/ 0 h 41338"/>
                <a:gd name="connsiteX3" fmla="*/ 0 w 9021"/>
                <a:gd name="connsiteY3" fmla="*/ 5905 h 41338"/>
                <a:gd name="connsiteX4" fmla="*/ 0 w 9021"/>
                <a:gd name="connsiteY4" fmla="*/ 41338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1" h="41338">
                  <a:moveTo>
                    <a:pt x="0" y="41338"/>
                  </a:moveTo>
                  <a:cubicBezTo>
                    <a:pt x="3239" y="37909"/>
                    <a:pt x="5906" y="33719"/>
                    <a:pt x="7429" y="28956"/>
                  </a:cubicBezTo>
                  <a:cubicBezTo>
                    <a:pt x="10763" y="18764"/>
                    <a:pt x="8668" y="8096"/>
                    <a:pt x="2953" y="0"/>
                  </a:cubicBezTo>
                  <a:cubicBezTo>
                    <a:pt x="1905" y="1905"/>
                    <a:pt x="953" y="3905"/>
                    <a:pt x="0" y="5905"/>
                  </a:cubicBezTo>
                  <a:lnTo>
                    <a:pt x="0" y="41338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3B7B540F-80E3-0119-51BF-32006D261691}"/>
                </a:ext>
              </a:extLst>
            </p:cNvPr>
            <p:cNvSpPr/>
            <p:nvPr userDrawn="1"/>
          </p:nvSpPr>
          <p:spPr>
            <a:xfrm>
              <a:off x="695604" y="18383"/>
              <a:ext cx="65505" cy="56298"/>
            </a:xfrm>
            <a:custGeom>
              <a:avLst/>
              <a:gdLst>
                <a:gd name="connsiteX0" fmla="*/ 22676 w 65505"/>
                <a:gd name="connsiteY0" fmla="*/ 54674 h 56298"/>
                <a:gd name="connsiteX1" fmla="*/ 63919 w 65505"/>
                <a:gd name="connsiteY1" fmla="*/ 33719 h 56298"/>
                <a:gd name="connsiteX2" fmla="*/ 55251 w 65505"/>
                <a:gd name="connsiteY2" fmla="*/ 0 h 56298"/>
                <a:gd name="connsiteX3" fmla="*/ 2197 w 65505"/>
                <a:gd name="connsiteY3" fmla="*/ 12097 h 56298"/>
                <a:gd name="connsiteX4" fmla="*/ 1625 w 65505"/>
                <a:gd name="connsiteY4" fmla="*/ 13526 h 56298"/>
                <a:gd name="connsiteX5" fmla="*/ 22580 w 65505"/>
                <a:gd name="connsiteY5" fmla="*/ 54769 h 5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05" h="56298">
                  <a:moveTo>
                    <a:pt x="22676" y="54674"/>
                  </a:moveTo>
                  <a:cubicBezTo>
                    <a:pt x="39820" y="60293"/>
                    <a:pt x="58299" y="50864"/>
                    <a:pt x="63919" y="33719"/>
                  </a:cubicBezTo>
                  <a:cubicBezTo>
                    <a:pt x="67919" y="21336"/>
                    <a:pt x="64109" y="8382"/>
                    <a:pt x="55251" y="0"/>
                  </a:cubicBezTo>
                  <a:cubicBezTo>
                    <a:pt x="37439" y="3620"/>
                    <a:pt x="19818" y="7620"/>
                    <a:pt x="2197" y="12097"/>
                  </a:cubicBezTo>
                  <a:cubicBezTo>
                    <a:pt x="2006" y="12573"/>
                    <a:pt x="1720" y="12954"/>
                    <a:pt x="1625" y="13526"/>
                  </a:cubicBezTo>
                  <a:cubicBezTo>
                    <a:pt x="-3995" y="30671"/>
                    <a:pt x="5435" y="49149"/>
                    <a:pt x="22580" y="547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D472D9B0-9F74-75C7-C3D2-D4E7B2BF41D3}"/>
                </a:ext>
              </a:extLst>
            </p:cNvPr>
            <p:cNvSpPr/>
            <p:nvPr userDrawn="1"/>
          </p:nvSpPr>
          <p:spPr>
            <a:xfrm>
              <a:off x="628167" y="216683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4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725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4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314CBA56-ED5F-EB8C-4D59-5F3C63CE1EE4}"/>
                </a:ext>
              </a:extLst>
            </p:cNvPr>
            <p:cNvSpPr/>
            <p:nvPr userDrawn="1"/>
          </p:nvSpPr>
          <p:spPr>
            <a:xfrm>
              <a:off x="1805362" y="82943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675609CD-EA0E-CC63-30C0-853969DB1C6B}"/>
                </a:ext>
              </a:extLst>
            </p:cNvPr>
            <p:cNvSpPr/>
            <p:nvPr userDrawn="1"/>
          </p:nvSpPr>
          <p:spPr>
            <a:xfrm>
              <a:off x="698081" y="35413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A3ED97D3-F8BE-E4E3-ADEA-1BE7DF139609}"/>
                </a:ext>
              </a:extLst>
            </p:cNvPr>
            <p:cNvSpPr/>
            <p:nvPr userDrawn="1"/>
          </p:nvSpPr>
          <p:spPr>
            <a:xfrm>
              <a:off x="558254" y="7924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1F1BD82-E712-7415-65A6-ABDDF32D930F}"/>
                </a:ext>
              </a:extLst>
            </p:cNvPr>
            <p:cNvSpPr/>
            <p:nvPr userDrawn="1"/>
          </p:nvSpPr>
          <p:spPr>
            <a:xfrm>
              <a:off x="560635" y="42414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C983190E-9937-F279-5811-4A46C8BC73DB}"/>
                </a:ext>
              </a:extLst>
            </p:cNvPr>
            <p:cNvSpPr/>
            <p:nvPr userDrawn="1"/>
          </p:nvSpPr>
          <p:spPr>
            <a:xfrm>
              <a:off x="700595" y="699125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CA7F74C6-F954-FE6F-8E1A-B289B89DE955}"/>
                </a:ext>
              </a:extLst>
            </p:cNvPr>
            <p:cNvSpPr/>
            <p:nvPr userDrawn="1"/>
          </p:nvSpPr>
          <p:spPr>
            <a:xfrm>
              <a:off x="903155" y="76765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BC5C823-D0DE-1F38-33D3-C89B5655AE75}"/>
                </a:ext>
              </a:extLst>
            </p:cNvPr>
            <p:cNvSpPr/>
            <p:nvPr userDrawn="1"/>
          </p:nvSpPr>
          <p:spPr>
            <a:xfrm>
              <a:off x="854487" y="-95"/>
              <a:ext cx="28098" cy="4724"/>
            </a:xfrm>
            <a:custGeom>
              <a:avLst/>
              <a:gdLst>
                <a:gd name="connsiteX0" fmla="*/ 28099 w 28098"/>
                <a:gd name="connsiteY0" fmla="*/ 95 h 4724"/>
                <a:gd name="connsiteX1" fmla="*/ 0 w 28098"/>
                <a:gd name="connsiteY1" fmla="*/ 2572 h 4724"/>
                <a:gd name="connsiteX2" fmla="*/ 1333 w 28098"/>
                <a:gd name="connsiteY2" fmla="*/ 3143 h 4724"/>
                <a:gd name="connsiteX3" fmla="*/ 28099 w 28098"/>
                <a:gd name="connsiteY3" fmla="*/ 0 h 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" h="4724">
                  <a:moveTo>
                    <a:pt x="28099" y="95"/>
                  </a:moveTo>
                  <a:cubicBezTo>
                    <a:pt x="18669" y="857"/>
                    <a:pt x="9335" y="1619"/>
                    <a:pt x="0" y="2572"/>
                  </a:cubicBezTo>
                  <a:cubicBezTo>
                    <a:pt x="476" y="2762"/>
                    <a:pt x="857" y="3048"/>
                    <a:pt x="1333" y="3143"/>
                  </a:cubicBezTo>
                  <a:cubicBezTo>
                    <a:pt x="10668" y="6191"/>
                    <a:pt x="20288" y="4667"/>
                    <a:pt x="28099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DA930AD-59E4-57BC-84C6-C0845EADF8CB}"/>
                </a:ext>
              </a:extLst>
            </p:cNvPr>
            <p:cNvSpPr/>
            <p:nvPr userDrawn="1"/>
          </p:nvSpPr>
          <p:spPr>
            <a:xfrm>
              <a:off x="765613" y="14677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19833C2C-57C4-A74B-6B45-7C7B1FDB9FE6}"/>
                </a:ext>
              </a:extLst>
            </p:cNvPr>
            <p:cNvSpPr/>
            <p:nvPr userDrawn="1"/>
          </p:nvSpPr>
          <p:spPr>
            <a:xfrm>
              <a:off x="908049" y="76665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5A860B1F-240C-C056-6E0C-2FA757625FAA}"/>
                </a:ext>
              </a:extLst>
            </p:cNvPr>
            <p:cNvSpPr/>
            <p:nvPr userDrawn="1"/>
          </p:nvSpPr>
          <p:spPr>
            <a:xfrm>
              <a:off x="768090" y="491674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149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723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249E1E83-F405-FD76-B310-9B66FFFB4397}"/>
                </a:ext>
              </a:extLst>
            </p:cNvPr>
            <p:cNvSpPr/>
            <p:nvPr userDrawn="1"/>
          </p:nvSpPr>
          <p:spPr>
            <a:xfrm>
              <a:off x="835623" y="284216"/>
              <a:ext cx="65445" cy="65452"/>
            </a:xfrm>
            <a:custGeom>
              <a:avLst/>
              <a:gdLst>
                <a:gd name="connsiteX0" fmla="*/ 22579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5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79" y="63827"/>
                  </a:moveTo>
                  <a:cubicBezTo>
                    <a:pt x="39820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4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81D8D8D9-33EE-EB73-C749-2F4B3F4DFA23}"/>
                </a:ext>
              </a:extLst>
            </p:cNvPr>
            <p:cNvSpPr/>
            <p:nvPr userDrawn="1"/>
          </p:nvSpPr>
          <p:spPr>
            <a:xfrm>
              <a:off x="905535" y="42176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3494CF0F-C729-0FAC-5FB4-7B3B15A46593}"/>
                </a:ext>
              </a:extLst>
            </p:cNvPr>
            <p:cNvSpPr/>
            <p:nvPr userDrawn="1"/>
          </p:nvSpPr>
          <p:spPr>
            <a:xfrm>
              <a:off x="148107" y="63407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26ADFB1A-6CE6-832E-4A09-040B68E0C528}"/>
                </a:ext>
              </a:extLst>
            </p:cNvPr>
            <p:cNvSpPr/>
            <p:nvPr userDrawn="1"/>
          </p:nvSpPr>
          <p:spPr>
            <a:xfrm>
              <a:off x="163544" y="306038"/>
              <a:ext cx="47619" cy="48488"/>
            </a:xfrm>
            <a:custGeom>
              <a:avLst/>
              <a:gdLst>
                <a:gd name="connsiteX0" fmla="*/ 46006 w 47619"/>
                <a:gd name="connsiteY0" fmla="*/ 25908 h 48488"/>
                <a:gd name="connsiteX1" fmla="*/ 43434 w 47619"/>
                <a:gd name="connsiteY1" fmla="*/ 0 h 48488"/>
                <a:gd name="connsiteX2" fmla="*/ 0 w 47619"/>
                <a:gd name="connsiteY2" fmla="*/ 44768 h 48488"/>
                <a:gd name="connsiteX3" fmla="*/ 4667 w 47619"/>
                <a:gd name="connsiteY3" fmla="*/ 46863 h 48488"/>
                <a:gd name="connsiteX4" fmla="*/ 45910 w 47619"/>
                <a:gd name="connsiteY4" fmla="*/ 25908 h 4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19" h="48488">
                  <a:moveTo>
                    <a:pt x="46006" y="25908"/>
                  </a:moveTo>
                  <a:cubicBezTo>
                    <a:pt x="48958" y="16954"/>
                    <a:pt x="47720" y="7715"/>
                    <a:pt x="43434" y="0"/>
                  </a:cubicBezTo>
                  <a:cubicBezTo>
                    <a:pt x="28575" y="14478"/>
                    <a:pt x="14097" y="29432"/>
                    <a:pt x="0" y="44768"/>
                  </a:cubicBezTo>
                  <a:cubicBezTo>
                    <a:pt x="1524" y="45529"/>
                    <a:pt x="3048" y="46292"/>
                    <a:pt x="4667" y="46863"/>
                  </a:cubicBezTo>
                  <a:cubicBezTo>
                    <a:pt x="21907" y="52483"/>
                    <a:pt x="40291" y="43053"/>
                    <a:pt x="45910" y="2590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CDEBC316-73F8-9557-C9BB-710B8090C269}"/>
                </a:ext>
              </a:extLst>
            </p:cNvPr>
            <p:cNvSpPr/>
            <p:nvPr userDrawn="1"/>
          </p:nvSpPr>
          <p:spPr>
            <a:xfrm>
              <a:off x="80480" y="84152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F8328D46-C772-A977-D3F9-A14C49BBC3ED}"/>
                </a:ext>
              </a:extLst>
            </p:cNvPr>
            <p:cNvSpPr/>
            <p:nvPr userDrawn="1"/>
          </p:nvSpPr>
          <p:spPr>
            <a:xfrm>
              <a:off x="78136" y="496528"/>
              <a:ext cx="65408" cy="65420"/>
            </a:xfrm>
            <a:custGeom>
              <a:avLst/>
              <a:gdLst>
                <a:gd name="connsiteX0" fmla="*/ 22543 w 65408"/>
                <a:gd name="connsiteY0" fmla="*/ 63827 h 65420"/>
                <a:gd name="connsiteX1" fmla="*/ 47498 w 65408"/>
                <a:gd name="connsiteY1" fmla="*/ 61922 h 65420"/>
                <a:gd name="connsiteX2" fmla="*/ 63786 w 65408"/>
                <a:gd name="connsiteY2" fmla="*/ 42872 h 65420"/>
                <a:gd name="connsiteX3" fmla="*/ 64167 w 65408"/>
                <a:gd name="connsiteY3" fmla="*/ 23727 h 65420"/>
                <a:gd name="connsiteX4" fmla="*/ 42831 w 65408"/>
                <a:gd name="connsiteY4" fmla="*/ 1629 h 65420"/>
                <a:gd name="connsiteX5" fmla="*/ 12541 w 65408"/>
                <a:gd name="connsiteY5" fmla="*/ 6963 h 65420"/>
                <a:gd name="connsiteX6" fmla="*/ 1588 w 65408"/>
                <a:gd name="connsiteY6" fmla="*/ 22679 h 65420"/>
                <a:gd name="connsiteX7" fmla="*/ 3588 w 65408"/>
                <a:gd name="connsiteY7" fmla="*/ 47635 h 65420"/>
                <a:gd name="connsiteX8" fmla="*/ 22638 w 65408"/>
                <a:gd name="connsiteY8" fmla="*/ 63923 h 6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408" h="65420">
                  <a:moveTo>
                    <a:pt x="22543" y="63827"/>
                  </a:moveTo>
                  <a:cubicBezTo>
                    <a:pt x="31115" y="66590"/>
                    <a:pt x="40069" y="65637"/>
                    <a:pt x="47498" y="61922"/>
                  </a:cubicBez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FF4D4CB9-5612-12AE-53CF-4C83C401B96A}"/>
                </a:ext>
              </a:extLst>
            </p:cNvPr>
            <p:cNvSpPr/>
            <p:nvPr userDrawn="1"/>
          </p:nvSpPr>
          <p:spPr>
            <a:xfrm>
              <a:off x="150526" y="978969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57404BCE-4275-2D32-A028-A66B1DDC5398}"/>
                </a:ext>
              </a:extLst>
            </p:cNvPr>
            <p:cNvSpPr/>
            <p:nvPr userDrawn="1"/>
          </p:nvSpPr>
          <p:spPr>
            <a:xfrm>
              <a:off x="10566" y="70398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E75A6F05-110A-D0E6-1EE9-50A676A2647E}"/>
                </a:ext>
              </a:extLst>
            </p:cNvPr>
            <p:cNvSpPr/>
            <p:nvPr userDrawn="1"/>
          </p:nvSpPr>
          <p:spPr>
            <a:xfrm>
              <a:off x="283172" y="219244"/>
              <a:ext cx="65448" cy="65368"/>
            </a:xfrm>
            <a:custGeom>
              <a:avLst/>
              <a:gdLst>
                <a:gd name="connsiteX0" fmla="*/ 22580 w 65448"/>
                <a:gd name="connsiteY0" fmla="*/ 63743 h 65368"/>
                <a:gd name="connsiteX1" fmla="*/ 63823 w 65448"/>
                <a:gd name="connsiteY1" fmla="*/ 42788 h 65368"/>
                <a:gd name="connsiteX2" fmla="*/ 42868 w 65448"/>
                <a:gd name="connsiteY2" fmla="*/ 1545 h 65368"/>
                <a:gd name="connsiteX3" fmla="*/ 22104 w 65448"/>
                <a:gd name="connsiteY3" fmla="*/ 1831 h 65368"/>
                <a:gd name="connsiteX4" fmla="*/ 5435 w 65448"/>
                <a:gd name="connsiteY4" fmla="*/ 14785 h 65368"/>
                <a:gd name="connsiteX5" fmla="*/ 1625 w 65448"/>
                <a:gd name="connsiteY5" fmla="*/ 22500 h 65368"/>
                <a:gd name="connsiteX6" fmla="*/ 22580 w 65448"/>
                <a:gd name="connsiteY6" fmla="*/ 63743 h 6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8" h="65368">
                  <a:moveTo>
                    <a:pt x="22580" y="63743"/>
                  </a:moveTo>
                  <a:cubicBezTo>
                    <a:pt x="39820" y="69363"/>
                    <a:pt x="58204" y="59933"/>
                    <a:pt x="63823" y="42788"/>
                  </a:cubicBezTo>
                  <a:cubicBezTo>
                    <a:pt x="69443" y="25548"/>
                    <a:pt x="60013" y="7165"/>
                    <a:pt x="42868" y="1545"/>
                  </a:cubicBezTo>
                  <a:cubicBezTo>
                    <a:pt x="35820" y="-741"/>
                    <a:pt x="28581" y="-360"/>
                    <a:pt x="22104" y="1831"/>
                  </a:cubicBezTo>
                  <a:cubicBezTo>
                    <a:pt x="16484" y="6117"/>
                    <a:pt x="10960" y="10403"/>
                    <a:pt x="5435" y="14785"/>
                  </a:cubicBezTo>
                  <a:cubicBezTo>
                    <a:pt x="3911" y="17166"/>
                    <a:pt x="2482" y="19643"/>
                    <a:pt x="1625" y="22500"/>
                  </a:cubicBezTo>
                  <a:cubicBezTo>
                    <a:pt x="-3995" y="39645"/>
                    <a:pt x="5435" y="58124"/>
                    <a:pt x="22580" y="6374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30CF0277-8825-8ECE-205C-CA56F7F44D85}"/>
                </a:ext>
              </a:extLst>
            </p:cNvPr>
            <p:cNvSpPr/>
            <p:nvPr userDrawn="1"/>
          </p:nvSpPr>
          <p:spPr>
            <a:xfrm>
              <a:off x="420714" y="149151"/>
              <a:ext cx="65445" cy="65452"/>
            </a:xfrm>
            <a:custGeom>
              <a:avLst/>
              <a:gdLst>
                <a:gd name="connsiteX0" fmla="*/ 22580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4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80" y="63827"/>
                  </a:moveTo>
                  <a:cubicBezTo>
                    <a:pt x="39724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4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60357E05-2590-B062-DA23-267F6630A42F}"/>
                </a:ext>
              </a:extLst>
            </p:cNvPr>
            <p:cNvSpPr/>
            <p:nvPr userDrawn="1"/>
          </p:nvSpPr>
          <p:spPr>
            <a:xfrm>
              <a:off x="353181" y="356610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2" y="25723"/>
                    <a:pt x="60013" y="7245"/>
                    <a:pt x="42868" y="1625"/>
                  </a:cubicBezTo>
                  <a:cubicBezTo>
                    <a:pt x="25627" y="-3995"/>
                    <a:pt x="7149" y="5435"/>
                    <a:pt x="1624" y="22580"/>
                  </a:cubicBezTo>
                  <a:cubicBezTo>
                    <a:pt x="-3995" y="39725"/>
                    <a:pt x="5435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2" name="Free-form: Shape 351">
              <a:extLst>
                <a:ext uri="{FF2B5EF4-FFF2-40B4-BE49-F238E27FC236}">
                  <a16:creationId xmlns:a16="http://schemas.microsoft.com/office/drawing/2014/main" id="{5D09E3F3-C74C-4DB7-8402-A94F32083290}"/>
                </a:ext>
              </a:extLst>
            </p:cNvPr>
            <p:cNvSpPr/>
            <p:nvPr userDrawn="1"/>
          </p:nvSpPr>
          <p:spPr>
            <a:xfrm>
              <a:off x="215640" y="42661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3" name="Free-form: Shape 352">
              <a:extLst>
                <a:ext uri="{FF2B5EF4-FFF2-40B4-BE49-F238E27FC236}">
                  <a16:creationId xmlns:a16="http://schemas.microsoft.com/office/drawing/2014/main" id="{99EEAB39-9FD9-FF67-FE33-B4F7D7B05AE6}"/>
                </a:ext>
              </a:extLst>
            </p:cNvPr>
            <p:cNvSpPr/>
            <p:nvPr userDrawn="1"/>
          </p:nvSpPr>
          <p:spPr>
            <a:xfrm>
              <a:off x="423094" y="4941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4" name="Free-form: Shape 353">
              <a:extLst>
                <a:ext uri="{FF2B5EF4-FFF2-40B4-BE49-F238E27FC236}">
                  <a16:creationId xmlns:a16="http://schemas.microsoft.com/office/drawing/2014/main" id="{EEA0C06F-89E2-A4EE-6761-823746AC9F87}"/>
                </a:ext>
              </a:extLst>
            </p:cNvPr>
            <p:cNvSpPr/>
            <p:nvPr userDrawn="1"/>
          </p:nvSpPr>
          <p:spPr>
            <a:xfrm>
              <a:off x="285591" y="564060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5" name="Free-form: Shape 354">
              <a:extLst>
                <a:ext uri="{FF2B5EF4-FFF2-40B4-BE49-F238E27FC236}">
                  <a16:creationId xmlns:a16="http://schemas.microsoft.com/office/drawing/2014/main" id="{7641CC7D-7EFC-B339-1C3E-2BD6ACF6C9FA}"/>
                </a:ext>
              </a:extLst>
            </p:cNvPr>
            <p:cNvSpPr/>
            <p:nvPr userDrawn="1"/>
          </p:nvSpPr>
          <p:spPr>
            <a:xfrm>
              <a:off x="490626" y="28669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6" name="Free-form: Shape 355">
              <a:extLst>
                <a:ext uri="{FF2B5EF4-FFF2-40B4-BE49-F238E27FC236}">
                  <a16:creationId xmlns:a16="http://schemas.microsoft.com/office/drawing/2014/main" id="{DAC5CFE1-2045-B4AF-6857-837B57E57804}"/>
                </a:ext>
              </a:extLst>
            </p:cNvPr>
            <p:cNvSpPr/>
            <p:nvPr userDrawn="1"/>
          </p:nvSpPr>
          <p:spPr>
            <a:xfrm>
              <a:off x="493045" y="631592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7" name="Free-form: Shape 356">
              <a:extLst>
                <a:ext uri="{FF2B5EF4-FFF2-40B4-BE49-F238E27FC236}">
                  <a16:creationId xmlns:a16="http://schemas.microsoft.com/office/drawing/2014/main" id="{725E75D0-F9DF-BAF7-C395-0C39B9210650}"/>
                </a:ext>
              </a:extLst>
            </p:cNvPr>
            <p:cNvSpPr/>
            <p:nvPr userDrawn="1"/>
          </p:nvSpPr>
          <p:spPr>
            <a:xfrm>
              <a:off x="1530413" y="969349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8" name="Free-form: Shape 357">
              <a:extLst>
                <a:ext uri="{FF2B5EF4-FFF2-40B4-BE49-F238E27FC236}">
                  <a16:creationId xmlns:a16="http://schemas.microsoft.com/office/drawing/2014/main" id="{ADB565EB-83D9-B0C1-69E8-34D37086E792}"/>
                </a:ext>
              </a:extLst>
            </p:cNvPr>
            <p:cNvSpPr/>
            <p:nvPr userDrawn="1"/>
          </p:nvSpPr>
          <p:spPr>
            <a:xfrm>
              <a:off x="1527994" y="62435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9" name="Free-form: Shape 358">
              <a:extLst>
                <a:ext uri="{FF2B5EF4-FFF2-40B4-BE49-F238E27FC236}">
                  <a16:creationId xmlns:a16="http://schemas.microsoft.com/office/drawing/2014/main" id="{C31CF09B-B85A-141A-AE7B-835353A01DB0}"/>
                </a:ext>
              </a:extLst>
            </p:cNvPr>
            <p:cNvSpPr/>
            <p:nvPr userDrawn="1"/>
          </p:nvSpPr>
          <p:spPr>
            <a:xfrm>
              <a:off x="1597907" y="761898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0" name="Free-form: Shape 359">
              <a:extLst>
                <a:ext uri="{FF2B5EF4-FFF2-40B4-BE49-F238E27FC236}">
                  <a16:creationId xmlns:a16="http://schemas.microsoft.com/office/drawing/2014/main" id="{2CA385F9-4A49-300F-DA96-80245DD3797F}"/>
                </a:ext>
              </a:extLst>
            </p:cNvPr>
            <p:cNvSpPr/>
            <p:nvPr userDrawn="1"/>
          </p:nvSpPr>
          <p:spPr>
            <a:xfrm>
              <a:off x="1455604" y="14191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9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1" name="Free-form: Shape 360">
              <a:extLst>
                <a:ext uri="{FF2B5EF4-FFF2-40B4-BE49-F238E27FC236}">
                  <a16:creationId xmlns:a16="http://schemas.microsoft.com/office/drawing/2014/main" id="{694C1C28-EA7B-8A5D-2E36-560B210AF620}"/>
                </a:ext>
              </a:extLst>
            </p:cNvPr>
            <p:cNvSpPr/>
            <p:nvPr userDrawn="1"/>
          </p:nvSpPr>
          <p:spPr>
            <a:xfrm>
              <a:off x="1525613" y="27945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2" name="Free-form: Shape 361">
              <a:extLst>
                <a:ext uri="{FF2B5EF4-FFF2-40B4-BE49-F238E27FC236}">
                  <a16:creationId xmlns:a16="http://schemas.microsoft.com/office/drawing/2014/main" id="{94597767-9ED9-BA9F-B48E-4CFE5A69A62B}"/>
                </a:ext>
              </a:extLst>
            </p:cNvPr>
            <p:cNvSpPr/>
            <p:nvPr userDrawn="1"/>
          </p:nvSpPr>
          <p:spPr>
            <a:xfrm>
              <a:off x="1457985" y="486812"/>
              <a:ext cx="65446" cy="65547"/>
            </a:xfrm>
            <a:custGeom>
              <a:avLst/>
              <a:gdLst>
                <a:gd name="connsiteX0" fmla="*/ 42869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9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9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820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249"/>
                    <a:pt x="42869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3" name="Free-form: Shape 362">
              <a:extLst>
                <a:ext uri="{FF2B5EF4-FFF2-40B4-BE49-F238E27FC236}">
                  <a16:creationId xmlns:a16="http://schemas.microsoft.com/office/drawing/2014/main" id="{399AE101-E9EA-A53B-36AA-E26887367397}"/>
                </a:ext>
              </a:extLst>
            </p:cNvPr>
            <p:cNvSpPr/>
            <p:nvPr userDrawn="1"/>
          </p:nvSpPr>
          <p:spPr>
            <a:xfrm>
              <a:off x="1595526" y="41690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4" name="Free-form: Shape 363">
              <a:extLst>
                <a:ext uri="{FF2B5EF4-FFF2-40B4-BE49-F238E27FC236}">
                  <a16:creationId xmlns:a16="http://schemas.microsoft.com/office/drawing/2014/main" id="{6A18D44F-C2EF-C2A0-CDD7-20ECAEED80AE}"/>
                </a:ext>
              </a:extLst>
            </p:cNvPr>
            <p:cNvSpPr/>
            <p:nvPr userDrawn="1"/>
          </p:nvSpPr>
          <p:spPr>
            <a:xfrm>
              <a:off x="1735449" y="69189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5" name="Free-form: Shape 364">
              <a:extLst>
                <a:ext uri="{FF2B5EF4-FFF2-40B4-BE49-F238E27FC236}">
                  <a16:creationId xmlns:a16="http://schemas.microsoft.com/office/drawing/2014/main" id="{7AE88EB1-283D-43DD-A760-FA2FF84E99A1}"/>
                </a:ext>
              </a:extLst>
            </p:cNvPr>
            <p:cNvSpPr/>
            <p:nvPr userDrawn="1"/>
          </p:nvSpPr>
          <p:spPr>
            <a:xfrm>
              <a:off x="1737867" y="1036881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6" name="Free-form: Shape 365">
              <a:extLst>
                <a:ext uri="{FF2B5EF4-FFF2-40B4-BE49-F238E27FC236}">
                  <a16:creationId xmlns:a16="http://schemas.microsoft.com/office/drawing/2014/main" id="{E3D61AB2-1D75-871A-2CB6-B0461B516FEC}"/>
                </a:ext>
              </a:extLst>
            </p:cNvPr>
            <p:cNvSpPr/>
            <p:nvPr userDrawn="1"/>
          </p:nvSpPr>
          <p:spPr>
            <a:xfrm>
              <a:off x="1802981" y="484530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7" name="Free-form: Shape 366">
              <a:extLst>
                <a:ext uri="{FF2B5EF4-FFF2-40B4-BE49-F238E27FC236}">
                  <a16:creationId xmlns:a16="http://schemas.microsoft.com/office/drawing/2014/main" id="{D3EE7D74-A67E-2C02-CE26-DEF2C9DD9743}"/>
                </a:ext>
              </a:extLst>
            </p:cNvPr>
            <p:cNvSpPr/>
            <p:nvPr userDrawn="1"/>
          </p:nvSpPr>
          <p:spPr>
            <a:xfrm>
              <a:off x="1665440" y="554440"/>
              <a:ext cx="65540" cy="65452"/>
            </a:xfrm>
            <a:custGeom>
              <a:avLst/>
              <a:gdLst>
                <a:gd name="connsiteX0" fmla="*/ 1625 w 65540"/>
                <a:gd name="connsiteY0" fmla="*/ 22584 h 65452"/>
                <a:gd name="connsiteX1" fmla="*/ 22675 w 65540"/>
                <a:gd name="connsiteY1" fmla="*/ 63827 h 65452"/>
                <a:gd name="connsiteX2" fmla="*/ 63918 w 65540"/>
                <a:gd name="connsiteY2" fmla="*/ 42872 h 65452"/>
                <a:gd name="connsiteX3" fmla="*/ 64299 w 65540"/>
                <a:gd name="connsiteY3" fmla="*/ 23727 h 65452"/>
                <a:gd name="connsiteX4" fmla="*/ 42963 w 65540"/>
                <a:gd name="connsiteY4" fmla="*/ 1629 h 65452"/>
                <a:gd name="connsiteX5" fmla="*/ 12673 w 65540"/>
                <a:gd name="connsiteY5" fmla="*/ 6963 h 65452"/>
                <a:gd name="connsiteX6" fmla="*/ 1720 w 65540"/>
                <a:gd name="connsiteY6" fmla="*/ 22679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452">
                  <a:moveTo>
                    <a:pt x="1625" y="22584"/>
                  </a:moveTo>
                  <a:cubicBezTo>
                    <a:pt x="-3995" y="39729"/>
                    <a:pt x="5434" y="58208"/>
                    <a:pt x="22675" y="63827"/>
                  </a:cubicBezTo>
                  <a:cubicBezTo>
                    <a:pt x="39820" y="69447"/>
                    <a:pt x="58298" y="60017"/>
                    <a:pt x="63918" y="42872"/>
                  </a:cubicBezTo>
                  <a:cubicBezTo>
                    <a:pt x="66013" y="36395"/>
                    <a:pt x="66013" y="29823"/>
                    <a:pt x="64299" y="23727"/>
                  </a:cubicBezTo>
                  <a:cubicBezTo>
                    <a:pt x="61442" y="13631"/>
                    <a:pt x="53726" y="5058"/>
                    <a:pt x="42963" y="1629"/>
                  </a:cubicBezTo>
                  <a:cubicBezTo>
                    <a:pt x="32200" y="-1895"/>
                    <a:pt x="20960" y="486"/>
                    <a:pt x="12673" y="6963"/>
                  </a:cubicBezTo>
                  <a:cubicBezTo>
                    <a:pt x="7721" y="10868"/>
                    <a:pt x="3815" y="16202"/>
                    <a:pt x="1720" y="2267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8" name="Free-form: Shape 367">
              <a:extLst>
                <a:ext uri="{FF2B5EF4-FFF2-40B4-BE49-F238E27FC236}">
                  <a16:creationId xmlns:a16="http://schemas.microsoft.com/office/drawing/2014/main" id="{DFCB946F-CB63-1C3C-AD89-73856509E165}"/>
                </a:ext>
              </a:extLst>
            </p:cNvPr>
            <p:cNvSpPr/>
            <p:nvPr userDrawn="1"/>
          </p:nvSpPr>
          <p:spPr>
            <a:xfrm>
              <a:off x="1732972" y="347090"/>
              <a:ext cx="64680" cy="65347"/>
            </a:xfrm>
            <a:custGeom>
              <a:avLst/>
              <a:gdLst>
                <a:gd name="connsiteX0" fmla="*/ 22676 w 64680"/>
                <a:gd name="connsiteY0" fmla="*/ 63722 h 65347"/>
                <a:gd name="connsiteX1" fmla="*/ 63919 w 64680"/>
                <a:gd name="connsiteY1" fmla="*/ 42767 h 65347"/>
                <a:gd name="connsiteX2" fmla="*/ 64681 w 64680"/>
                <a:gd name="connsiteY2" fmla="*/ 39148 h 65347"/>
                <a:gd name="connsiteX3" fmla="*/ 30391 w 64680"/>
                <a:gd name="connsiteY3" fmla="*/ 0 h 65347"/>
                <a:gd name="connsiteX4" fmla="*/ 1625 w 64680"/>
                <a:gd name="connsiteY4" fmla="*/ 22479 h 65347"/>
                <a:gd name="connsiteX5" fmla="*/ 22580 w 64680"/>
                <a:gd name="connsiteY5" fmla="*/ 63722 h 6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80" h="65347">
                  <a:moveTo>
                    <a:pt x="22676" y="63722"/>
                  </a:moveTo>
                  <a:cubicBezTo>
                    <a:pt x="39916" y="69342"/>
                    <a:pt x="58299" y="59912"/>
                    <a:pt x="63919" y="42767"/>
                  </a:cubicBezTo>
                  <a:cubicBezTo>
                    <a:pt x="64300" y="41529"/>
                    <a:pt x="64490" y="40386"/>
                    <a:pt x="64681" y="39148"/>
                  </a:cubicBezTo>
                  <a:cubicBezTo>
                    <a:pt x="53632" y="25813"/>
                    <a:pt x="42202" y="12764"/>
                    <a:pt x="30391" y="0"/>
                  </a:cubicBezTo>
                  <a:cubicBezTo>
                    <a:pt x="17532" y="953"/>
                    <a:pt x="5816" y="9430"/>
                    <a:pt x="1625" y="22479"/>
                  </a:cubicBezTo>
                  <a:cubicBezTo>
                    <a:pt x="-3995" y="39624"/>
                    <a:pt x="5435" y="58103"/>
                    <a:pt x="22580" y="63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9" name="Free-form: Shape 368">
              <a:extLst>
                <a:ext uri="{FF2B5EF4-FFF2-40B4-BE49-F238E27FC236}">
                  <a16:creationId xmlns:a16="http://schemas.microsoft.com/office/drawing/2014/main" id="{5C2CF296-1C37-A0F3-F291-3D61C503DE0C}"/>
                </a:ext>
              </a:extLst>
            </p:cNvPr>
            <p:cNvSpPr/>
            <p:nvPr userDrawn="1"/>
          </p:nvSpPr>
          <p:spPr>
            <a:xfrm>
              <a:off x="1664874" y="252507"/>
              <a:ext cx="24860" cy="21621"/>
            </a:xfrm>
            <a:custGeom>
              <a:avLst/>
              <a:gdLst>
                <a:gd name="connsiteX0" fmla="*/ 20765 w 24860"/>
                <a:gd name="connsiteY0" fmla="*/ 20765 h 21621"/>
                <a:gd name="connsiteX1" fmla="*/ 24860 w 24860"/>
                <a:gd name="connsiteY1" fmla="*/ 21622 h 21621"/>
                <a:gd name="connsiteX2" fmla="*/ 0 w 24860"/>
                <a:gd name="connsiteY2" fmla="*/ 0 h 21621"/>
                <a:gd name="connsiteX3" fmla="*/ 20765 w 24860"/>
                <a:gd name="connsiteY3" fmla="*/ 20669 h 2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60" h="21621">
                  <a:moveTo>
                    <a:pt x="20765" y="20765"/>
                  </a:moveTo>
                  <a:cubicBezTo>
                    <a:pt x="22098" y="21241"/>
                    <a:pt x="23432" y="21431"/>
                    <a:pt x="24860" y="21622"/>
                  </a:cubicBezTo>
                  <a:cubicBezTo>
                    <a:pt x="16669" y="14288"/>
                    <a:pt x="8477" y="7144"/>
                    <a:pt x="0" y="0"/>
                  </a:cubicBezTo>
                  <a:cubicBezTo>
                    <a:pt x="3143" y="9430"/>
                    <a:pt x="10573" y="17431"/>
                    <a:pt x="20765" y="206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0" name="Free-form: Shape 369">
              <a:extLst>
                <a:ext uri="{FF2B5EF4-FFF2-40B4-BE49-F238E27FC236}">
                  <a16:creationId xmlns:a16="http://schemas.microsoft.com/office/drawing/2014/main" id="{937A3FF9-A34A-2E45-D95E-049DAB8DF35D}"/>
                </a:ext>
              </a:extLst>
            </p:cNvPr>
            <p:cNvSpPr/>
            <p:nvPr userDrawn="1"/>
          </p:nvSpPr>
          <p:spPr>
            <a:xfrm>
              <a:off x="1043076" y="351748"/>
              <a:ext cx="65446" cy="65547"/>
            </a:xfrm>
            <a:custGeom>
              <a:avLst/>
              <a:gdLst>
                <a:gd name="connsiteX0" fmla="*/ 42868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8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8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725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153"/>
                    <a:pt x="42868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1" name="Free-form: Shape 370">
              <a:extLst>
                <a:ext uri="{FF2B5EF4-FFF2-40B4-BE49-F238E27FC236}">
                  <a16:creationId xmlns:a16="http://schemas.microsoft.com/office/drawing/2014/main" id="{ABF8A746-C42D-67C7-E4FA-43340D1083E8}"/>
                </a:ext>
              </a:extLst>
            </p:cNvPr>
            <p:cNvSpPr/>
            <p:nvPr userDrawn="1"/>
          </p:nvSpPr>
          <p:spPr>
            <a:xfrm>
              <a:off x="1110609" y="14429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2" name="Free-form: Shape 371">
              <a:extLst>
                <a:ext uri="{FF2B5EF4-FFF2-40B4-BE49-F238E27FC236}">
                  <a16:creationId xmlns:a16="http://schemas.microsoft.com/office/drawing/2014/main" id="{331EF615-0576-037C-CA5A-DF11F1BF09CA}"/>
                </a:ext>
              </a:extLst>
            </p:cNvPr>
            <p:cNvSpPr/>
            <p:nvPr userDrawn="1"/>
          </p:nvSpPr>
          <p:spPr>
            <a:xfrm>
              <a:off x="1112990" y="48929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3" name="Free-form: Shape 372">
              <a:extLst>
                <a:ext uri="{FF2B5EF4-FFF2-40B4-BE49-F238E27FC236}">
                  <a16:creationId xmlns:a16="http://schemas.microsoft.com/office/drawing/2014/main" id="{86B97D61-F365-19CF-D59B-F7D977279407}"/>
                </a:ext>
              </a:extLst>
            </p:cNvPr>
            <p:cNvSpPr/>
            <p:nvPr userDrawn="1"/>
          </p:nvSpPr>
          <p:spPr>
            <a:xfrm>
              <a:off x="1115504" y="834284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4" name="Free-form: Shape 373">
              <a:extLst>
                <a:ext uri="{FF2B5EF4-FFF2-40B4-BE49-F238E27FC236}">
                  <a16:creationId xmlns:a16="http://schemas.microsoft.com/office/drawing/2014/main" id="{72CC7CA2-38BB-69FB-9684-A24DDC44785F}"/>
                </a:ext>
              </a:extLst>
            </p:cNvPr>
            <p:cNvSpPr/>
            <p:nvPr userDrawn="1"/>
          </p:nvSpPr>
          <p:spPr>
            <a:xfrm>
              <a:off x="1180617" y="28183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5" name="Free-form: Shape 374">
              <a:extLst>
                <a:ext uri="{FF2B5EF4-FFF2-40B4-BE49-F238E27FC236}">
                  <a16:creationId xmlns:a16="http://schemas.microsoft.com/office/drawing/2014/main" id="{5EEC85D4-B210-AD51-DCF8-659333951694}"/>
                </a:ext>
              </a:extLst>
            </p:cNvPr>
            <p:cNvSpPr/>
            <p:nvPr userDrawn="1"/>
          </p:nvSpPr>
          <p:spPr>
            <a:xfrm>
              <a:off x="973163" y="21430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6" name="Free-form: Shape 375">
              <a:extLst>
                <a:ext uri="{FF2B5EF4-FFF2-40B4-BE49-F238E27FC236}">
                  <a16:creationId xmlns:a16="http://schemas.microsoft.com/office/drawing/2014/main" id="{58904777-2D11-2A12-714C-2075B7EBB389}"/>
                </a:ext>
              </a:extLst>
            </p:cNvPr>
            <p:cNvSpPr/>
            <p:nvPr userDrawn="1"/>
          </p:nvSpPr>
          <p:spPr>
            <a:xfrm>
              <a:off x="1040695" y="685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7" name="Free-form: Shape 376">
              <a:extLst>
                <a:ext uri="{FF2B5EF4-FFF2-40B4-BE49-F238E27FC236}">
                  <a16:creationId xmlns:a16="http://schemas.microsoft.com/office/drawing/2014/main" id="{2D6D2C49-7D3F-D9BF-32E0-E283D3ABE0F1}"/>
                </a:ext>
              </a:extLst>
            </p:cNvPr>
            <p:cNvSpPr/>
            <p:nvPr userDrawn="1"/>
          </p:nvSpPr>
          <p:spPr>
            <a:xfrm>
              <a:off x="1250532" y="419280"/>
              <a:ext cx="65540" cy="65547"/>
            </a:xfrm>
            <a:custGeom>
              <a:avLst/>
              <a:gdLst>
                <a:gd name="connsiteX0" fmla="*/ 42868 w 65540"/>
                <a:gd name="connsiteY0" fmla="*/ 1629 h 65547"/>
                <a:gd name="connsiteX1" fmla="*/ 12578 w 65540"/>
                <a:gd name="connsiteY1" fmla="*/ 6963 h 65547"/>
                <a:gd name="connsiteX2" fmla="*/ 1625 w 65540"/>
                <a:gd name="connsiteY2" fmla="*/ 22679 h 65547"/>
                <a:gd name="connsiteX3" fmla="*/ 22675 w 65540"/>
                <a:gd name="connsiteY3" fmla="*/ 63923 h 65547"/>
                <a:gd name="connsiteX4" fmla="*/ 63918 w 65540"/>
                <a:gd name="connsiteY4" fmla="*/ 42968 h 65547"/>
                <a:gd name="connsiteX5" fmla="*/ 64299 w 65540"/>
                <a:gd name="connsiteY5" fmla="*/ 23822 h 65547"/>
                <a:gd name="connsiteX6" fmla="*/ 42963 w 65540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547">
                  <a:moveTo>
                    <a:pt x="42868" y="1629"/>
                  </a:move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4" y="58303"/>
                    <a:pt x="22675" y="63923"/>
                  </a:cubicBezTo>
                  <a:cubicBezTo>
                    <a:pt x="39915" y="69542"/>
                    <a:pt x="58298" y="60113"/>
                    <a:pt x="63918" y="42968"/>
                  </a:cubicBezTo>
                  <a:cubicBezTo>
                    <a:pt x="66013" y="36491"/>
                    <a:pt x="66013" y="29918"/>
                    <a:pt x="64299" y="23822"/>
                  </a:cubicBezTo>
                  <a:cubicBezTo>
                    <a:pt x="61442" y="13726"/>
                    <a:pt x="53726" y="5153"/>
                    <a:pt x="42963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8" name="Free-form: Shape 377">
              <a:extLst>
                <a:ext uri="{FF2B5EF4-FFF2-40B4-BE49-F238E27FC236}">
                  <a16:creationId xmlns:a16="http://schemas.microsoft.com/office/drawing/2014/main" id="{0FECB58E-8560-08B4-4F2B-2E5815155C3B}"/>
                </a:ext>
              </a:extLst>
            </p:cNvPr>
            <p:cNvSpPr/>
            <p:nvPr userDrawn="1"/>
          </p:nvSpPr>
          <p:spPr>
            <a:xfrm>
              <a:off x="1322958" y="90181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9" name="Free-form: Shape 378">
              <a:extLst>
                <a:ext uri="{FF2B5EF4-FFF2-40B4-BE49-F238E27FC236}">
                  <a16:creationId xmlns:a16="http://schemas.microsoft.com/office/drawing/2014/main" id="{F8E04CCF-CECC-3EE2-613A-AF9A5D58E04D}"/>
                </a:ext>
              </a:extLst>
            </p:cNvPr>
            <p:cNvSpPr/>
            <p:nvPr userDrawn="1"/>
          </p:nvSpPr>
          <p:spPr>
            <a:xfrm>
              <a:off x="1248150" y="7438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0" name="Free-form: Shape 379">
              <a:extLst>
                <a:ext uri="{FF2B5EF4-FFF2-40B4-BE49-F238E27FC236}">
                  <a16:creationId xmlns:a16="http://schemas.microsoft.com/office/drawing/2014/main" id="{53C86103-D6FE-12BD-90B7-0A56738A7047}"/>
                </a:ext>
              </a:extLst>
            </p:cNvPr>
            <p:cNvSpPr/>
            <p:nvPr userDrawn="1"/>
          </p:nvSpPr>
          <p:spPr>
            <a:xfrm>
              <a:off x="1320540" y="55682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1" name="Free-form: Shape 380">
              <a:extLst>
                <a:ext uri="{FF2B5EF4-FFF2-40B4-BE49-F238E27FC236}">
                  <a16:creationId xmlns:a16="http://schemas.microsoft.com/office/drawing/2014/main" id="{CC335AC9-DA76-8206-0F48-5FFED9BB701D}"/>
                </a:ext>
              </a:extLst>
            </p:cNvPr>
            <p:cNvSpPr/>
            <p:nvPr userDrawn="1"/>
          </p:nvSpPr>
          <p:spPr>
            <a:xfrm>
              <a:off x="1388072" y="349371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2" name="Free-form: Shape 381">
              <a:extLst>
                <a:ext uri="{FF2B5EF4-FFF2-40B4-BE49-F238E27FC236}">
                  <a16:creationId xmlns:a16="http://schemas.microsoft.com/office/drawing/2014/main" id="{0F35AB73-9CCD-4D4D-D536-250362D0D647}"/>
                </a:ext>
              </a:extLst>
            </p:cNvPr>
            <p:cNvSpPr/>
            <p:nvPr userDrawn="1"/>
          </p:nvSpPr>
          <p:spPr>
            <a:xfrm>
              <a:off x="1318063" y="211925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383" name="Graphic 1">
            <a:extLst>
              <a:ext uri="{FF2B5EF4-FFF2-40B4-BE49-F238E27FC236}">
                <a16:creationId xmlns:a16="http://schemas.microsoft.com/office/drawing/2014/main" id="{4F35B458-18D6-5CFB-F0E2-39960EB9597D}"/>
              </a:ext>
            </a:extLst>
          </p:cNvPr>
          <p:cNvSpPr/>
          <p:nvPr userDrawn="1"/>
        </p:nvSpPr>
        <p:spPr>
          <a:xfrm>
            <a:off x="323178" y="4669132"/>
            <a:ext cx="436572" cy="436536"/>
          </a:xfrm>
          <a:custGeom>
            <a:avLst/>
            <a:gdLst>
              <a:gd name="connsiteX0" fmla="*/ 436626 w 436626"/>
              <a:gd name="connsiteY0" fmla="*/ 218313 h 436626"/>
              <a:gd name="connsiteX1" fmla="*/ 218313 w 436626"/>
              <a:gd name="connsiteY1" fmla="*/ 436626 h 436626"/>
              <a:gd name="connsiteX2" fmla="*/ 0 w 436626"/>
              <a:gd name="connsiteY2" fmla="*/ 218313 h 436626"/>
              <a:gd name="connsiteX3" fmla="*/ 218313 w 436626"/>
              <a:gd name="connsiteY3" fmla="*/ 0 h 436626"/>
              <a:gd name="connsiteX4" fmla="*/ 436626 w 436626"/>
              <a:gd name="connsiteY4" fmla="*/ 218313 h 43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626" h="436626">
                <a:moveTo>
                  <a:pt x="436626" y="218313"/>
                </a:moveTo>
                <a:cubicBezTo>
                  <a:pt x="436626" y="338884"/>
                  <a:pt x="338884" y="436626"/>
                  <a:pt x="218313" y="436626"/>
                </a:cubicBezTo>
                <a:cubicBezTo>
                  <a:pt x="97742" y="436626"/>
                  <a:pt x="0" y="338884"/>
                  <a:pt x="0" y="218313"/>
                </a:cubicBezTo>
                <a:cubicBezTo>
                  <a:pt x="0" y="97742"/>
                  <a:pt x="97742" y="0"/>
                  <a:pt x="218313" y="0"/>
                </a:cubicBezTo>
                <a:cubicBezTo>
                  <a:pt x="338884" y="0"/>
                  <a:pt x="436626" y="97742"/>
                  <a:pt x="436626" y="218313"/>
                </a:cubicBezTo>
                <a:close/>
              </a:path>
            </a:pathLst>
          </a:custGeom>
          <a:solidFill>
            <a:srgbClr val="DD3423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384" name="Title 1">
            <a:extLst>
              <a:ext uri="{FF2B5EF4-FFF2-40B4-BE49-F238E27FC236}">
                <a16:creationId xmlns:a16="http://schemas.microsoft.com/office/drawing/2014/main" id="{66E78502-B1B3-9B3E-6465-F3A511330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5930" y="1670986"/>
            <a:ext cx="5740140" cy="3880968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86EEA-E4C7-BD81-1CFE-22A9931B7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42684" y="1032077"/>
            <a:ext cx="1994082" cy="3091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GB" sz="1900" b="1" cap="all" spc="-20" baseline="0" dirty="0">
                <a:solidFill>
                  <a:schemeClr val="accent1"/>
                </a:solidFill>
              </a:defRPr>
            </a:lvl1pPr>
          </a:lstStyle>
          <a:p>
            <a:pPr marL="0" lvl="0" indent="0" algn="ctr" rtl="0">
              <a:buNone/>
            </a:pPr>
            <a:r>
              <a:rPr lang="ro"/>
              <a:t>Teacher’s Pack</a:t>
            </a:r>
            <a:endParaRPr lang="en-GB" dirty="0"/>
          </a:p>
        </p:txBody>
      </p:sp>
      <p:pic>
        <p:nvPicPr>
          <p:cNvPr id="2" name="Picture 1" descr="A picture containing font, graphics, screenshot, text&#10;&#10;Description automatically generated">
            <a:extLst>
              <a:ext uri="{FF2B5EF4-FFF2-40B4-BE49-F238E27FC236}">
                <a16:creationId xmlns:a16="http://schemas.microsoft.com/office/drawing/2014/main" id="{AD446E64-47C2-FC16-DC92-8946253BF9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783" y="5959858"/>
            <a:ext cx="2028716" cy="67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6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FAE4CCE-B3AC-5731-B3D5-6C3528442A76}"/>
              </a:ext>
            </a:extLst>
          </p:cNvPr>
          <p:cNvGrpSpPr/>
          <p:nvPr userDrawn="1"/>
        </p:nvGrpSpPr>
        <p:grpSpPr>
          <a:xfrm rot="10800000">
            <a:off x="96710" y="5748337"/>
            <a:ext cx="2148941" cy="1109659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4A1F8084-399A-01BC-D985-C4BF2A5F4144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0A85482B-3383-7B43-6409-6C14A3C86CB8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4A979AC4-720D-333A-A59A-D9B6739D944C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42CBA981-1244-3083-1DFF-90AC3F8754C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9956AEC1-B3F1-7F04-2FCC-8DB08A7A7DC1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47B85D3-2A86-31A6-A8A2-6F292563DF99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224FCFE1-B37B-945B-6930-F542630BDC18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CCFC121-D2A4-B9F5-3DE8-D2B78F67EC01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32D37B96-8464-DE74-7F26-19E451EA5CCC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C56E7C48-D38C-AEE1-F02E-2C222DA8204C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CCDB819-9D3E-EA31-1ED7-49B57DC80A9A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8B3DEC56-5F2E-BDA5-EAA8-909C7F8543DE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85669D12-135F-C171-51C2-7A7B9B9B07BD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D2EDF302-6656-B594-1EEC-72465245FC9F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9BC9BE71-FCB0-4F9B-E40D-EE94785EA6DE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BB00BFD0-57ED-2F00-EF4E-C7F0FFCCFC16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B18EC96F-04EF-76E9-AF87-2A8068503F9A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89FB8C7E-3AE0-2DA5-E111-563B12238D08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A7E0CFBD-A21D-63A6-997A-34217F8161E2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3F591B67-C346-71CF-E466-677AF0BD293B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2D2BD905-1529-5DE6-4E9A-1F3BF36F2FDB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C514931B-E02C-D5D8-B8F8-519690664EB3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B51E66CA-4841-6AF6-ACCF-5ECC81B2219F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3058814E-79D9-086F-271A-7BB9FAA87A76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437B1399-2639-7B57-EDDD-80A6298C8E88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9B1DD271-B319-703D-0F12-1318381C7BFB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99FE26C9-85DB-8631-F17F-73018E7DC208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9710307C-47DE-A0E9-A6A4-20DAF69F8C06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F356AA57-3595-A96F-E6E0-CBDCC03943D9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75B5663A-6302-C51A-326A-386469882B18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818317BA-BF85-7416-AAB6-B3DAB0724301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C9043930-46CB-46E3-B022-7876CE275075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2F91244C-4FD3-7277-0265-9D6912A0D20A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3DBD7240-E786-A90D-A2F6-883EFB482FD6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8BAFC6D-22B8-BE2A-51FA-98C1D5FE941F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CEAFCC21-133C-71D0-2C1B-04205376FEBA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E37468FB-49B7-2CA6-60D3-FC9C47C47509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7CBC0C75-EF99-27EB-A220-EEA813BECBBD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1BB6E2F1-BE28-BB4C-98A5-BCAE9AF5C511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E2F6681F-E8FD-B4CA-25EA-E82C43150B81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BCCAEBDD-FEA7-2654-012E-0A29B0EA2F5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33E9CEC3-174C-F323-EADA-D45583E90B03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604D551E-3AFF-413E-76D2-BD4001DA6ABA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6D274CC5-1684-02D7-8FA1-00EBB0898084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4CF2FCA3-1500-78A2-2153-F238C378C198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55A00CED-B037-9A5C-801F-5B97FFE05707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8B23D38E-3A5C-24F2-2D27-A02F360AB7B5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02485B45-B42D-897A-3EC3-07EF82CB5A19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F81410B-EAF5-8248-8EA6-50625696849B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6" name="Free-form: Shape 95">
              <a:extLst>
                <a:ext uri="{FF2B5EF4-FFF2-40B4-BE49-F238E27FC236}">
                  <a16:creationId xmlns:a16="http://schemas.microsoft.com/office/drawing/2014/main" id="{8DBA2196-2BAC-B227-B062-ACDE1E52EA3A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7" name="Free-form: Shape 96">
              <a:extLst>
                <a:ext uri="{FF2B5EF4-FFF2-40B4-BE49-F238E27FC236}">
                  <a16:creationId xmlns:a16="http://schemas.microsoft.com/office/drawing/2014/main" id="{81A07350-34C7-95D8-9539-5DA41931C7C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8" name="Free-form: Shape 97">
              <a:extLst>
                <a:ext uri="{FF2B5EF4-FFF2-40B4-BE49-F238E27FC236}">
                  <a16:creationId xmlns:a16="http://schemas.microsoft.com/office/drawing/2014/main" id="{C390DC8A-363D-BDDC-62DA-E86B683CCAE0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9" name="Free-form: Shape 98">
              <a:extLst>
                <a:ext uri="{FF2B5EF4-FFF2-40B4-BE49-F238E27FC236}">
                  <a16:creationId xmlns:a16="http://schemas.microsoft.com/office/drawing/2014/main" id="{C83D708E-F02A-DC4B-E1FB-D8BD519CDE29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1" name="Free-form: Shape 100">
              <a:extLst>
                <a:ext uri="{FF2B5EF4-FFF2-40B4-BE49-F238E27FC236}">
                  <a16:creationId xmlns:a16="http://schemas.microsoft.com/office/drawing/2014/main" id="{16DC38D5-A4B5-DA82-98E4-6D1E7281A507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2" name="Free-form: Shape 101">
              <a:extLst>
                <a:ext uri="{FF2B5EF4-FFF2-40B4-BE49-F238E27FC236}">
                  <a16:creationId xmlns:a16="http://schemas.microsoft.com/office/drawing/2014/main" id="{4DF50F47-8535-1CFA-B081-49D35FDF1CBD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3" name="Free-form: Shape 102">
              <a:extLst>
                <a:ext uri="{FF2B5EF4-FFF2-40B4-BE49-F238E27FC236}">
                  <a16:creationId xmlns:a16="http://schemas.microsoft.com/office/drawing/2014/main" id="{CAD6190A-5562-D904-0440-CD8A19706696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4" name="Free-form: Shape 103">
              <a:extLst>
                <a:ext uri="{FF2B5EF4-FFF2-40B4-BE49-F238E27FC236}">
                  <a16:creationId xmlns:a16="http://schemas.microsoft.com/office/drawing/2014/main" id="{E4A4D516-349B-FF7E-F09A-00DDFD16D3C0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2DA19AC1-EA7A-8FE6-DA4F-3EBA12074621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569AD0E9-E134-DDA3-F416-8DFED02450C7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B7B4BE99-D918-7D20-FCD1-E13A9369CABB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2CA9020A-041C-AC49-1DD1-594800FBBEB9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B75262DC-F996-5D79-204C-1D48CC7FBB39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AA02AC0-2C2C-5070-E4BA-1F41D697A5EB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B63C1542-41D1-427A-CA8E-AD32A58E9E77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05E18713-537D-84BB-66D8-EF3C1034F127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8AE91876-778D-A647-6A2D-8B4242AABAB9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48E47890-B3FA-5254-214B-271AD7EF1615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B2C3015-D07B-4984-4C2A-A84E036A04F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08786794-00C3-6836-CC6A-4FA9BEC69438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BF69C773-9700-1BC1-BC37-42AA090E94AD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116D020F-F34D-72F2-126A-CA5AEC21F4E1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37926D92-8592-EBD8-D374-DBDBECEBDF01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31CE6689-BE9A-6F3F-EB04-91A94A7E9379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2A3EA2B9-4160-2440-D4DB-AF8D0C161F74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043F3478-1213-BEBE-283B-C041A8AB7F23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59FA1527-6CDA-1226-281B-9885D4DDF3BC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36F3762C-810A-0027-C8CB-D93D5B3A7439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1121221E-FBCA-B53C-FC72-90242CF186A6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02B6F294-3377-D9AD-A1B1-82941F19ADAA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8CD73534-8656-7D59-AC87-44E739231674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9D46B912-CF10-07E5-11F5-2096875E3499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BC516F0F-700F-D962-611E-2319F56A604B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03B8195B-68F8-7866-36DE-77AFB36F301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3AA725E1-7185-60B6-BD09-47BAFACFD1E1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771DA055-A91E-F2F0-8272-EEF2F407B843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3040BCA2-B0BF-F68F-EBCF-7E04D1BD6009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EB07D015-B76B-20FD-8F29-9E771F1CF408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187" name="Graphic 39">
            <a:extLst>
              <a:ext uri="{FF2B5EF4-FFF2-40B4-BE49-F238E27FC236}">
                <a16:creationId xmlns:a16="http://schemas.microsoft.com/office/drawing/2014/main" id="{1FED6511-CAF1-8F58-FCB5-BBA0580D9AD4}"/>
              </a:ext>
            </a:extLst>
          </p:cNvPr>
          <p:cNvGrpSpPr/>
          <p:nvPr userDrawn="1"/>
        </p:nvGrpSpPr>
        <p:grpSpPr>
          <a:xfrm>
            <a:off x="10334976" y="247362"/>
            <a:ext cx="1694367" cy="1694060"/>
            <a:chOff x="-96" y="1"/>
            <a:chExt cx="3207710" cy="3207169"/>
          </a:xfrm>
          <a:solidFill>
            <a:schemeClr val="accent2"/>
          </a:solidFill>
        </p:grpSpPr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94B8730B-F18C-2CE0-C967-B20F69F895ED}"/>
                </a:ext>
              </a:extLst>
            </p:cNvPr>
            <p:cNvSpPr/>
            <p:nvPr userDrawn="1"/>
          </p:nvSpPr>
          <p:spPr>
            <a:xfrm>
              <a:off x="1876505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55F2000C-3E2F-F4FA-CDE1-58765F300BDC}"/>
                </a:ext>
              </a:extLst>
            </p:cNvPr>
            <p:cNvSpPr/>
            <p:nvPr userDrawn="1"/>
          </p:nvSpPr>
          <p:spPr>
            <a:xfrm>
              <a:off x="1876505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EB2019F5-4FE4-FBF0-31E8-3AD8DDC719DC}"/>
                </a:ext>
              </a:extLst>
            </p:cNvPr>
            <p:cNvSpPr/>
            <p:nvPr userDrawn="1"/>
          </p:nvSpPr>
          <p:spPr>
            <a:xfrm>
              <a:off x="2038143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664D1897-8B1C-650C-D903-69E295A725AD}"/>
                </a:ext>
              </a:extLst>
            </p:cNvPr>
            <p:cNvSpPr/>
            <p:nvPr userDrawn="1"/>
          </p:nvSpPr>
          <p:spPr>
            <a:xfrm>
              <a:off x="1876505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2" name="Free-form: Shape 191">
              <a:extLst>
                <a:ext uri="{FF2B5EF4-FFF2-40B4-BE49-F238E27FC236}">
                  <a16:creationId xmlns:a16="http://schemas.microsoft.com/office/drawing/2014/main" id="{9097177E-2C08-1C72-CF18-8DA7F73D43C2}"/>
                </a:ext>
              </a:extLst>
            </p:cNvPr>
            <p:cNvSpPr/>
            <p:nvPr userDrawn="1"/>
          </p:nvSpPr>
          <p:spPr>
            <a:xfrm>
              <a:off x="1876505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3" name="Free-form: Shape 192">
              <a:extLst>
                <a:ext uri="{FF2B5EF4-FFF2-40B4-BE49-F238E27FC236}">
                  <a16:creationId xmlns:a16="http://schemas.microsoft.com/office/drawing/2014/main" id="{ECF55CC2-1AC6-169E-5887-0F76A8EA1638}"/>
                </a:ext>
              </a:extLst>
            </p:cNvPr>
            <p:cNvSpPr/>
            <p:nvPr userDrawn="1"/>
          </p:nvSpPr>
          <p:spPr>
            <a:xfrm>
              <a:off x="1876505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4" name="Free-form: Shape 193">
              <a:extLst>
                <a:ext uri="{FF2B5EF4-FFF2-40B4-BE49-F238E27FC236}">
                  <a16:creationId xmlns:a16="http://schemas.microsoft.com/office/drawing/2014/main" id="{174D6A4B-BA8B-4371-F28B-5EDAEFAB765F}"/>
                </a:ext>
              </a:extLst>
            </p:cNvPr>
            <p:cNvSpPr/>
            <p:nvPr userDrawn="1"/>
          </p:nvSpPr>
          <p:spPr>
            <a:xfrm>
              <a:off x="2199877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5" name="Free-form: Shape 194">
              <a:extLst>
                <a:ext uri="{FF2B5EF4-FFF2-40B4-BE49-F238E27FC236}">
                  <a16:creationId xmlns:a16="http://schemas.microsoft.com/office/drawing/2014/main" id="{218AAB53-572C-21F3-EB7C-1931C86FAE7C}"/>
                </a:ext>
              </a:extLst>
            </p:cNvPr>
            <p:cNvSpPr/>
            <p:nvPr userDrawn="1"/>
          </p:nvSpPr>
          <p:spPr>
            <a:xfrm>
              <a:off x="1876505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6" name="Free-form: Shape 195">
              <a:extLst>
                <a:ext uri="{FF2B5EF4-FFF2-40B4-BE49-F238E27FC236}">
                  <a16:creationId xmlns:a16="http://schemas.microsoft.com/office/drawing/2014/main" id="{3B4CEC8A-9DE7-7ABC-769A-FCB70E81DA28}"/>
                </a:ext>
              </a:extLst>
            </p:cNvPr>
            <p:cNvSpPr/>
            <p:nvPr userDrawn="1"/>
          </p:nvSpPr>
          <p:spPr>
            <a:xfrm>
              <a:off x="1876505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7" name="Free-form: Shape 196">
              <a:extLst>
                <a:ext uri="{FF2B5EF4-FFF2-40B4-BE49-F238E27FC236}">
                  <a16:creationId xmlns:a16="http://schemas.microsoft.com/office/drawing/2014/main" id="{7899570E-79DA-399A-9B6E-6AA0FA78049F}"/>
                </a:ext>
              </a:extLst>
            </p:cNvPr>
            <p:cNvSpPr/>
            <p:nvPr userDrawn="1"/>
          </p:nvSpPr>
          <p:spPr>
            <a:xfrm>
              <a:off x="203823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8" name="Free-form: Shape 197">
              <a:extLst>
                <a:ext uri="{FF2B5EF4-FFF2-40B4-BE49-F238E27FC236}">
                  <a16:creationId xmlns:a16="http://schemas.microsoft.com/office/drawing/2014/main" id="{7697EEB7-DEEC-9556-A667-7A04D3EC9A75}"/>
                </a:ext>
              </a:extLst>
            </p:cNvPr>
            <p:cNvSpPr/>
            <p:nvPr userDrawn="1"/>
          </p:nvSpPr>
          <p:spPr>
            <a:xfrm>
              <a:off x="2038143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9" name="Free-form: Shape 198">
              <a:extLst>
                <a:ext uri="{FF2B5EF4-FFF2-40B4-BE49-F238E27FC236}">
                  <a16:creationId xmlns:a16="http://schemas.microsoft.com/office/drawing/2014/main" id="{FA417604-622C-842E-7835-36ED1D8707E8}"/>
                </a:ext>
              </a:extLst>
            </p:cNvPr>
            <p:cNvSpPr/>
            <p:nvPr userDrawn="1"/>
          </p:nvSpPr>
          <p:spPr>
            <a:xfrm>
              <a:off x="203823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0" name="Free-form: Shape 199">
              <a:extLst>
                <a:ext uri="{FF2B5EF4-FFF2-40B4-BE49-F238E27FC236}">
                  <a16:creationId xmlns:a16="http://schemas.microsoft.com/office/drawing/2014/main" id="{8678E0BD-C6B0-86E7-BA7F-F40C2D06F65F}"/>
                </a:ext>
              </a:extLst>
            </p:cNvPr>
            <p:cNvSpPr/>
            <p:nvPr userDrawn="1"/>
          </p:nvSpPr>
          <p:spPr>
            <a:xfrm>
              <a:off x="2038143" y="257080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1" name="Free-form: Shape 200">
              <a:extLst>
                <a:ext uri="{FF2B5EF4-FFF2-40B4-BE49-F238E27FC236}">
                  <a16:creationId xmlns:a16="http://schemas.microsoft.com/office/drawing/2014/main" id="{4E70D3FD-FE62-7983-C3DC-03A072B604F4}"/>
                </a:ext>
              </a:extLst>
            </p:cNvPr>
            <p:cNvSpPr/>
            <p:nvPr userDrawn="1"/>
          </p:nvSpPr>
          <p:spPr>
            <a:xfrm>
              <a:off x="2199877" y="3006288"/>
              <a:ext cx="96963" cy="84296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2" name="Free-form: Shape 201">
              <a:extLst>
                <a:ext uri="{FF2B5EF4-FFF2-40B4-BE49-F238E27FC236}">
                  <a16:creationId xmlns:a16="http://schemas.microsoft.com/office/drawing/2014/main" id="{2E8D416D-13DE-8CB2-2BD4-F85CF8F3CD0F}"/>
                </a:ext>
              </a:extLst>
            </p:cNvPr>
            <p:cNvSpPr/>
            <p:nvPr userDrawn="1"/>
          </p:nvSpPr>
          <p:spPr>
            <a:xfrm>
              <a:off x="2038238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3" name="Free-form: Shape 202">
              <a:extLst>
                <a:ext uri="{FF2B5EF4-FFF2-40B4-BE49-F238E27FC236}">
                  <a16:creationId xmlns:a16="http://schemas.microsoft.com/office/drawing/2014/main" id="{1F0951B4-485A-1FF3-117F-FA94AE0EC29C}"/>
                </a:ext>
              </a:extLst>
            </p:cNvPr>
            <p:cNvSpPr/>
            <p:nvPr userDrawn="1"/>
          </p:nvSpPr>
          <p:spPr>
            <a:xfrm>
              <a:off x="2038238" y="1874238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4" name="Free-form: Shape 203">
              <a:extLst>
                <a:ext uri="{FF2B5EF4-FFF2-40B4-BE49-F238E27FC236}">
                  <a16:creationId xmlns:a16="http://schemas.microsoft.com/office/drawing/2014/main" id="{5E66CAE6-C98A-E73D-59EC-5B3379A84828}"/>
                </a:ext>
              </a:extLst>
            </p:cNvPr>
            <p:cNvSpPr/>
            <p:nvPr userDrawn="1"/>
          </p:nvSpPr>
          <p:spPr>
            <a:xfrm>
              <a:off x="2038143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5" name="Free-form: Shape 204">
              <a:extLst>
                <a:ext uri="{FF2B5EF4-FFF2-40B4-BE49-F238E27FC236}">
                  <a16:creationId xmlns:a16="http://schemas.microsoft.com/office/drawing/2014/main" id="{12CCEF1B-95A1-02C2-E907-8A0D9A54F8D0}"/>
                </a:ext>
              </a:extLst>
            </p:cNvPr>
            <p:cNvSpPr/>
            <p:nvPr userDrawn="1"/>
          </p:nvSpPr>
          <p:spPr>
            <a:xfrm>
              <a:off x="2038143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6" name="Free-form: Shape 205">
              <a:extLst>
                <a:ext uri="{FF2B5EF4-FFF2-40B4-BE49-F238E27FC236}">
                  <a16:creationId xmlns:a16="http://schemas.microsoft.com/office/drawing/2014/main" id="{920A03C4-5732-90E1-1FF0-A00ABF0E9549}"/>
                </a:ext>
              </a:extLst>
            </p:cNvPr>
            <p:cNvSpPr/>
            <p:nvPr userDrawn="1"/>
          </p:nvSpPr>
          <p:spPr>
            <a:xfrm>
              <a:off x="2199877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7" name="Free-form: Shape 206">
              <a:extLst>
                <a:ext uri="{FF2B5EF4-FFF2-40B4-BE49-F238E27FC236}">
                  <a16:creationId xmlns:a16="http://schemas.microsoft.com/office/drawing/2014/main" id="{1EC6BFFF-B686-DE0D-C118-C9156EC7FCF9}"/>
                </a:ext>
              </a:extLst>
            </p:cNvPr>
            <p:cNvSpPr/>
            <p:nvPr userDrawn="1"/>
          </p:nvSpPr>
          <p:spPr>
            <a:xfrm>
              <a:off x="1553039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8" name="Free-form: Shape 207">
              <a:extLst>
                <a:ext uri="{FF2B5EF4-FFF2-40B4-BE49-F238E27FC236}">
                  <a16:creationId xmlns:a16="http://schemas.microsoft.com/office/drawing/2014/main" id="{207AFC72-CCF3-593F-772C-4E5AA1274725}"/>
                </a:ext>
              </a:extLst>
            </p:cNvPr>
            <p:cNvSpPr/>
            <p:nvPr userDrawn="1"/>
          </p:nvSpPr>
          <p:spPr>
            <a:xfrm>
              <a:off x="1553039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9" name="Free-form: Shape 208">
              <a:extLst>
                <a:ext uri="{FF2B5EF4-FFF2-40B4-BE49-F238E27FC236}">
                  <a16:creationId xmlns:a16="http://schemas.microsoft.com/office/drawing/2014/main" id="{45EE5E89-EA1F-A1E9-30B1-175EB9C1E734}"/>
                </a:ext>
              </a:extLst>
            </p:cNvPr>
            <p:cNvSpPr/>
            <p:nvPr userDrawn="1"/>
          </p:nvSpPr>
          <p:spPr>
            <a:xfrm>
              <a:off x="1553039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0" name="Free-form: Shape 209">
              <a:extLst>
                <a:ext uri="{FF2B5EF4-FFF2-40B4-BE49-F238E27FC236}">
                  <a16:creationId xmlns:a16="http://schemas.microsoft.com/office/drawing/2014/main" id="{F05E3F45-77DA-5F37-2235-4DF2DC78B2F2}"/>
                </a:ext>
              </a:extLst>
            </p:cNvPr>
            <p:cNvSpPr/>
            <p:nvPr userDrawn="1"/>
          </p:nvSpPr>
          <p:spPr>
            <a:xfrm>
              <a:off x="1718201" y="3176501"/>
              <a:ext cx="85819" cy="30669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1" name="Free-form: Shape 210">
              <a:extLst>
                <a:ext uri="{FF2B5EF4-FFF2-40B4-BE49-F238E27FC236}">
                  <a16:creationId xmlns:a16="http://schemas.microsoft.com/office/drawing/2014/main" id="{C05CEE11-B1EE-79AA-FA3B-3FAC29561771}"/>
                </a:ext>
              </a:extLst>
            </p:cNvPr>
            <p:cNvSpPr/>
            <p:nvPr userDrawn="1"/>
          </p:nvSpPr>
          <p:spPr>
            <a:xfrm>
              <a:off x="1553039" y="3006289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2" name="Free-form: Shape 211">
              <a:extLst>
                <a:ext uri="{FF2B5EF4-FFF2-40B4-BE49-F238E27FC236}">
                  <a16:creationId xmlns:a16="http://schemas.microsoft.com/office/drawing/2014/main" id="{F2D2C1CC-310C-A1D6-A475-E6A718C69A79}"/>
                </a:ext>
              </a:extLst>
            </p:cNvPr>
            <p:cNvSpPr/>
            <p:nvPr userDrawn="1"/>
          </p:nvSpPr>
          <p:spPr>
            <a:xfrm>
              <a:off x="1553039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3" name="Free-form: Shape 212">
              <a:extLst>
                <a:ext uri="{FF2B5EF4-FFF2-40B4-BE49-F238E27FC236}">
                  <a16:creationId xmlns:a16="http://schemas.microsoft.com/office/drawing/2014/main" id="{30EEA7BD-478D-4E28-B63A-CB57209B5E11}"/>
                </a:ext>
              </a:extLst>
            </p:cNvPr>
            <p:cNvSpPr/>
            <p:nvPr userDrawn="1"/>
          </p:nvSpPr>
          <p:spPr>
            <a:xfrm>
              <a:off x="1553039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4" name="Free-form: Shape 213">
              <a:extLst>
                <a:ext uri="{FF2B5EF4-FFF2-40B4-BE49-F238E27FC236}">
                  <a16:creationId xmlns:a16="http://schemas.microsoft.com/office/drawing/2014/main" id="{F4C84F87-2FBA-2625-071D-C87DD9F890D1}"/>
                </a:ext>
              </a:extLst>
            </p:cNvPr>
            <p:cNvSpPr/>
            <p:nvPr userDrawn="1"/>
          </p:nvSpPr>
          <p:spPr>
            <a:xfrm>
              <a:off x="1876505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5" name="Free-form: Shape 214">
              <a:extLst>
                <a:ext uri="{FF2B5EF4-FFF2-40B4-BE49-F238E27FC236}">
                  <a16:creationId xmlns:a16="http://schemas.microsoft.com/office/drawing/2014/main" id="{251DD95A-F572-E375-6D4B-D098FE51689C}"/>
                </a:ext>
              </a:extLst>
            </p:cNvPr>
            <p:cNvSpPr/>
            <p:nvPr userDrawn="1"/>
          </p:nvSpPr>
          <p:spPr>
            <a:xfrm>
              <a:off x="1553039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6" name="Free-form: Shape 215">
              <a:extLst>
                <a:ext uri="{FF2B5EF4-FFF2-40B4-BE49-F238E27FC236}">
                  <a16:creationId xmlns:a16="http://schemas.microsoft.com/office/drawing/2014/main" id="{E7BCC36C-07A7-2970-DF4C-675EDA6F4F0D}"/>
                </a:ext>
              </a:extLst>
            </p:cNvPr>
            <p:cNvSpPr/>
            <p:nvPr userDrawn="1"/>
          </p:nvSpPr>
          <p:spPr>
            <a:xfrm>
              <a:off x="1553039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7" name="Free-form: Shape 216">
              <a:extLst>
                <a:ext uri="{FF2B5EF4-FFF2-40B4-BE49-F238E27FC236}">
                  <a16:creationId xmlns:a16="http://schemas.microsoft.com/office/drawing/2014/main" id="{C2E4551B-0A08-7415-5F5C-74446C8C2239}"/>
                </a:ext>
              </a:extLst>
            </p:cNvPr>
            <p:cNvSpPr/>
            <p:nvPr userDrawn="1"/>
          </p:nvSpPr>
          <p:spPr>
            <a:xfrm>
              <a:off x="1553039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8" name="Free-form: Shape 217">
              <a:extLst>
                <a:ext uri="{FF2B5EF4-FFF2-40B4-BE49-F238E27FC236}">
                  <a16:creationId xmlns:a16="http://schemas.microsoft.com/office/drawing/2014/main" id="{1311F655-9ADF-2ED4-D228-EC231AF9D2AD}"/>
                </a:ext>
              </a:extLst>
            </p:cNvPr>
            <p:cNvSpPr/>
            <p:nvPr userDrawn="1"/>
          </p:nvSpPr>
          <p:spPr>
            <a:xfrm>
              <a:off x="1714677" y="284455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9" name="Free-form: Shape 218">
              <a:extLst>
                <a:ext uri="{FF2B5EF4-FFF2-40B4-BE49-F238E27FC236}">
                  <a16:creationId xmlns:a16="http://schemas.microsoft.com/office/drawing/2014/main" id="{BA023563-EF55-4BEF-DEF6-A09093D2C789}"/>
                </a:ext>
              </a:extLst>
            </p:cNvPr>
            <p:cNvSpPr/>
            <p:nvPr userDrawn="1"/>
          </p:nvSpPr>
          <p:spPr>
            <a:xfrm>
              <a:off x="1714677" y="903925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0" name="Free-form: Shape 219">
              <a:extLst>
                <a:ext uri="{FF2B5EF4-FFF2-40B4-BE49-F238E27FC236}">
                  <a16:creationId xmlns:a16="http://schemas.microsoft.com/office/drawing/2014/main" id="{CC2FE4CF-E5AB-C672-98C8-8884ABAC6ADA}"/>
                </a:ext>
              </a:extLst>
            </p:cNvPr>
            <p:cNvSpPr/>
            <p:nvPr userDrawn="1"/>
          </p:nvSpPr>
          <p:spPr>
            <a:xfrm>
              <a:off x="1714677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1" name="Free-form: Shape 220">
              <a:extLst>
                <a:ext uri="{FF2B5EF4-FFF2-40B4-BE49-F238E27FC236}">
                  <a16:creationId xmlns:a16="http://schemas.microsoft.com/office/drawing/2014/main" id="{EB62F38D-D6F2-8A11-10A8-5A6DC0FD6829}"/>
                </a:ext>
              </a:extLst>
            </p:cNvPr>
            <p:cNvSpPr/>
            <p:nvPr userDrawn="1"/>
          </p:nvSpPr>
          <p:spPr>
            <a:xfrm>
              <a:off x="1714677" y="257080"/>
              <a:ext cx="97057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2" name="Free-form: Shape 221">
              <a:extLst>
                <a:ext uri="{FF2B5EF4-FFF2-40B4-BE49-F238E27FC236}">
                  <a16:creationId xmlns:a16="http://schemas.microsoft.com/office/drawing/2014/main" id="{53605BBD-0F2F-668F-99DD-C56B3AAB2D70}"/>
                </a:ext>
              </a:extLst>
            </p:cNvPr>
            <p:cNvSpPr/>
            <p:nvPr userDrawn="1"/>
          </p:nvSpPr>
          <p:spPr>
            <a:xfrm>
              <a:off x="1876505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3" name="Free-form: Shape 222">
              <a:extLst>
                <a:ext uri="{FF2B5EF4-FFF2-40B4-BE49-F238E27FC236}">
                  <a16:creationId xmlns:a16="http://schemas.microsoft.com/office/drawing/2014/main" id="{D150D9EA-D921-31B8-0138-51FDB75BA810}"/>
                </a:ext>
              </a:extLst>
            </p:cNvPr>
            <p:cNvSpPr/>
            <p:nvPr userDrawn="1"/>
          </p:nvSpPr>
          <p:spPr>
            <a:xfrm>
              <a:off x="1714677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4" name="Free-form: Shape 223">
              <a:extLst>
                <a:ext uri="{FF2B5EF4-FFF2-40B4-BE49-F238E27FC236}">
                  <a16:creationId xmlns:a16="http://schemas.microsoft.com/office/drawing/2014/main" id="{39C666FF-1A9D-83C3-6588-911F3562C5CB}"/>
                </a:ext>
              </a:extLst>
            </p:cNvPr>
            <p:cNvSpPr/>
            <p:nvPr userDrawn="1"/>
          </p:nvSpPr>
          <p:spPr>
            <a:xfrm>
              <a:off x="1714677" y="2197709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5" name="Free-form: Shape 224">
              <a:extLst>
                <a:ext uri="{FF2B5EF4-FFF2-40B4-BE49-F238E27FC236}">
                  <a16:creationId xmlns:a16="http://schemas.microsoft.com/office/drawing/2014/main" id="{C8F77172-181A-34B4-3582-D3CE6D79C8FF}"/>
                </a:ext>
              </a:extLst>
            </p:cNvPr>
            <p:cNvSpPr/>
            <p:nvPr userDrawn="1"/>
          </p:nvSpPr>
          <p:spPr>
            <a:xfrm>
              <a:off x="1714677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6" name="Free-form: Shape 225">
              <a:extLst>
                <a:ext uri="{FF2B5EF4-FFF2-40B4-BE49-F238E27FC236}">
                  <a16:creationId xmlns:a16="http://schemas.microsoft.com/office/drawing/2014/main" id="{26A1CEBE-35D3-BFD7-789D-D56FD45E1FEF}"/>
                </a:ext>
              </a:extLst>
            </p:cNvPr>
            <p:cNvSpPr/>
            <p:nvPr userDrawn="1"/>
          </p:nvSpPr>
          <p:spPr>
            <a:xfrm>
              <a:off x="1714677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7" name="Free-form: Shape 226">
              <a:extLst>
                <a:ext uri="{FF2B5EF4-FFF2-40B4-BE49-F238E27FC236}">
                  <a16:creationId xmlns:a16="http://schemas.microsoft.com/office/drawing/2014/main" id="{1C5EA7E2-FA08-B8ED-9D1C-88055BA4BEF6}"/>
                </a:ext>
              </a:extLst>
            </p:cNvPr>
            <p:cNvSpPr/>
            <p:nvPr userDrawn="1"/>
          </p:nvSpPr>
          <p:spPr>
            <a:xfrm>
              <a:off x="1714677" y="155086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8" name="Free-form: Shape 227">
              <a:extLst>
                <a:ext uri="{FF2B5EF4-FFF2-40B4-BE49-F238E27FC236}">
                  <a16:creationId xmlns:a16="http://schemas.microsoft.com/office/drawing/2014/main" id="{16A9C1DF-CA26-9113-97F5-B93EC4B85B56}"/>
                </a:ext>
              </a:extLst>
            </p:cNvPr>
            <p:cNvSpPr/>
            <p:nvPr userDrawn="1"/>
          </p:nvSpPr>
          <p:spPr>
            <a:xfrm>
              <a:off x="1876505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9" name="Free-form: Shape 228">
              <a:extLst>
                <a:ext uri="{FF2B5EF4-FFF2-40B4-BE49-F238E27FC236}">
                  <a16:creationId xmlns:a16="http://schemas.microsoft.com/office/drawing/2014/main" id="{2A9EABF5-D5E6-CF51-0EDD-33ED30CDEF1F}"/>
                </a:ext>
              </a:extLst>
            </p:cNvPr>
            <p:cNvSpPr/>
            <p:nvPr userDrawn="1"/>
          </p:nvSpPr>
          <p:spPr>
            <a:xfrm>
              <a:off x="284671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0" name="Free-form: Shape 229">
              <a:extLst>
                <a:ext uri="{FF2B5EF4-FFF2-40B4-BE49-F238E27FC236}">
                  <a16:creationId xmlns:a16="http://schemas.microsoft.com/office/drawing/2014/main" id="{0975CB2E-A90E-8BF7-F23C-B77EC48816E8}"/>
                </a:ext>
              </a:extLst>
            </p:cNvPr>
            <p:cNvSpPr/>
            <p:nvPr userDrawn="1"/>
          </p:nvSpPr>
          <p:spPr>
            <a:xfrm>
              <a:off x="2685076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1" name="Free-form: Shape 230">
              <a:extLst>
                <a:ext uri="{FF2B5EF4-FFF2-40B4-BE49-F238E27FC236}">
                  <a16:creationId xmlns:a16="http://schemas.microsoft.com/office/drawing/2014/main" id="{C627AFCB-137C-A7FE-7050-47B5E3FFF26A}"/>
                </a:ext>
              </a:extLst>
            </p:cNvPr>
            <p:cNvSpPr/>
            <p:nvPr userDrawn="1"/>
          </p:nvSpPr>
          <p:spPr>
            <a:xfrm>
              <a:off x="2685076" y="580454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ubicBezTo>
                    <a:pt x="80010" y="88487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2" name="Free-form: Shape 231">
              <a:extLst>
                <a:ext uri="{FF2B5EF4-FFF2-40B4-BE49-F238E27FC236}">
                  <a16:creationId xmlns:a16="http://schemas.microsoft.com/office/drawing/2014/main" id="{95DD8591-A5FC-C030-B73D-6EA0E1074389}"/>
                </a:ext>
              </a:extLst>
            </p:cNvPr>
            <p:cNvSpPr/>
            <p:nvPr userDrawn="1"/>
          </p:nvSpPr>
          <p:spPr>
            <a:xfrm>
              <a:off x="2685076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3" name="Free-form: Shape 232">
              <a:extLst>
                <a:ext uri="{FF2B5EF4-FFF2-40B4-BE49-F238E27FC236}">
                  <a16:creationId xmlns:a16="http://schemas.microsoft.com/office/drawing/2014/main" id="{69FFFBF5-F4D6-9D10-9FCD-5DBBB90CC927}"/>
                </a:ext>
              </a:extLst>
            </p:cNvPr>
            <p:cNvSpPr/>
            <p:nvPr userDrawn="1"/>
          </p:nvSpPr>
          <p:spPr>
            <a:xfrm>
              <a:off x="284671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4" name="Free-form: Shape 233">
              <a:extLst>
                <a:ext uri="{FF2B5EF4-FFF2-40B4-BE49-F238E27FC236}">
                  <a16:creationId xmlns:a16="http://schemas.microsoft.com/office/drawing/2014/main" id="{9A7CE825-3B7A-76B9-C42C-C24D8EECEB99}"/>
                </a:ext>
              </a:extLst>
            </p:cNvPr>
            <p:cNvSpPr/>
            <p:nvPr userDrawn="1"/>
          </p:nvSpPr>
          <p:spPr>
            <a:xfrm>
              <a:off x="2685076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5" name="Free-form: Shape 234">
              <a:extLst>
                <a:ext uri="{FF2B5EF4-FFF2-40B4-BE49-F238E27FC236}">
                  <a16:creationId xmlns:a16="http://schemas.microsoft.com/office/drawing/2014/main" id="{3420C88F-8633-D10A-73B4-41225465118F}"/>
                </a:ext>
              </a:extLst>
            </p:cNvPr>
            <p:cNvSpPr/>
            <p:nvPr userDrawn="1"/>
          </p:nvSpPr>
          <p:spPr>
            <a:xfrm>
              <a:off x="2685076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6" name="Free-form: Shape 235">
              <a:extLst>
                <a:ext uri="{FF2B5EF4-FFF2-40B4-BE49-F238E27FC236}">
                  <a16:creationId xmlns:a16="http://schemas.microsoft.com/office/drawing/2014/main" id="{D27ED6BA-96E0-9282-EE8A-9A1E37248454}"/>
                </a:ext>
              </a:extLst>
            </p:cNvPr>
            <p:cNvSpPr/>
            <p:nvPr userDrawn="1"/>
          </p:nvSpPr>
          <p:spPr>
            <a:xfrm>
              <a:off x="2685076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7" name="Free-form: Shape 236">
              <a:extLst>
                <a:ext uri="{FF2B5EF4-FFF2-40B4-BE49-F238E27FC236}">
                  <a16:creationId xmlns:a16="http://schemas.microsoft.com/office/drawing/2014/main" id="{01E6DF73-25E0-9103-D30E-66114BB38935}"/>
                </a:ext>
              </a:extLst>
            </p:cNvPr>
            <p:cNvSpPr/>
            <p:nvPr userDrawn="1"/>
          </p:nvSpPr>
          <p:spPr>
            <a:xfrm>
              <a:off x="252334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8" name="Free-form: Shape 237">
              <a:extLst>
                <a:ext uri="{FF2B5EF4-FFF2-40B4-BE49-F238E27FC236}">
                  <a16:creationId xmlns:a16="http://schemas.microsoft.com/office/drawing/2014/main" id="{A1B9435C-1690-84A6-C0BA-4C4C218EA383}"/>
                </a:ext>
              </a:extLst>
            </p:cNvPr>
            <p:cNvSpPr/>
            <p:nvPr userDrawn="1"/>
          </p:nvSpPr>
          <p:spPr>
            <a:xfrm>
              <a:off x="2685076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9" name="Free-form: Shape 238">
              <a:extLst>
                <a:ext uri="{FF2B5EF4-FFF2-40B4-BE49-F238E27FC236}">
                  <a16:creationId xmlns:a16="http://schemas.microsoft.com/office/drawing/2014/main" id="{C4C4DA57-4478-BFE2-9270-B4F7D2C8E605}"/>
                </a:ext>
              </a:extLst>
            </p:cNvPr>
            <p:cNvSpPr/>
            <p:nvPr userDrawn="1"/>
          </p:nvSpPr>
          <p:spPr>
            <a:xfrm>
              <a:off x="3008448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0" name="Free-form: Shape 239">
              <a:extLst>
                <a:ext uri="{FF2B5EF4-FFF2-40B4-BE49-F238E27FC236}">
                  <a16:creationId xmlns:a16="http://schemas.microsoft.com/office/drawing/2014/main" id="{2DFECA3B-71CA-4AEB-84E1-EE81B456E262}"/>
                </a:ext>
              </a:extLst>
            </p:cNvPr>
            <p:cNvSpPr/>
            <p:nvPr userDrawn="1"/>
          </p:nvSpPr>
          <p:spPr>
            <a:xfrm>
              <a:off x="3008352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1" name="Free-form: Shape 240">
              <a:extLst>
                <a:ext uri="{FF2B5EF4-FFF2-40B4-BE49-F238E27FC236}">
                  <a16:creationId xmlns:a16="http://schemas.microsoft.com/office/drawing/2014/main" id="{6E7F677C-16FE-50E9-762F-7003228B840A}"/>
                </a:ext>
              </a:extLst>
            </p:cNvPr>
            <p:cNvSpPr/>
            <p:nvPr userDrawn="1"/>
          </p:nvSpPr>
          <p:spPr>
            <a:xfrm>
              <a:off x="3008352" y="1227299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ubicBezTo>
                    <a:pt x="80010" y="88582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2" name="Free-form: Shape 241">
              <a:extLst>
                <a:ext uri="{FF2B5EF4-FFF2-40B4-BE49-F238E27FC236}">
                  <a16:creationId xmlns:a16="http://schemas.microsoft.com/office/drawing/2014/main" id="{4EA7EF27-0C2D-D292-1542-C03A8BDBD95E}"/>
                </a:ext>
              </a:extLst>
            </p:cNvPr>
            <p:cNvSpPr/>
            <p:nvPr userDrawn="1"/>
          </p:nvSpPr>
          <p:spPr>
            <a:xfrm>
              <a:off x="284671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3" name="Free-form: Shape 242">
              <a:extLst>
                <a:ext uri="{FF2B5EF4-FFF2-40B4-BE49-F238E27FC236}">
                  <a16:creationId xmlns:a16="http://schemas.microsoft.com/office/drawing/2014/main" id="{964149D4-3390-F037-304F-0B91198CC3F9}"/>
                </a:ext>
              </a:extLst>
            </p:cNvPr>
            <p:cNvSpPr/>
            <p:nvPr userDrawn="1"/>
          </p:nvSpPr>
          <p:spPr>
            <a:xfrm>
              <a:off x="3170086" y="1713838"/>
              <a:ext cx="37528" cy="91344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4" name="Free-form: Shape 243">
              <a:extLst>
                <a:ext uri="{FF2B5EF4-FFF2-40B4-BE49-F238E27FC236}">
                  <a16:creationId xmlns:a16="http://schemas.microsoft.com/office/drawing/2014/main" id="{37EA63FF-1697-D1D1-3803-D05C42CFFAAB}"/>
                </a:ext>
              </a:extLst>
            </p:cNvPr>
            <p:cNvSpPr/>
            <p:nvPr userDrawn="1"/>
          </p:nvSpPr>
          <p:spPr>
            <a:xfrm>
              <a:off x="252334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5" name="Free-form: Shape 244">
              <a:extLst>
                <a:ext uri="{FF2B5EF4-FFF2-40B4-BE49-F238E27FC236}">
                  <a16:creationId xmlns:a16="http://schemas.microsoft.com/office/drawing/2014/main" id="{27D0837E-8C7C-10A7-43EA-CEB5A8041292}"/>
                </a:ext>
              </a:extLst>
            </p:cNvPr>
            <p:cNvSpPr/>
            <p:nvPr userDrawn="1"/>
          </p:nvSpPr>
          <p:spPr>
            <a:xfrm>
              <a:off x="284671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6" name="Free-form: Shape 245">
              <a:extLst>
                <a:ext uri="{FF2B5EF4-FFF2-40B4-BE49-F238E27FC236}">
                  <a16:creationId xmlns:a16="http://schemas.microsoft.com/office/drawing/2014/main" id="{FC593967-B75C-494B-B5D4-364D93F82952}"/>
                </a:ext>
              </a:extLst>
            </p:cNvPr>
            <p:cNvSpPr/>
            <p:nvPr userDrawn="1"/>
          </p:nvSpPr>
          <p:spPr>
            <a:xfrm>
              <a:off x="284671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7" name="Free-form: Shape 246">
              <a:extLst>
                <a:ext uri="{FF2B5EF4-FFF2-40B4-BE49-F238E27FC236}">
                  <a16:creationId xmlns:a16="http://schemas.microsoft.com/office/drawing/2014/main" id="{AAA7A3E2-D0F7-92CD-A8DC-C888AA8F120A}"/>
                </a:ext>
              </a:extLst>
            </p:cNvPr>
            <p:cNvSpPr/>
            <p:nvPr userDrawn="1"/>
          </p:nvSpPr>
          <p:spPr>
            <a:xfrm>
              <a:off x="284671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8" name="Free-form: Shape 247">
              <a:extLst>
                <a:ext uri="{FF2B5EF4-FFF2-40B4-BE49-F238E27FC236}">
                  <a16:creationId xmlns:a16="http://schemas.microsoft.com/office/drawing/2014/main" id="{269CAF47-B298-BC6A-C5E2-F0EE0370DB93}"/>
                </a:ext>
              </a:extLst>
            </p:cNvPr>
            <p:cNvSpPr/>
            <p:nvPr userDrawn="1"/>
          </p:nvSpPr>
          <p:spPr>
            <a:xfrm>
              <a:off x="3008448" y="2197615"/>
              <a:ext cx="83629" cy="96870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9" name="Free-form: Shape 248">
              <a:extLst>
                <a:ext uri="{FF2B5EF4-FFF2-40B4-BE49-F238E27FC236}">
                  <a16:creationId xmlns:a16="http://schemas.microsoft.com/office/drawing/2014/main" id="{4E8E33E0-4A95-4A9B-EB51-1F431EFF85F1}"/>
                </a:ext>
              </a:extLst>
            </p:cNvPr>
            <p:cNvSpPr/>
            <p:nvPr userDrawn="1"/>
          </p:nvSpPr>
          <p:spPr>
            <a:xfrm>
              <a:off x="219987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0" name="Free-form: Shape 249">
              <a:extLst>
                <a:ext uri="{FF2B5EF4-FFF2-40B4-BE49-F238E27FC236}">
                  <a16:creationId xmlns:a16="http://schemas.microsoft.com/office/drawing/2014/main" id="{1BA475FC-070B-20C4-C594-A48B8BF62A7A}"/>
                </a:ext>
              </a:extLst>
            </p:cNvPr>
            <p:cNvSpPr/>
            <p:nvPr userDrawn="1"/>
          </p:nvSpPr>
          <p:spPr>
            <a:xfrm>
              <a:off x="2361609" y="2521084"/>
              <a:ext cx="97057" cy="97059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1" name="Free-form: Shape 250">
              <a:extLst>
                <a:ext uri="{FF2B5EF4-FFF2-40B4-BE49-F238E27FC236}">
                  <a16:creationId xmlns:a16="http://schemas.microsoft.com/office/drawing/2014/main" id="{072EACFC-D065-2EC1-B2DC-C79A691297CF}"/>
                </a:ext>
              </a:extLst>
            </p:cNvPr>
            <p:cNvSpPr/>
            <p:nvPr userDrawn="1"/>
          </p:nvSpPr>
          <p:spPr>
            <a:xfrm>
              <a:off x="219987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2" name="Free-form: Shape 251">
              <a:extLst>
                <a:ext uri="{FF2B5EF4-FFF2-40B4-BE49-F238E27FC236}">
                  <a16:creationId xmlns:a16="http://schemas.microsoft.com/office/drawing/2014/main" id="{810DD8AD-2DE5-AF2A-47FF-6B92A529D848}"/>
                </a:ext>
              </a:extLst>
            </p:cNvPr>
            <p:cNvSpPr/>
            <p:nvPr userDrawn="1"/>
          </p:nvSpPr>
          <p:spPr>
            <a:xfrm>
              <a:off x="2361515" y="284455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3" name="Free-form: Shape 252">
              <a:extLst>
                <a:ext uri="{FF2B5EF4-FFF2-40B4-BE49-F238E27FC236}">
                  <a16:creationId xmlns:a16="http://schemas.microsoft.com/office/drawing/2014/main" id="{222DBFC3-CC59-2A30-C303-88329BB43849}"/>
                </a:ext>
              </a:extLst>
            </p:cNvPr>
            <p:cNvSpPr/>
            <p:nvPr userDrawn="1"/>
          </p:nvSpPr>
          <p:spPr>
            <a:xfrm>
              <a:off x="236151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4" name="Free-form: Shape 253">
              <a:extLst>
                <a:ext uri="{FF2B5EF4-FFF2-40B4-BE49-F238E27FC236}">
                  <a16:creationId xmlns:a16="http://schemas.microsoft.com/office/drawing/2014/main" id="{DF8292FF-676D-3140-4771-8DC2B441ABA6}"/>
                </a:ext>
              </a:extLst>
            </p:cNvPr>
            <p:cNvSpPr/>
            <p:nvPr userDrawn="1"/>
          </p:nvSpPr>
          <p:spPr>
            <a:xfrm>
              <a:off x="2199877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5" name="Free-form: Shape 254">
              <a:extLst>
                <a:ext uri="{FF2B5EF4-FFF2-40B4-BE49-F238E27FC236}">
                  <a16:creationId xmlns:a16="http://schemas.microsoft.com/office/drawing/2014/main" id="{5939170A-C3F8-D2AD-3524-39A2E7FAD21D}"/>
                </a:ext>
              </a:extLst>
            </p:cNvPr>
            <p:cNvSpPr/>
            <p:nvPr userDrawn="1"/>
          </p:nvSpPr>
          <p:spPr>
            <a:xfrm>
              <a:off x="236160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6" name="Free-form: Shape 255">
              <a:extLst>
                <a:ext uri="{FF2B5EF4-FFF2-40B4-BE49-F238E27FC236}">
                  <a16:creationId xmlns:a16="http://schemas.microsoft.com/office/drawing/2014/main" id="{185F5BA6-46D0-DB2D-522A-9AB97F7E8C0F}"/>
                </a:ext>
              </a:extLst>
            </p:cNvPr>
            <p:cNvSpPr/>
            <p:nvPr userDrawn="1"/>
          </p:nvSpPr>
          <p:spPr>
            <a:xfrm>
              <a:off x="219987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7" name="Free-form: Shape 256">
              <a:extLst>
                <a:ext uri="{FF2B5EF4-FFF2-40B4-BE49-F238E27FC236}">
                  <a16:creationId xmlns:a16="http://schemas.microsoft.com/office/drawing/2014/main" id="{41F24FC1-9ED4-A700-B597-1D0E99280AA7}"/>
                </a:ext>
              </a:extLst>
            </p:cNvPr>
            <p:cNvSpPr/>
            <p:nvPr userDrawn="1"/>
          </p:nvSpPr>
          <p:spPr>
            <a:xfrm>
              <a:off x="219987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8" name="Free-form: Shape 257">
              <a:extLst>
                <a:ext uri="{FF2B5EF4-FFF2-40B4-BE49-F238E27FC236}">
                  <a16:creationId xmlns:a16="http://schemas.microsoft.com/office/drawing/2014/main" id="{1B3BA0E4-78AF-D83B-2CF1-7DDE410B6F8A}"/>
                </a:ext>
              </a:extLst>
            </p:cNvPr>
            <p:cNvSpPr/>
            <p:nvPr userDrawn="1"/>
          </p:nvSpPr>
          <p:spPr>
            <a:xfrm>
              <a:off x="219987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9" name="Free-form: Shape 258">
              <a:extLst>
                <a:ext uri="{FF2B5EF4-FFF2-40B4-BE49-F238E27FC236}">
                  <a16:creationId xmlns:a16="http://schemas.microsoft.com/office/drawing/2014/main" id="{2D191124-B632-A977-2333-22385E4A408B}"/>
                </a:ext>
              </a:extLst>
            </p:cNvPr>
            <p:cNvSpPr/>
            <p:nvPr userDrawn="1"/>
          </p:nvSpPr>
          <p:spPr>
            <a:xfrm>
              <a:off x="236151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0" name="Free-form: Shape 259">
              <a:extLst>
                <a:ext uri="{FF2B5EF4-FFF2-40B4-BE49-F238E27FC236}">
                  <a16:creationId xmlns:a16="http://schemas.microsoft.com/office/drawing/2014/main" id="{DE1DB8E4-47F6-3DB7-32CC-817835717CE2}"/>
                </a:ext>
              </a:extLst>
            </p:cNvPr>
            <p:cNvSpPr/>
            <p:nvPr userDrawn="1"/>
          </p:nvSpPr>
          <p:spPr>
            <a:xfrm>
              <a:off x="252334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1" name="Free-form: Shape 260">
              <a:extLst>
                <a:ext uri="{FF2B5EF4-FFF2-40B4-BE49-F238E27FC236}">
                  <a16:creationId xmlns:a16="http://schemas.microsoft.com/office/drawing/2014/main" id="{459B9B4B-54A3-DF31-A472-0577F67DDD93}"/>
                </a:ext>
              </a:extLst>
            </p:cNvPr>
            <p:cNvSpPr/>
            <p:nvPr userDrawn="1"/>
          </p:nvSpPr>
          <p:spPr>
            <a:xfrm>
              <a:off x="252334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2" name="Free-form: Shape 261">
              <a:extLst>
                <a:ext uri="{FF2B5EF4-FFF2-40B4-BE49-F238E27FC236}">
                  <a16:creationId xmlns:a16="http://schemas.microsoft.com/office/drawing/2014/main" id="{0603C788-5DEC-ABF2-5E57-6E0BE18AD28F}"/>
                </a:ext>
              </a:extLst>
            </p:cNvPr>
            <p:cNvSpPr/>
            <p:nvPr userDrawn="1"/>
          </p:nvSpPr>
          <p:spPr>
            <a:xfrm>
              <a:off x="252334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3" name="Free-form: Shape 262">
              <a:extLst>
                <a:ext uri="{FF2B5EF4-FFF2-40B4-BE49-F238E27FC236}">
                  <a16:creationId xmlns:a16="http://schemas.microsoft.com/office/drawing/2014/main" id="{D311F0EC-102E-03C3-1512-7574EC25E7E2}"/>
                </a:ext>
              </a:extLst>
            </p:cNvPr>
            <p:cNvSpPr/>
            <p:nvPr userDrawn="1"/>
          </p:nvSpPr>
          <p:spPr>
            <a:xfrm>
              <a:off x="252334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4" name="Free-form: Shape 263">
              <a:extLst>
                <a:ext uri="{FF2B5EF4-FFF2-40B4-BE49-F238E27FC236}">
                  <a16:creationId xmlns:a16="http://schemas.microsoft.com/office/drawing/2014/main" id="{08DECB72-9C4B-8696-EF5C-01FB8E52654A}"/>
                </a:ext>
              </a:extLst>
            </p:cNvPr>
            <p:cNvSpPr/>
            <p:nvPr userDrawn="1"/>
          </p:nvSpPr>
          <p:spPr>
            <a:xfrm>
              <a:off x="252334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5" name="Free-form: Shape 264">
              <a:extLst>
                <a:ext uri="{FF2B5EF4-FFF2-40B4-BE49-F238E27FC236}">
                  <a16:creationId xmlns:a16="http://schemas.microsoft.com/office/drawing/2014/main" id="{971246CD-D44D-D726-8781-65D46A862BB8}"/>
                </a:ext>
              </a:extLst>
            </p:cNvPr>
            <p:cNvSpPr/>
            <p:nvPr userDrawn="1"/>
          </p:nvSpPr>
          <p:spPr>
            <a:xfrm>
              <a:off x="2361515" y="257080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6" name="Free-form: Shape 265">
              <a:extLst>
                <a:ext uri="{FF2B5EF4-FFF2-40B4-BE49-F238E27FC236}">
                  <a16:creationId xmlns:a16="http://schemas.microsoft.com/office/drawing/2014/main" id="{50C816DB-77FA-3308-CD20-8F83BE033FB0}"/>
                </a:ext>
              </a:extLst>
            </p:cNvPr>
            <p:cNvSpPr/>
            <p:nvPr userDrawn="1"/>
          </p:nvSpPr>
          <p:spPr>
            <a:xfrm>
              <a:off x="236151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7" name="Free-form: Shape 266">
              <a:extLst>
                <a:ext uri="{FF2B5EF4-FFF2-40B4-BE49-F238E27FC236}">
                  <a16:creationId xmlns:a16="http://schemas.microsoft.com/office/drawing/2014/main" id="{FF820872-5C3E-D85E-E2F9-78C3D48345C9}"/>
                </a:ext>
              </a:extLst>
            </p:cNvPr>
            <p:cNvSpPr/>
            <p:nvPr userDrawn="1"/>
          </p:nvSpPr>
          <p:spPr>
            <a:xfrm>
              <a:off x="252334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8" name="Free-form: Shape 267">
              <a:extLst>
                <a:ext uri="{FF2B5EF4-FFF2-40B4-BE49-F238E27FC236}">
                  <a16:creationId xmlns:a16="http://schemas.microsoft.com/office/drawing/2014/main" id="{49985DCE-8CA8-4783-8199-E4AF16CDC065}"/>
                </a:ext>
              </a:extLst>
            </p:cNvPr>
            <p:cNvSpPr/>
            <p:nvPr userDrawn="1"/>
          </p:nvSpPr>
          <p:spPr>
            <a:xfrm>
              <a:off x="2361609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9" name="Free-form: Shape 268">
              <a:extLst>
                <a:ext uri="{FF2B5EF4-FFF2-40B4-BE49-F238E27FC236}">
                  <a16:creationId xmlns:a16="http://schemas.microsoft.com/office/drawing/2014/main" id="{4C5A141A-F907-27D3-2607-4D4948964B82}"/>
                </a:ext>
              </a:extLst>
            </p:cNvPr>
            <p:cNvSpPr/>
            <p:nvPr userDrawn="1"/>
          </p:nvSpPr>
          <p:spPr>
            <a:xfrm>
              <a:off x="2361609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0" name="Free-form: Shape 269">
              <a:extLst>
                <a:ext uri="{FF2B5EF4-FFF2-40B4-BE49-F238E27FC236}">
                  <a16:creationId xmlns:a16="http://schemas.microsoft.com/office/drawing/2014/main" id="{1D6F3B80-2EAC-A91D-256A-D20F88C25D22}"/>
                </a:ext>
              </a:extLst>
            </p:cNvPr>
            <p:cNvSpPr/>
            <p:nvPr userDrawn="1"/>
          </p:nvSpPr>
          <p:spPr>
            <a:xfrm>
              <a:off x="42090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1" name="Free-form: Shape 270">
              <a:extLst>
                <a:ext uri="{FF2B5EF4-FFF2-40B4-BE49-F238E27FC236}">
                  <a16:creationId xmlns:a16="http://schemas.microsoft.com/office/drawing/2014/main" id="{65B096FE-DB57-D851-C89D-676B26159440}"/>
                </a:ext>
              </a:extLst>
            </p:cNvPr>
            <p:cNvSpPr/>
            <p:nvPr userDrawn="1"/>
          </p:nvSpPr>
          <p:spPr>
            <a:xfrm>
              <a:off x="58273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2" name="Free-form: Shape 271">
              <a:extLst>
                <a:ext uri="{FF2B5EF4-FFF2-40B4-BE49-F238E27FC236}">
                  <a16:creationId xmlns:a16="http://schemas.microsoft.com/office/drawing/2014/main" id="{28DCAD0F-20B5-9CCC-2124-BD02C577ECA7}"/>
                </a:ext>
              </a:extLst>
            </p:cNvPr>
            <p:cNvSpPr/>
            <p:nvPr userDrawn="1"/>
          </p:nvSpPr>
          <p:spPr>
            <a:xfrm>
              <a:off x="58273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3" name="Free-form: Shape 272">
              <a:extLst>
                <a:ext uri="{FF2B5EF4-FFF2-40B4-BE49-F238E27FC236}">
                  <a16:creationId xmlns:a16="http://schemas.microsoft.com/office/drawing/2014/main" id="{037559E5-10BA-A95B-CDA6-BF8564DBCBEB}"/>
                </a:ext>
              </a:extLst>
            </p:cNvPr>
            <p:cNvSpPr/>
            <p:nvPr userDrawn="1"/>
          </p:nvSpPr>
          <p:spPr>
            <a:xfrm>
              <a:off x="58273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4" name="Free-form: Shape 273">
              <a:extLst>
                <a:ext uri="{FF2B5EF4-FFF2-40B4-BE49-F238E27FC236}">
                  <a16:creationId xmlns:a16="http://schemas.microsoft.com/office/drawing/2014/main" id="{3408AD8A-89D0-834C-F322-FD9BF9BC13F2}"/>
                </a:ext>
              </a:extLst>
            </p:cNvPr>
            <p:cNvSpPr/>
            <p:nvPr userDrawn="1"/>
          </p:nvSpPr>
          <p:spPr>
            <a:xfrm>
              <a:off x="420905" y="580454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5" name="Free-form: Shape 274">
              <a:extLst>
                <a:ext uri="{FF2B5EF4-FFF2-40B4-BE49-F238E27FC236}">
                  <a16:creationId xmlns:a16="http://schemas.microsoft.com/office/drawing/2014/main" id="{069E4839-10AB-0BD9-9642-8CA38FCDC866}"/>
                </a:ext>
              </a:extLst>
            </p:cNvPr>
            <p:cNvSpPr/>
            <p:nvPr userDrawn="1"/>
          </p:nvSpPr>
          <p:spPr>
            <a:xfrm>
              <a:off x="420905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8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6" name="Free-form: Shape 275">
              <a:extLst>
                <a:ext uri="{FF2B5EF4-FFF2-40B4-BE49-F238E27FC236}">
                  <a16:creationId xmlns:a16="http://schemas.microsoft.com/office/drawing/2014/main" id="{C57D0C51-7B05-6A7E-680D-C82D856EC687}"/>
                </a:ext>
              </a:extLst>
            </p:cNvPr>
            <p:cNvSpPr/>
            <p:nvPr userDrawn="1"/>
          </p:nvSpPr>
          <p:spPr>
            <a:xfrm>
              <a:off x="58273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7" name="Free-form: Shape 276">
              <a:extLst>
                <a:ext uri="{FF2B5EF4-FFF2-40B4-BE49-F238E27FC236}">
                  <a16:creationId xmlns:a16="http://schemas.microsoft.com/office/drawing/2014/main" id="{50CBCC5C-7501-BE56-49C7-95E8F30420BA}"/>
                </a:ext>
              </a:extLst>
            </p:cNvPr>
            <p:cNvSpPr/>
            <p:nvPr userDrawn="1"/>
          </p:nvSpPr>
          <p:spPr>
            <a:xfrm>
              <a:off x="42090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8" name="Free-form: Shape 277">
              <a:extLst>
                <a:ext uri="{FF2B5EF4-FFF2-40B4-BE49-F238E27FC236}">
                  <a16:creationId xmlns:a16="http://schemas.microsoft.com/office/drawing/2014/main" id="{E33CE313-C933-6873-3597-6B6DDD3113E7}"/>
                </a:ext>
              </a:extLst>
            </p:cNvPr>
            <p:cNvSpPr/>
            <p:nvPr userDrawn="1"/>
          </p:nvSpPr>
          <p:spPr>
            <a:xfrm>
              <a:off x="420905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9" name="Free-form: Shape 278">
              <a:extLst>
                <a:ext uri="{FF2B5EF4-FFF2-40B4-BE49-F238E27FC236}">
                  <a16:creationId xmlns:a16="http://schemas.microsoft.com/office/drawing/2014/main" id="{F0255BFD-F6AE-12FD-2DEA-276B1275823A}"/>
                </a:ext>
              </a:extLst>
            </p:cNvPr>
            <p:cNvSpPr/>
            <p:nvPr userDrawn="1"/>
          </p:nvSpPr>
          <p:spPr>
            <a:xfrm>
              <a:off x="42090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0" name="Free-form: Shape 279">
              <a:extLst>
                <a:ext uri="{FF2B5EF4-FFF2-40B4-BE49-F238E27FC236}">
                  <a16:creationId xmlns:a16="http://schemas.microsoft.com/office/drawing/2014/main" id="{BF38B80E-386E-B8D0-16F6-AE5E690BD4C5}"/>
                </a:ext>
              </a:extLst>
            </p:cNvPr>
            <p:cNvSpPr/>
            <p:nvPr userDrawn="1"/>
          </p:nvSpPr>
          <p:spPr>
            <a:xfrm>
              <a:off x="58273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1" name="Free-form: Shape 280">
              <a:extLst>
                <a:ext uri="{FF2B5EF4-FFF2-40B4-BE49-F238E27FC236}">
                  <a16:creationId xmlns:a16="http://schemas.microsoft.com/office/drawing/2014/main" id="{1CBE27DA-2217-D783-28AD-606721003932}"/>
                </a:ext>
              </a:extLst>
            </p:cNvPr>
            <p:cNvSpPr/>
            <p:nvPr userDrawn="1"/>
          </p:nvSpPr>
          <p:spPr>
            <a:xfrm>
              <a:off x="744468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2" name="Free-form: Shape 281">
              <a:extLst>
                <a:ext uri="{FF2B5EF4-FFF2-40B4-BE49-F238E27FC236}">
                  <a16:creationId xmlns:a16="http://schemas.microsoft.com/office/drawing/2014/main" id="{478363F1-24EF-2EC0-B79B-F9DBE97EEFA9}"/>
                </a:ext>
              </a:extLst>
            </p:cNvPr>
            <p:cNvSpPr/>
            <p:nvPr userDrawn="1"/>
          </p:nvSpPr>
          <p:spPr>
            <a:xfrm>
              <a:off x="744468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3" name="Free-form: Shape 282">
              <a:extLst>
                <a:ext uri="{FF2B5EF4-FFF2-40B4-BE49-F238E27FC236}">
                  <a16:creationId xmlns:a16="http://schemas.microsoft.com/office/drawing/2014/main" id="{2295BF96-1A0A-231F-6A50-B70008EB1D0F}"/>
                </a:ext>
              </a:extLst>
            </p:cNvPr>
            <p:cNvSpPr/>
            <p:nvPr userDrawn="1"/>
          </p:nvSpPr>
          <p:spPr>
            <a:xfrm>
              <a:off x="744468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4" name="Free-form: Shape 283">
              <a:extLst>
                <a:ext uri="{FF2B5EF4-FFF2-40B4-BE49-F238E27FC236}">
                  <a16:creationId xmlns:a16="http://schemas.microsoft.com/office/drawing/2014/main" id="{5E7A1731-E72F-DCEF-B2BD-88414C2A6799}"/>
                </a:ext>
              </a:extLst>
            </p:cNvPr>
            <p:cNvSpPr/>
            <p:nvPr userDrawn="1"/>
          </p:nvSpPr>
          <p:spPr>
            <a:xfrm>
              <a:off x="744468" y="155077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5" name="Free-form: Shape 284">
              <a:extLst>
                <a:ext uri="{FF2B5EF4-FFF2-40B4-BE49-F238E27FC236}">
                  <a16:creationId xmlns:a16="http://schemas.microsoft.com/office/drawing/2014/main" id="{5181C044-9700-84CE-EF7B-12D6C866D895}"/>
                </a:ext>
              </a:extLst>
            </p:cNvPr>
            <p:cNvSpPr/>
            <p:nvPr userDrawn="1"/>
          </p:nvSpPr>
          <p:spPr>
            <a:xfrm>
              <a:off x="58273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6" name="Free-form: Shape 285">
              <a:extLst>
                <a:ext uri="{FF2B5EF4-FFF2-40B4-BE49-F238E27FC236}">
                  <a16:creationId xmlns:a16="http://schemas.microsoft.com/office/drawing/2014/main" id="{B58CE66F-3315-7315-CF32-9A014DC4FD3B}"/>
                </a:ext>
              </a:extLst>
            </p:cNvPr>
            <p:cNvSpPr/>
            <p:nvPr userDrawn="1"/>
          </p:nvSpPr>
          <p:spPr>
            <a:xfrm>
              <a:off x="744468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7" name="Free-form: Shape 286">
              <a:extLst>
                <a:ext uri="{FF2B5EF4-FFF2-40B4-BE49-F238E27FC236}">
                  <a16:creationId xmlns:a16="http://schemas.microsoft.com/office/drawing/2014/main" id="{8FFC76B9-24DB-12C3-93D6-1B3DE3AAF338}"/>
                </a:ext>
              </a:extLst>
            </p:cNvPr>
            <p:cNvSpPr/>
            <p:nvPr userDrawn="1"/>
          </p:nvSpPr>
          <p:spPr>
            <a:xfrm>
              <a:off x="58273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8" name="Free-form: Shape 287">
              <a:extLst>
                <a:ext uri="{FF2B5EF4-FFF2-40B4-BE49-F238E27FC236}">
                  <a16:creationId xmlns:a16="http://schemas.microsoft.com/office/drawing/2014/main" id="{A704A694-133F-32C0-D58E-F2AC6E22ABD0}"/>
                </a:ext>
              </a:extLst>
            </p:cNvPr>
            <p:cNvSpPr/>
            <p:nvPr userDrawn="1"/>
          </p:nvSpPr>
          <p:spPr>
            <a:xfrm>
              <a:off x="420905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9" name="Free-form: Shape 288">
              <a:extLst>
                <a:ext uri="{FF2B5EF4-FFF2-40B4-BE49-F238E27FC236}">
                  <a16:creationId xmlns:a16="http://schemas.microsoft.com/office/drawing/2014/main" id="{7E19C953-5930-D863-E3C4-4C4A609921C5}"/>
                </a:ext>
              </a:extLst>
            </p:cNvPr>
            <p:cNvSpPr/>
            <p:nvPr userDrawn="1"/>
          </p:nvSpPr>
          <p:spPr>
            <a:xfrm>
              <a:off x="58273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0" name="Free-form: Shape 289">
              <a:extLst>
                <a:ext uri="{FF2B5EF4-FFF2-40B4-BE49-F238E27FC236}">
                  <a16:creationId xmlns:a16="http://schemas.microsoft.com/office/drawing/2014/main" id="{8B3DD287-F851-5D7D-E9CE-253B32085228}"/>
                </a:ext>
              </a:extLst>
            </p:cNvPr>
            <p:cNvSpPr/>
            <p:nvPr userDrawn="1"/>
          </p:nvSpPr>
          <p:spPr>
            <a:xfrm>
              <a:off x="1399306" y="287"/>
              <a:ext cx="85343" cy="30384"/>
            </a:xfrm>
            <a:custGeom>
              <a:avLst/>
              <a:gdLst>
                <a:gd name="connsiteX0" fmla="*/ 80677 w 85343"/>
                <a:gd name="connsiteY0" fmla="*/ 8954 h 30384"/>
                <a:gd name="connsiteX1" fmla="*/ 40481 w 85343"/>
                <a:gd name="connsiteY1" fmla="*/ 30385 h 30384"/>
                <a:gd name="connsiteX2" fmla="*/ 286 w 85343"/>
                <a:gd name="connsiteY2" fmla="*/ 8954 h 30384"/>
                <a:gd name="connsiteX3" fmla="*/ 0 w 85343"/>
                <a:gd name="connsiteY3" fmla="*/ 8477 h 30384"/>
                <a:gd name="connsiteX4" fmla="*/ 85344 w 85343"/>
                <a:gd name="connsiteY4" fmla="*/ 0 h 30384"/>
                <a:gd name="connsiteX5" fmla="*/ 80677 w 85343"/>
                <a:gd name="connsiteY5" fmla="*/ 8954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343" h="30384">
                  <a:moveTo>
                    <a:pt x="80677" y="8954"/>
                  </a:moveTo>
                  <a:cubicBezTo>
                    <a:pt x="72009" y="21812"/>
                    <a:pt x="57150" y="30385"/>
                    <a:pt x="40481" y="30385"/>
                  </a:cubicBezTo>
                  <a:cubicBezTo>
                    <a:pt x="23813" y="30385"/>
                    <a:pt x="8954" y="21908"/>
                    <a:pt x="286" y="8954"/>
                  </a:cubicBezTo>
                  <a:cubicBezTo>
                    <a:pt x="190" y="8763"/>
                    <a:pt x="95" y="8668"/>
                    <a:pt x="0" y="8477"/>
                  </a:cubicBezTo>
                  <a:cubicBezTo>
                    <a:pt x="28194" y="4858"/>
                    <a:pt x="56674" y="2096"/>
                    <a:pt x="85344" y="0"/>
                  </a:cubicBezTo>
                  <a:cubicBezTo>
                    <a:pt x="84106" y="3143"/>
                    <a:pt x="82582" y="6191"/>
                    <a:pt x="80677" y="8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1" name="Free-form: Shape 290">
              <a:extLst>
                <a:ext uri="{FF2B5EF4-FFF2-40B4-BE49-F238E27FC236}">
                  <a16:creationId xmlns:a16="http://schemas.microsoft.com/office/drawing/2014/main" id="{2C9662EC-E7E9-E110-E639-0DA7937B8D32}"/>
                </a:ext>
              </a:extLst>
            </p:cNvPr>
            <p:cNvSpPr/>
            <p:nvPr userDrawn="1"/>
          </p:nvSpPr>
          <p:spPr>
            <a:xfrm>
              <a:off x="25926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2" name="Free-form: Shape 291">
              <a:extLst>
                <a:ext uri="{FF2B5EF4-FFF2-40B4-BE49-F238E27FC236}">
                  <a16:creationId xmlns:a16="http://schemas.microsoft.com/office/drawing/2014/main" id="{12D5A229-211E-5319-D6D7-042C6CE668B0}"/>
                </a:ext>
              </a:extLst>
            </p:cNvPr>
            <p:cNvSpPr/>
            <p:nvPr userDrawn="1"/>
          </p:nvSpPr>
          <p:spPr>
            <a:xfrm>
              <a:off x="1553039" y="95346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48"/>
                    <a:pt x="75247" y="96965"/>
                    <a:pt x="48482" y="96965"/>
                  </a:cubicBez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3" name="Free-form: Shape 292">
              <a:extLst>
                <a:ext uri="{FF2B5EF4-FFF2-40B4-BE49-F238E27FC236}">
                  <a16:creationId xmlns:a16="http://schemas.microsoft.com/office/drawing/2014/main" id="{6980C8E3-A63E-80C7-A399-3F7D3D9FECEB}"/>
                </a:ext>
              </a:extLst>
            </p:cNvPr>
            <p:cNvSpPr/>
            <p:nvPr userDrawn="1"/>
          </p:nvSpPr>
          <p:spPr>
            <a:xfrm>
              <a:off x="74446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4" name="Free-form: Shape 293">
              <a:extLst>
                <a:ext uri="{FF2B5EF4-FFF2-40B4-BE49-F238E27FC236}">
                  <a16:creationId xmlns:a16="http://schemas.microsoft.com/office/drawing/2014/main" id="{9921B85C-7446-5FE3-7ECA-5B03B0D6ECBA}"/>
                </a:ext>
              </a:extLst>
            </p:cNvPr>
            <p:cNvSpPr/>
            <p:nvPr userDrawn="1"/>
          </p:nvSpPr>
          <p:spPr>
            <a:xfrm>
              <a:off x="117155" y="904782"/>
              <a:ext cx="77532" cy="96107"/>
            </a:xfrm>
            <a:custGeom>
              <a:avLst/>
              <a:gdLst>
                <a:gd name="connsiteX0" fmla="*/ 77438 w 77533"/>
                <a:gd name="connsiteY0" fmla="*/ 47625 h 96107"/>
                <a:gd name="connsiteX1" fmla="*/ 28956 w 77533"/>
                <a:gd name="connsiteY1" fmla="*/ 96107 h 96107"/>
                <a:gd name="connsiteX2" fmla="*/ 0 w 77533"/>
                <a:gd name="connsiteY2" fmla="*/ 86297 h 96107"/>
                <a:gd name="connsiteX3" fmla="*/ 38481 w 77533"/>
                <a:gd name="connsiteY3" fmla="*/ 0 h 96107"/>
                <a:gd name="connsiteX4" fmla="*/ 77534 w 77533"/>
                <a:gd name="connsiteY4" fmla="*/ 47530 h 9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33" h="96107">
                  <a:moveTo>
                    <a:pt x="77438" y="47625"/>
                  </a:moveTo>
                  <a:cubicBezTo>
                    <a:pt x="77438" y="74390"/>
                    <a:pt x="55721" y="96107"/>
                    <a:pt x="28956" y="96107"/>
                  </a:cubicBezTo>
                  <a:cubicBezTo>
                    <a:pt x="18002" y="96107"/>
                    <a:pt x="8096" y="92393"/>
                    <a:pt x="0" y="86297"/>
                  </a:cubicBezTo>
                  <a:cubicBezTo>
                    <a:pt x="12002" y="57150"/>
                    <a:pt x="24860" y="28289"/>
                    <a:pt x="38481" y="0"/>
                  </a:cubicBezTo>
                  <a:cubicBezTo>
                    <a:pt x="60770" y="4381"/>
                    <a:pt x="77534" y="24003"/>
                    <a:pt x="77534" y="47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5" name="Free-form: Shape 294">
              <a:extLst>
                <a:ext uri="{FF2B5EF4-FFF2-40B4-BE49-F238E27FC236}">
                  <a16:creationId xmlns:a16="http://schemas.microsoft.com/office/drawing/2014/main" id="{B94E3F26-046B-BF5C-BDD3-E219B3267C21}"/>
                </a:ext>
              </a:extLst>
            </p:cNvPr>
            <p:cNvSpPr/>
            <p:nvPr userDrawn="1"/>
          </p:nvSpPr>
          <p:spPr>
            <a:xfrm>
              <a:off x="1391304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6" name="Free-form: Shape 295">
              <a:extLst>
                <a:ext uri="{FF2B5EF4-FFF2-40B4-BE49-F238E27FC236}">
                  <a16:creationId xmlns:a16="http://schemas.microsoft.com/office/drawing/2014/main" id="{B49BC5E9-C4CA-C6A8-1949-878F2E129536}"/>
                </a:ext>
              </a:extLst>
            </p:cNvPr>
            <p:cNvSpPr/>
            <p:nvPr userDrawn="1"/>
          </p:nvSpPr>
          <p:spPr>
            <a:xfrm>
              <a:off x="3008351" y="904402"/>
              <a:ext cx="81056" cy="96487"/>
            </a:xfrm>
            <a:custGeom>
              <a:avLst/>
              <a:gdLst>
                <a:gd name="connsiteX0" fmla="*/ 95 w 81057"/>
                <a:gd name="connsiteY0" fmla="*/ 48006 h 96488"/>
                <a:gd name="connsiteX1" fmla="*/ 43529 w 81057"/>
                <a:gd name="connsiteY1" fmla="*/ 0 h 96488"/>
                <a:gd name="connsiteX2" fmla="*/ 81058 w 81057"/>
                <a:gd name="connsiteY2" fmla="*/ 83820 h 96488"/>
                <a:gd name="connsiteX3" fmla="*/ 48578 w 81057"/>
                <a:gd name="connsiteY3" fmla="*/ 96488 h 96488"/>
                <a:gd name="connsiteX4" fmla="*/ 0 w 81057"/>
                <a:gd name="connsiteY4" fmla="*/ 48006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57" h="96488">
                  <a:moveTo>
                    <a:pt x="95" y="48006"/>
                  </a:moveTo>
                  <a:cubicBezTo>
                    <a:pt x="95" y="22955"/>
                    <a:pt x="19145" y="2572"/>
                    <a:pt x="43529" y="0"/>
                  </a:cubicBezTo>
                  <a:cubicBezTo>
                    <a:pt x="56864" y="27527"/>
                    <a:pt x="69342" y="55531"/>
                    <a:pt x="81058" y="83820"/>
                  </a:cubicBezTo>
                  <a:cubicBezTo>
                    <a:pt x="72485" y="91631"/>
                    <a:pt x="61151" y="96488"/>
                    <a:pt x="48578" y="96488"/>
                  </a:cubicBezTo>
                  <a:cubicBezTo>
                    <a:pt x="21812" y="96488"/>
                    <a:pt x="0" y="74771"/>
                    <a:pt x="0" y="48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7" name="Free-form: Shape 296">
              <a:extLst>
                <a:ext uri="{FF2B5EF4-FFF2-40B4-BE49-F238E27FC236}">
                  <a16:creationId xmlns:a16="http://schemas.microsoft.com/office/drawing/2014/main" id="{29D97DE4-060E-BD62-DA3D-B4098095EBC7}"/>
                </a:ext>
              </a:extLst>
            </p:cNvPr>
            <p:cNvSpPr/>
            <p:nvPr userDrawn="1"/>
          </p:nvSpPr>
          <p:spPr>
            <a:xfrm>
              <a:off x="-96" y="1713838"/>
              <a:ext cx="37528" cy="91344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8" name="Free-form: Shape 297">
              <a:extLst>
                <a:ext uri="{FF2B5EF4-FFF2-40B4-BE49-F238E27FC236}">
                  <a16:creationId xmlns:a16="http://schemas.microsoft.com/office/drawing/2014/main" id="{703D2790-8F04-6199-1627-3F36E3248ACA}"/>
                </a:ext>
              </a:extLst>
            </p:cNvPr>
            <p:cNvSpPr/>
            <p:nvPr userDrawn="1"/>
          </p:nvSpPr>
          <p:spPr>
            <a:xfrm>
              <a:off x="3170180" y="1393891"/>
              <a:ext cx="36957" cy="90582"/>
            </a:xfrm>
            <a:custGeom>
              <a:avLst/>
              <a:gdLst>
                <a:gd name="connsiteX0" fmla="*/ 0 w 36957"/>
                <a:gd name="connsiteY0" fmla="*/ 43625 h 90582"/>
                <a:gd name="connsiteX1" fmla="*/ 27718 w 36957"/>
                <a:gd name="connsiteY1" fmla="*/ 0 h 90582"/>
                <a:gd name="connsiteX2" fmla="*/ 36957 w 36957"/>
                <a:gd name="connsiteY2" fmla="*/ 90583 h 90582"/>
                <a:gd name="connsiteX3" fmla="*/ 0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0" y="43625"/>
                  </a:moveTo>
                  <a:cubicBezTo>
                    <a:pt x="0" y="24289"/>
                    <a:pt x="11335" y="7811"/>
                    <a:pt x="27718" y="0"/>
                  </a:cubicBezTo>
                  <a:cubicBezTo>
                    <a:pt x="31623" y="30004"/>
                    <a:pt x="34671" y="60198"/>
                    <a:pt x="36957" y="90583"/>
                  </a:cubicBezTo>
                  <a:cubicBezTo>
                    <a:pt x="15812" y="85344"/>
                    <a:pt x="0" y="66389"/>
                    <a:pt x="0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9" name="Free-form: Shape 298">
              <a:extLst>
                <a:ext uri="{FF2B5EF4-FFF2-40B4-BE49-F238E27FC236}">
                  <a16:creationId xmlns:a16="http://schemas.microsoft.com/office/drawing/2014/main" id="{05318930-7A78-A3C2-595A-3809C7EE4C40}"/>
                </a:ext>
              </a:extLst>
            </p:cNvPr>
            <p:cNvSpPr/>
            <p:nvPr userDrawn="1"/>
          </p:nvSpPr>
          <p:spPr>
            <a:xfrm>
              <a:off x="2199877" y="114302"/>
              <a:ext cx="96106" cy="78104"/>
            </a:xfrm>
            <a:custGeom>
              <a:avLst/>
              <a:gdLst>
                <a:gd name="connsiteX0" fmla="*/ 48482 w 96107"/>
                <a:gd name="connsiteY0" fmla="*/ 78010 h 78105"/>
                <a:gd name="connsiteX1" fmla="*/ 0 w 96107"/>
                <a:gd name="connsiteY1" fmla="*/ 29528 h 78105"/>
                <a:gd name="connsiteX2" fmla="*/ 10287 w 96107"/>
                <a:gd name="connsiteY2" fmla="*/ 0 h 78105"/>
                <a:gd name="connsiteX3" fmla="*/ 96107 w 96107"/>
                <a:gd name="connsiteY3" fmla="*/ 37909 h 78105"/>
                <a:gd name="connsiteX4" fmla="*/ 48387 w 96107"/>
                <a:gd name="connsiteY4" fmla="*/ 78105 h 7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107" h="78105">
                  <a:moveTo>
                    <a:pt x="48482" y="78010"/>
                  </a:moveTo>
                  <a:cubicBezTo>
                    <a:pt x="21717" y="78010"/>
                    <a:pt x="0" y="56293"/>
                    <a:pt x="0" y="29528"/>
                  </a:cubicBezTo>
                  <a:cubicBezTo>
                    <a:pt x="0" y="18383"/>
                    <a:pt x="3905" y="8191"/>
                    <a:pt x="10287" y="0"/>
                  </a:cubicBezTo>
                  <a:cubicBezTo>
                    <a:pt x="39338" y="11811"/>
                    <a:pt x="68008" y="24479"/>
                    <a:pt x="96107" y="37909"/>
                  </a:cubicBezTo>
                  <a:cubicBezTo>
                    <a:pt x="92107" y="60674"/>
                    <a:pt x="72390" y="78105"/>
                    <a:pt x="48387" y="78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0" name="Free-form: Shape 299">
              <a:extLst>
                <a:ext uri="{FF2B5EF4-FFF2-40B4-BE49-F238E27FC236}">
                  <a16:creationId xmlns:a16="http://schemas.microsoft.com/office/drawing/2014/main" id="{4B4CB3A5-DF59-70DF-4B54-1ECB846DF722}"/>
                </a:ext>
              </a:extLst>
            </p:cNvPr>
            <p:cNvSpPr/>
            <p:nvPr userDrawn="1"/>
          </p:nvSpPr>
          <p:spPr>
            <a:xfrm>
              <a:off x="1718201" y="1"/>
              <a:ext cx="85819" cy="30669"/>
            </a:xfrm>
            <a:custGeom>
              <a:avLst/>
              <a:gdLst>
                <a:gd name="connsiteX0" fmla="*/ 85249 w 85820"/>
                <a:gd name="connsiteY0" fmla="*/ 9239 h 30670"/>
                <a:gd name="connsiteX1" fmla="*/ 45053 w 85820"/>
                <a:gd name="connsiteY1" fmla="*/ 30671 h 30670"/>
                <a:gd name="connsiteX2" fmla="*/ 4763 w 85820"/>
                <a:gd name="connsiteY2" fmla="*/ 9239 h 30670"/>
                <a:gd name="connsiteX3" fmla="*/ 0 w 85820"/>
                <a:gd name="connsiteY3" fmla="*/ 0 h 30670"/>
                <a:gd name="connsiteX4" fmla="*/ 85820 w 85820"/>
                <a:gd name="connsiteY4" fmla="*/ 8287 h 30670"/>
                <a:gd name="connsiteX5" fmla="*/ 85249 w 85820"/>
                <a:gd name="connsiteY5" fmla="*/ 9239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820" h="30670">
                  <a:moveTo>
                    <a:pt x="85249" y="9239"/>
                  </a:moveTo>
                  <a:cubicBezTo>
                    <a:pt x="76486" y="22098"/>
                    <a:pt x="61722" y="30671"/>
                    <a:pt x="45053" y="30671"/>
                  </a:cubicBezTo>
                  <a:cubicBezTo>
                    <a:pt x="28384" y="30671"/>
                    <a:pt x="13525" y="22193"/>
                    <a:pt x="4763" y="9239"/>
                  </a:cubicBezTo>
                  <a:cubicBezTo>
                    <a:pt x="2858" y="6382"/>
                    <a:pt x="1333" y="3239"/>
                    <a:pt x="0" y="0"/>
                  </a:cubicBezTo>
                  <a:cubicBezTo>
                    <a:pt x="28766" y="2000"/>
                    <a:pt x="57436" y="4763"/>
                    <a:pt x="85820" y="8287"/>
                  </a:cubicBezTo>
                  <a:cubicBezTo>
                    <a:pt x="85630" y="8573"/>
                    <a:pt x="85439" y="8954"/>
                    <a:pt x="85249" y="9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1" name="Free-form: Shape 300">
              <a:extLst>
                <a:ext uri="{FF2B5EF4-FFF2-40B4-BE49-F238E27FC236}">
                  <a16:creationId xmlns:a16="http://schemas.microsoft.com/office/drawing/2014/main" id="{3B865C18-5C39-7057-E1BA-995D0093E81F}"/>
                </a:ext>
              </a:extLst>
            </p:cNvPr>
            <p:cNvSpPr/>
            <p:nvPr userDrawn="1"/>
          </p:nvSpPr>
          <p:spPr>
            <a:xfrm>
              <a:off x="907343" y="115728"/>
              <a:ext cx="95820" cy="76582"/>
            </a:xfrm>
            <a:custGeom>
              <a:avLst/>
              <a:gdLst>
                <a:gd name="connsiteX0" fmla="*/ 95821 w 95821"/>
                <a:gd name="connsiteY0" fmla="*/ 28099 h 76581"/>
                <a:gd name="connsiteX1" fmla="*/ 47339 w 95821"/>
                <a:gd name="connsiteY1" fmla="*/ 76581 h 76581"/>
                <a:gd name="connsiteX2" fmla="*/ 0 w 95821"/>
                <a:gd name="connsiteY2" fmla="*/ 38481 h 76581"/>
                <a:gd name="connsiteX3" fmla="*/ 86677 w 95821"/>
                <a:gd name="connsiteY3" fmla="*/ 0 h 76581"/>
                <a:gd name="connsiteX4" fmla="*/ 95821 w 95821"/>
                <a:gd name="connsiteY4" fmla="*/ 28099 h 7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21" h="76581">
                  <a:moveTo>
                    <a:pt x="95821" y="28099"/>
                  </a:moveTo>
                  <a:cubicBezTo>
                    <a:pt x="95821" y="54864"/>
                    <a:pt x="74104" y="76581"/>
                    <a:pt x="47339" y="76581"/>
                  </a:cubicBezTo>
                  <a:cubicBezTo>
                    <a:pt x="24098" y="76581"/>
                    <a:pt x="4763" y="60293"/>
                    <a:pt x="0" y="38481"/>
                  </a:cubicBezTo>
                  <a:cubicBezTo>
                    <a:pt x="28384" y="24765"/>
                    <a:pt x="57340" y="12002"/>
                    <a:pt x="86677" y="0"/>
                  </a:cubicBezTo>
                  <a:cubicBezTo>
                    <a:pt x="92392" y="7906"/>
                    <a:pt x="95821" y="17621"/>
                    <a:pt x="95821" y="28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2" name="Free-form: Shape 301">
              <a:extLst>
                <a:ext uri="{FF2B5EF4-FFF2-40B4-BE49-F238E27FC236}">
                  <a16:creationId xmlns:a16="http://schemas.microsoft.com/office/drawing/2014/main" id="{391E57D1-E9A8-9647-5C8C-3343686AC5ED}"/>
                </a:ext>
              </a:extLst>
            </p:cNvPr>
            <p:cNvSpPr/>
            <p:nvPr userDrawn="1"/>
          </p:nvSpPr>
          <p:spPr>
            <a:xfrm>
              <a:off x="25926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3" name="Free-form: Shape 302">
              <a:extLst>
                <a:ext uri="{FF2B5EF4-FFF2-40B4-BE49-F238E27FC236}">
                  <a16:creationId xmlns:a16="http://schemas.microsoft.com/office/drawing/2014/main" id="{BFB89DBD-B54A-A6D0-3D5E-09FE16F75184}"/>
                </a:ext>
              </a:extLst>
            </p:cNvPr>
            <p:cNvSpPr/>
            <p:nvPr userDrawn="1"/>
          </p:nvSpPr>
          <p:spPr>
            <a:xfrm>
              <a:off x="25926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4" name="Free-form: Shape 303">
              <a:extLst>
                <a:ext uri="{FF2B5EF4-FFF2-40B4-BE49-F238E27FC236}">
                  <a16:creationId xmlns:a16="http://schemas.microsoft.com/office/drawing/2014/main" id="{855D6D97-6862-C3C0-65DE-82EC45403E2C}"/>
                </a:ext>
              </a:extLst>
            </p:cNvPr>
            <p:cNvSpPr/>
            <p:nvPr userDrawn="1"/>
          </p:nvSpPr>
          <p:spPr>
            <a:xfrm>
              <a:off x="25926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5" name="Free-form: Shape 304">
              <a:extLst>
                <a:ext uri="{FF2B5EF4-FFF2-40B4-BE49-F238E27FC236}">
                  <a16:creationId xmlns:a16="http://schemas.microsoft.com/office/drawing/2014/main" id="{51A3CF5F-5D5B-56B9-AFEE-7326E2DF1D15}"/>
                </a:ext>
              </a:extLst>
            </p:cNvPr>
            <p:cNvSpPr/>
            <p:nvPr userDrawn="1"/>
          </p:nvSpPr>
          <p:spPr>
            <a:xfrm>
              <a:off x="25926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6" name="Free-form: Shape 305">
              <a:extLst>
                <a:ext uri="{FF2B5EF4-FFF2-40B4-BE49-F238E27FC236}">
                  <a16:creationId xmlns:a16="http://schemas.microsoft.com/office/drawing/2014/main" id="{D948C552-90C8-964A-17E6-96E452B25717}"/>
                </a:ext>
              </a:extLst>
            </p:cNvPr>
            <p:cNvSpPr/>
            <p:nvPr userDrawn="1"/>
          </p:nvSpPr>
          <p:spPr>
            <a:xfrm>
              <a:off x="97532" y="1550865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7" name="Free-form: Shape 306">
              <a:extLst>
                <a:ext uri="{FF2B5EF4-FFF2-40B4-BE49-F238E27FC236}">
                  <a16:creationId xmlns:a16="http://schemas.microsoft.com/office/drawing/2014/main" id="{A2BCBC94-566D-26B9-C1E7-79947F7896A4}"/>
                </a:ext>
              </a:extLst>
            </p:cNvPr>
            <p:cNvSpPr/>
            <p:nvPr userDrawn="1"/>
          </p:nvSpPr>
          <p:spPr>
            <a:xfrm>
              <a:off x="9762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8" name="Free-form: Shape 307">
              <a:extLst>
                <a:ext uri="{FF2B5EF4-FFF2-40B4-BE49-F238E27FC236}">
                  <a16:creationId xmlns:a16="http://schemas.microsoft.com/office/drawing/2014/main" id="{4C5AE1C2-8F05-D389-B70F-D997C5F5C1F5}"/>
                </a:ext>
              </a:extLst>
            </p:cNvPr>
            <p:cNvSpPr/>
            <p:nvPr userDrawn="1"/>
          </p:nvSpPr>
          <p:spPr>
            <a:xfrm>
              <a:off x="259267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9" name="Free-form: Shape 308">
              <a:extLst>
                <a:ext uri="{FF2B5EF4-FFF2-40B4-BE49-F238E27FC236}">
                  <a16:creationId xmlns:a16="http://schemas.microsoft.com/office/drawing/2014/main" id="{C17ECFD7-A71D-F464-FD63-080AFCBCD242}"/>
                </a:ext>
              </a:extLst>
            </p:cNvPr>
            <p:cNvSpPr/>
            <p:nvPr userDrawn="1"/>
          </p:nvSpPr>
          <p:spPr>
            <a:xfrm>
              <a:off x="97532" y="1227299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5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0" name="Free-form: Shape 309">
              <a:extLst>
                <a:ext uri="{FF2B5EF4-FFF2-40B4-BE49-F238E27FC236}">
                  <a16:creationId xmlns:a16="http://schemas.microsoft.com/office/drawing/2014/main" id="{C0BD41FF-09BD-774D-7301-3635D8383EF5}"/>
                </a:ext>
              </a:extLst>
            </p:cNvPr>
            <p:cNvSpPr/>
            <p:nvPr userDrawn="1"/>
          </p:nvSpPr>
          <p:spPr>
            <a:xfrm>
              <a:off x="114487" y="2197518"/>
              <a:ext cx="80105" cy="96487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1" name="Free-form: Shape 310">
              <a:extLst>
                <a:ext uri="{FF2B5EF4-FFF2-40B4-BE49-F238E27FC236}">
                  <a16:creationId xmlns:a16="http://schemas.microsoft.com/office/drawing/2014/main" id="{E4C6BC22-3C6C-532C-F66D-D598CCC87CC1}"/>
                </a:ext>
              </a:extLst>
            </p:cNvPr>
            <p:cNvSpPr/>
            <p:nvPr userDrawn="1"/>
          </p:nvSpPr>
          <p:spPr>
            <a:xfrm>
              <a:off x="475" y="1393891"/>
              <a:ext cx="36957" cy="90582"/>
            </a:xfrm>
            <a:custGeom>
              <a:avLst/>
              <a:gdLst>
                <a:gd name="connsiteX0" fmla="*/ 36957 w 36957"/>
                <a:gd name="connsiteY0" fmla="*/ 43625 h 90582"/>
                <a:gd name="connsiteX1" fmla="*/ 0 w 36957"/>
                <a:gd name="connsiteY1" fmla="*/ 90583 h 90582"/>
                <a:gd name="connsiteX2" fmla="*/ 9239 w 36957"/>
                <a:gd name="connsiteY2" fmla="*/ 0 h 90582"/>
                <a:gd name="connsiteX3" fmla="*/ 36957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36957" y="43625"/>
                  </a:moveTo>
                  <a:cubicBezTo>
                    <a:pt x="36957" y="66389"/>
                    <a:pt x="21241" y="85344"/>
                    <a:pt x="0" y="90583"/>
                  </a:cubicBezTo>
                  <a:cubicBezTo>
                    <a:pt x="2191" y="60103"/>
                    <a:pt x="5334" y="29908"/>
                    <a:pt x="9239" y="0"/>
                  </a:cubicBezTo>
                  <a:cubicBezTo>
                    <a:pt x="25622" y="7811"/>
                    <a:pt x="36957" y="24384"/>
                    <a:pt x="36957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2" name="Free-form: Shape 311">
              <a:extLst>
                <a:ext uri="{FF2B5EF4-FFF2-40B4-BE49-F238E27FC236}">
                  <a16:creationId xmlns:a16="http://schemas.microsoft.com/office/drawing/2014/main" id="{B6ECD711-094F-0456-C6E9-4D8AC5BAD5A1}"/>
                </a:ext>
              </a:extLst>
            </p:cNvPr>
            <p:cNvSpPr/>
            <p:nvPr userDrawn="1"/>
          </p:nvSpPr>
          <p:spPr>
            <a:xfrm>
              <a:off x="1229573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3" name="Free-form: Shape 312">
              <a:extLst>
                <a:ext uri="{FF2B5EF4-FFF2-40B4-BE49-F238E27FC236}">
                  <a16:creationId xmlns:a16="http://schemas.microsoft.com/office/drawing/2014/main" id="{9C119C8B-9866-7708-A96C-2639736BDFB5}"/>
                </a:ext>
              </a:extLst>
            </p:cNvPr>
            <p:cNvSpPr/>
            <p:nvPr userDrawn="1"/>
          </p:nvSpPr>
          <p:spPr>
            <a:xfrm>
              <a:off x="1229573" y="106566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4" name="Free-form: Shape 313">
              <a:extLst>
                <a:ext uri="{FF2B5EF4-FFF2-40B4-BE49-F238E27FC236}">
                  <a16:creationId xmlns:a16="http://schemas.microsoft.com/office/drawing/2014/main" id="{D643C964-1009-122D-A02F-1F1B76300F4E}"/>
                </a:ext>
              </a:extLst>
            </p:cNvPr>
            <p:cNvSpPr/>
            <p:nvPr userDrawn="1"/>
          </p:nvSpPr>
          <p:spPr>
            <a:xfrm>
              <a:off x="1229573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5" name="Free-form: Shape 314">
              <a:extLst>
                <a:ext uri="{FF2B5EF4-FFF2-40B4-BE49-F238E27FC236}">
                  <a16:creationId xmlns:a16="http://schemas.microsoft.com/office/drawing/2014/main" id="{3E6BB846-61DC-3A26-71FE-3A1018503A13}"/>
                </a:ext>
              </a:extLst>
            </p:cNvPr>
            <p:cNvSpPr/>
            <p:nvPr userDrawn="1"/>
          </p:nvSpPr>
          <p:spPr>
            <a:xfrm>
              <a:off x="1229573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6" name="Free-form: Shape 315">
              <a:extLst>
                <a:ext uri="{FF2B5EF4-FFF2-40B4-BE49-F238E27FC236}">
                  <a16:creationId xmlns:a16="http://schemas.microsoft.com/office/drawing/2014/main" id="{4D9BF494-9267-236A-D11E-E490F574CC85}"/>
                </a:ext>
              </a:extLst>
            </p:cNvPr>
            <p:cNvSpPr/>
            <p:nvPr userDrawn="1"/>
          </p:nvSpPr>
          <p:spPr>
            <a:xfrm>
              <a:off x="1229573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7" name="Free-form: Shape 316">
              <a:extLst>
                <a:ext uri="{FF2B5EF4-FFF2-40B4-BE49-F238E27FC236}">
                  <a16:creationId xmlns:a16="http://schemas.microsoft.com/office/drawing/2014/main" id="{F9926725-7443-DB7C-2E8E-5C92AC3A19AA}"/>
                </a:ext>
              </a:extLst>
            </p:cNvPr>
            <p:cNvSpPr/>
            <p:nvPr userDrawn="1"/>
          </p:nvSpPr>
          <p:spPr>
            <a:xfrm>
              <a:off x="1229573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8" name="Free-form: Shape 317">
              <a:extLst>
                <a:ext uri="{FF2B5EF4-FFF2-40B4-BE49-F238E27FC236}">
                  <a16:creationId xmlns:a16="http://schemas.microsoft.com/office/drawing/2014/main" id="{921D8127-B24C-0610-7798-99E3076F26D1}"/>
                </a:ext>
              </a:extLst>
            </p:cNvPr>
            <p:cNvSpPr/>
            <p:nvPr userDrawn="1"/>
          </p:nvSpPr>
          <p:spPr>
            <a:xfrm>
              <a:off x="1229573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9" name="Free-form: Shape 318">
              <a:extLst>
                <a:ext uri="{FF2B5EF4-FFF2-40B4-BE49-F238E27FC236}">
                  <a16:creationId xmlns:a16="http://schemas.microsoft.com/office/drawing/2014/main" id="{EA839838-C330-87BF-AA8A-2DC4789C6D79}"/>
                </a:ext>
              </a:extLst>
            </p:cNvPr>
            <p:cNvSpPr/>
            <p:nvPr userDrawn="1"/>
          </p:nvSpPr>
          <p:spPr>
            <a:xfrm>
              <a:off x="1229573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0" name="Free-form: Shape 319">
              <a:extLst>
                <a:ext uri="{FF2B5EF4-FFF2-40B4-BE49-F238E27FC236}">
                  <a16:creationId xmlns:a16="http://schemas.microsoft.com/office/drawing/2014/main" id="{1C83D8C2-DEB0-0DC2-7B55-BF20AC0545F8}"/>
                </a:ext>
              </a:extLst>
            </p:cNvPr>
            <p:cNvSpPr/>
            <p:nvPr userDrawn="1"/>
          </p:nvSpPr>
          <p:spPr>
            <a:xfrm>
              <a:off x="1229573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1" name="Free-form: Shape 320">
              <a:extLst>
                <a:ext uri="{FF2B5EF4-FFF2-40B4-BE49-F238E27FC236}">
                  <a16:creationId xmlns:a16="http://schemas.microsoft.com/office/drawing/2014/main" id="{9C14AE43-3A04-254D-A63B-6C505FE3A843}"/>
                </a:ext>
              </a:extLst>
            </p:cNvPr>
            <p:cNvSpPr/>
            <p:nvPr userDrawn="1"/>
          </p:nvSpPr>
          <p:spPr>
            <a:xfrm>
              <a:off x="1229573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2" name="Free-form: Shape 321">
              <a:extLst>
                <a:ext uri="{FF2B5EF4-FFF2-40B4-BE49-F238E27FC236}">
                  <a16:creationId xmlns:a16="http://schemas.microsoft.com/office/drawing/2014/main" id="{1B8FEC88-E763-8758-A380-CB25B0C69EE5}"/>
                </a:ext>
              </a:extLst>
            </p:cNvPr>
            <p:cNvSpPr/>
            <p:nvPr userDrawn="1"/>
          </p:nvSpPr>
          <p:spPr>
            <a:xfrm>
              <a:off x="1391305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3" name="Free-form: Shape 322">
              <a:extLst>
                <a:ext uri="{FF2B5EF4-FFF2-40B4-BE49-F238E27FC236}">
                  <a16:creationId xmlns:a16="http://schemas.microsoft.com/office/drawing/2014/main" id="{894EB5EA-FF29-0283-642A-5782C222EAAA}"/>
                </a:ext>
              </a:extLst>
            </p:cNvPr>
            <p:cNvSpPr/>
            <p:nvPr userDrawn="1"/>
          </p:nvSpPr>
          <p:spPr>
            <a:xfrm>
              <a:off x="1391305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4" name="Free-form: Shape 323">
              <a:extLst>
                <a:ext uri="{FF2B5EF4-FFF2-40B4-BE49-F238E27FC236}">
                  <a16:creationId xmlns:a16="http://schemas.microsoft.com/office/drawing/2014/main" id="{D84CBD9E-2EC1-DEA8-52F9-E8A8C19282FC}"/>
                </a:ext>
              </a:extLst>
            </p:cNvPr>
            <p:cNvSpPr/>
            <p:nvPr userDrawn="1"/>
          </p:nvSpPr>
          <p:spPr>
            <a:xfrm>
              <a:off x="1391305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5" name="Free-form: Shape 324">
              <a:extLst>
                <a:ext uri="{FF2B5EF4-FFF2-40B4-BE49-F238E27FC236}">
                  <a16:creationId xmlns:a16="http://schemas.microsoft.com/office/drawing/2014/main" id="{D15B126B-0C91-9997-1CA0-2DEBA2E464AC}"/>
                </a:ext>
              </a:extLst>
            </p:cNvPr>
            <p:cNvSpPr/>
            <p:nvPr userDrawn="1"/>
          </p:nvSpPr>
          <p:spPr>
            <a:xfrm>
              <a:off x="1391305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6" name="Free-form: Shape 325">
              <a:extLst>
                <a:ext uri="{FF2B5EF4-FFF2-40B4-BE49-F238E27FC236}">
                  <a16:creationId xmlns:a16="http://schemas.microsoft.com/office/drawing/2014/main" id="{D61FD9E6-BE45-4E92-398D-9C650A33C4BF}"/>
                </a:ext>
              </a:extLst>
            </p:cNvPr>
            <p:cNvSpPr/>
            <p:nvPr userDrawn="1"/>
          </p:nvSpPr>
          <p:spPr>
            <a:xfrm>
              <a:off x="1391305" y="257080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4"/>
                    <a:pt x="48482" y="96964"/>
                  </a:cubicBezTo>
                  <a:cubicBezTo>
                    <a:pt x="21717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7" name="Free-form: Shape 326">
              <a:extLst>
                <a:ext uri="{FF2B5EF4-FFF2-40B4-BE49-F238E27FC236}">
                  <a16:creationId xmlns:a16="http://schemas.microsoft.com/office/drawing/2014/main" id="{45794759-AE63-4B33-89EC-8CDD5B682D12}"/>
                </a:ext>
              </a:extLst>
            </p:cNvPr>
            <p:cNvSpPr/>
            <p:nvPr userDrawn="1"/>
          </p:nvSpPr>
          <p:spPr>
            <a:xfrm>
              <a:off x="1391305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8" name="Free-form: Shape 327">
              <a:extLst>
                <a:ext uri="{FF2B5EF4-FFF2-40B4-BE49-F238E27FC236}">
                  <a16:creationId xmlns:a16="http://schemas.microsoft.com/office/drawing/2014/main" id="{F8CC3C68-3DC4-A6E0-D276-1E766A2D948C}"/>
                </a:ext>
              </a:extLst>
            </p:cNvPr>
            <p:cNvSpPr/>
            <p:nvPr userDrawn="1"/>
          </p:nvSpPr>
          <p:spPr>
            <a:xfrm>
              <a:off x="1391305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9" name="Free-form: Shape 328">
              <a:extLst>
                <a:ext uri="{FF2B5EF4-FFF2-40B4-BE49-F238E27FC236}">
                  <a16:creationId xmlns:a16="http://schemas.microsoft.com/office/drawing/2014/main" id="{75CA6121-1C2B-CE6E-B2F8-844F8E845E5C}"/>
                </a:ext>
              </a:extLst>
            </p:cNvPr>
            <p:cNvSpPr/>
            <p:nvPr userDrawn="1"/>
          </p:nvSpPr>
          <p:spPr>
            <a:xfrm>
              <a:off x="1067838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0" name="Free-form: Shape 329">
              <a:extLst>
                <a:ext uri="{FF2B5EF4-FFF2-40B4-BE49-F238E27FC236}">
                  <a16:creationId xmlns:a16="http://schemas.microsoft.com/office/drawing/2014/main" id="{3052FA77-DE33-62AC-B5B1-E490CC25312C}"/>
                </a:ext>
              </a:extLst>
            </p:cNvPr>
            <p:cNvSpPr/>
            <p:nvPr userDrawn="1"/>
          </p:nvSpPr>
          <p:spPr>
            <a:xfrm>
              <a:off x="1399307" y="3176501"/>
              <a:ext cx="85439" cy="30384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1" name="Free-form: Shape 330">
              <a:extLst>
                <a:ext uri="{FF2B5EF4-FFF2-40B4-BE49-F238E27FC236}">
                  <a16:creationId xmlns:a16="http://schemas.microsoft.com/office/drawing/2014/main" id="{2A79BD56-A11E-14BE-9A49-9B6A78D366F9}"/>
                </a:ext>
              </a:extLst>
            </p:cNvPr>
            <p:cNvSpPr/>
            <p:nvPr userDrawn="1"/>
          </p:nvSpPr>
          <p:spPr>
            <a:xfrm>
              <a:off x="1391305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2" name="Free-form: Shape 331">
              <a:extLst>
                <a:ext uri="{FF2B5EF4-FFF2-40B4-BE49-F238E27FC236}">
                  <a16:creationId xmlns:a16="http://schemas.microsoft.com/office/drawing/2014/main" id="{6B978D10-393B-20BF-803E-4BA80CFC8790}"/>
                </a:ext>
              </a:extLst>
            </p:cNvPr>
            <p:cNvSpPr/>
            <p:nvPr userDrawn="1"/>
          </p:nvSpPr>
          <p:spPr>
            <a:xfrm>
              <a:off x="906295" y="3006097"/>
              <a:ext cx="96772" cy="83059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3" name="Free-form: Shape 332">
              <a:extLst>
                <a:ext uri="{FF2B5EF4-FFF2-40B4-BE49-F238E27FC236}">
                  <a16:creationId xmlns:a16="http://schemas.microsoft.com/office/drawing/2014/main" id="{0892DD87-B3AD-4258-AF57-78565D849138}"/>
                </a:ext>
              </a:extLst>
            </p:cNvPr>
            <p:cNvSpPr/>
            <p:nvPr userDrawn="1"/>
          </p:nvSpPr>
          <p:spPr>
            <a:xfrm>
              <a:off x="906106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4" name="Free-form: Shape 333">
              <a:extLst>
                <a:ext uri="{FF2B5EF4-FFF2-40B4-BE49-F238E27FC236}">
                  <a16:creationId xmlns:a16="http://schemas.microsoft.com/office/drawing/2014/main" id="{5182DDF7-E8B3-E450-7CA3-42447B179FD2}"/>
                </a:ext>
              </a:extLst>
            </p:cNvPr>
            <p:cNvSpPr/>
            <p:nvPr userDrawn="1"/>
          </p:nvSpPr>
          <p:spPr>
            <a:xfrm>
              <a:off x="906106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5" name="Free-form: Shape 334">
              <a:extLst>
                <a:ext uri="{FF2B5EF4-FFF2-40B4-BE49-F238E27FC236}">
                  <a16:creationId xmlns:a16="http://schemas.microsoft.com/office/drawing/2014/main" id="{A860CC0A-1D58-6D5E-45BC-FA6E2ADAC4DF}"/>
                </a:ext>
              </a:extLst>
            </p:cNvPr>
            <p:cNvSpPr/>
            <p:nvPr userDrawn="1"/>
          </p:nvSpPr>
          <p:spPr>
            <a:xfrm>
              <a:off x="906106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6" name="Free-form: Shape 335">
              <a:extLst>
                <a:ext uri="{FF2B5EF4-FFF2-40B4-BE49-F238E27FC236}">
                  <a16:creationId xmlns:a16="http://schemas.microsoft.com/office/drawing/2014/main" id="{08AB253E-EB78-30BE-F10F-10E26618406B}"/>
                </a:ext>
              </a:extLst>
            </p:cNvPr>
            <p:cNvSpPr/>
            <p:nvPr userDrawn="1"/>
          </p:nvSpPr>
          <p:spPr>
            <a:xfrm>
              <a:off x="906106" y="41881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7" name="Free-form: Shape 336">
              <a:extLst>
                <a:ext uri="{FF2B5EF4-FFF2-40B4-BE49-F238E27FC236}">
                  <a16:creationId xmlns:a16="http://schemas.microsoft.com/office/drawing/2014/main" id="{E633FB17-0B9D-1227-FFEA-785927B33860}"/>
                </a:ext>
              </a:extLst>
            </p:cNvPr>
            <p:cNvSpPr/>
            <p:nvPr userDrawn="1"/>
          </p:nvSpPr>
          <p:spPr>
            <a:xfrm>
              <a:off x="906106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8" name="Free-form: Shape 337">
              <a:extLst>
                <a:ext uri="{FF2B5EF4-FFF2-40B4-BE49-F238E27FC236}">
                  <a16:creationId xmlns:a16="http://schemas.microsoft.com/office/drawing/2014/main" id="{5BF258AB-E0A1-0092-9F41-1B378F38DB3E}"/>
                </a:ext>
              </a:extLst>
            </p:cNvPr>
            <p:cNvSpPr/>
            <p:nvPr userDrawn="1"/>
          </p:nvSpPr>
          <p:spPr>
            <a:xfrm>
              <a:off x="906106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9" name="Free-form: Shape 338">
              <a:extLst>
                <a:ext uri="{FF2B5EF4-FFF2-40B4-BE49-F238E27FC236}">
                  <a16:creationId xmlns:a16="http://schemas.microsoft.com/office/drawing/2014/main" id="{FDF0EAC1-5DD8-B5E7-E6DC-A1D8B246B8EC}"/>
                </a:ext>
              </a:extLst>
            </p:cNvPr>
            <p:cNvSpPr/>
            <p:nvPr userDrawn="1"/>
          </p:nvSpPr>
          <p:spPr>
            <a:xfrm>
              <a:off x="74446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0" name="Free-form: Shape 339">
              <a:extLst>
                <a:ext uri="{FF2B5EF4-FFF2-40B4-BE49-F238E27FC236}">
                  <a16:creationId xmlns:a16="http://schemas.microsoft.com/office/drawing/2014/main" id="{87D2C612-B9F9-E63C-6372-BC45EF9E2F13}"/>
                </a:ext>
              </a:extLst>
            </p:cNvPr>
            <p:cNvSpPr/>
            <p:nvPr userDrawn="1"/>
          </p:nvSpPr>
          <p:spPr>
            <a:xfrm>
              <a:off x="1067838" y="257080"/>
              <a:ext cx="97058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1" name="Free-form: Shape 340">
              <a:extLst>
                <a:ext uri="{FF2B5EF4-FFF2-40B4-BE49-F238E27FC236}">
                  <a16:creationId xmlns:a16="http://schemas.microsoft.com/office/drawing/2014/main" id="{730082AC-C122-C3D9-2667-5F64AC038880}"/>
                </a:ext>
              </a:extLst>
            </p:cNvPr>
            <p:cNvSpPr/>
            <p:nvPr userDrawn="1"/>
          </p:nvSpPr>
          <p:spPr>
            <a:xfrm>
              <a:off x="906106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2" name="Free-form: Shape 341">
              <a:extLst>
                <a:ext uri="{FF2B5EF4-FFF2-40B4-BE49-F238E27FC236}">
                  <a16:creationId xmlns:a16="http://schemas.microsoft.com/office/drawing/2014/main" id="{AAF04125-7EFD-495C-9777-2CC23C8AA91D}"/>
                </a:ext>
              </a:extLst>
            </p:cNvPr>
            <p:cNvSpPr/>
            <p:nvPr userDrawn="1"/>
          </p:nvSpPr>
          <p:spPr>
            <a:xfrm>
              <a:off x="744468" y="25708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5"/>
                    <a:pt x="48482" y="96965"/>
                  </a:cubicBezTo>
                  <a:cubicBezTo>
                    <a:pt x="21706" y="96965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3" name="Free-form: Shape 342">
              <a:extLst>
                <a:ext uri="{FF2B5EF4-FFF2-40B4-BE49-F238E27FC236}">
                  <a16:creationId xmlns:a16="http://schemas.microsoft.com/office/drawing/2014/main" id="{AC7CEF94-E836-B925-15C9-F5F94CE7DA7A}"/>
                </a:ext>
              </a:extLst>
            </p:cNvPr>
            <p:cNvSpPr/>
            <p:nvPr userDrawn="1"/>
          </p:nvSpPr>
          <p:spPr>
            <a:xfrm>
              <a:off x="906106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4" name="Free-form: Shape 343">
              <a:extLst>
                <a:ext uri="{FF2B5EF4-FFF2-40B4-BE49-F238E27FC236}">
                  <a16:creationId xmlns:a16="http://schemas.microsoft.com/office/drawing/2014/main" id="{1720C2F8-1F65-D4CB-A7D5-37C76D4FE454}"/>
                </a:ext>
              </a:extLst>
            </p:cNvPr>
            <p:cNvSpPr/>
            <p:nvPr userDrawn="1"/>
          </p:nvSpPr>
          <p:spPr>
            <a:xfrm>
              <a:off x="1067744" y="155086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5" name="Free-form: Shape 344">
              <a:extLst>
                <a:ext uri="{FF2B5EF4-FFF2-40B4-BE49-F238E27FC236}">
                  <a16:creationId xmlns:a16="http://schemas.microsoft.com/office/drawing/2014/main" id="{CB49D033-C617-9E24-CE47-BD3FE99DCCAB}"/>
                </a:ext>
              </a:extLst>
            </p:cNvPr>
            <p:cNvSpPr/>
            <p:nvPr userDrawn="1"/>
          </p:nvSpPr>
          <p:spPr>
            <a:xfrm>
              <a:off x="1067838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6" name="Free-form: Shape 345">
              <a:extLst>
                <a:ext uri="{FF2B5EF4-FFF2-40B4-BE49-F238E27FC236}">
                  <a16:creationId xmlns:a16="http://schemas.microsoft.com/office/drawing/2014/main" id="{199023EB-0754-16FE-45F2-21C007E1B962}"/>
                </a:ext>
              </a:extLst>
            </p:cNvPr>
            <p:cNvSpPr/>
            <p:nvPr userDrawn="1"/>
          </p:nvSpPr>
          <p:spPr>
            <a:xfrm>
              <a:off x="1067744" y="903925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7" name="Free-form: Shape 346">
              <a:extLst>
                <a:ext uri="{FF2B5EF4-FFF2-40B4-BE49-F238E27FC236}">
                  <a16:creationId xmlns:a16="http://schemas.microsoft.com/office/drawing/2014/main" id="{B78B9F59-68B6-1A22-59DC-FC3FB58726C4}"/>
                </a:ext>
              </a:extLst>
            </p:cNvPr>
            <p:cNvSpPr/>
            <p:nvPr userDrawn="1"/>
          </p:nvSpPr>
          <p:spPr>
            <a:xfrm>
              <a:off x="1067838" y="1874238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8" name="Free-form: Shape 347">
              <a:extLst>
                <a:ext uri="{FF2B5EF4-FFF2-40B4-BE49-F238E27FC236}">
                  <a16:creationId xmlns:a16="http://schemas.microsoft.com/office/drawing/2014/main" id="{FED3C809-E214-71E3-6B5B-AFEFD37488E4}"/>
                </a:ext>
              </a:extLst>
            </p:cNvPr>
            <p:cNvSpPr/>
            <p:nvPr userDrawn="1"/>
          </p:nvSpPr>
          <p:spPr>
            <a:xfrm>
              <a:off x="1067744" y="284455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9" name="Free-form: Shape 348">
              <a:extLst>
                <a:ext uri="{FF2B5EF4-FFF2-40B4-BE49-F238E27FC236}">
                  <a16:creationId xmlns:a16="http://schemas.microsoft.com/office/drawing/2014/main" id="{A856CB9F-9654-6C1A-DA18-595C7C4050A4}"/>
                </a:ext>
              </a:extLst>
            </p:cNvPr>
            <p:cNvSpPr/>
            <p:nvPr userDrawn="1"/>
          </p:nvSpPr>
          <p:spPr>
            <a:xfrm>
              <a:off x="744468" y="903925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0" name="Free-form: Shape 349">
              <a:extLst>
                <a:ext uri="{FF2B5EF4-FFF2-40B4-BE49-F238E27FC236}">
                  <a16:creationId xmlns:a16="http://schemas.microsoft.com/office/drawing/2014/main" id="{7378D146-417D-583A-1E65-B4385E75C0FA}"/>
                </a:ext>
              </a:extLst>
            </p:cNvPr>
            <p:cNvSpPr/>
            <p:nvPr userDrawn="1"/>
          </p:nvSpPr>
          <p:spPr>
            <a:xfrm>
              <a:off x="1067844" y="2521079"/>
              <a:ext cx="97058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1" name="Free-form: Shape 350">
              <a:extLst>
                <a:ext uri="{FF2B5EF4-FFF2-40B4-BE49-F238E27FC236}">
                  <a16:creationId xmlns:a16="http://schemas.microsoft.com/office/drawing/2014/main" id="{61C203E8-5577-8240-B7D7-F485D2E6AC4A}"/>
                </a:ext>
              </a:extLst>
            </p:cNvPr>
            <p:cNvSpPr/>
            <p:nvPr userDrawn="1"/>
          </p:nvSpPr>
          <p:spPr>
            <a:xfrm>
              <a:off x="1067752" y="2197703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73" name="Oval 172">
            <a:extLst>
              <a:ext uri="{FF2B5EF4-FFF2-40B4-BE49-F238E27FC236}">
                <a16:creationId xmlns:a16="http://schemas.microsoft.com/office/drawing/2014/main" id="{2C157AD4-6D23-60F0-60F5-EA093187F86E}"/>
              </a:ext>
            </a:extLst>
          </p:cNvPr>
          <p:cNvSpPr/>
          <p:nvPr userDrawn="1"/>
        </p:nvSpPr>
        <p:spPr>
          <a:xfrm>
            <a:off x="207738" y="454592"/>
            <a:ext cx="1366785" cy="1366785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5922F844-9769-490D-DF5A-8CF6611F600E}"/>
              </a:ext>
            </a:extLst>
          </p:cNvPr>
          <p:cNvSpPr/>
          <p:nvPr userDrawn="1"/>
        </p:nvSpPr>
        <p:spPr>
          <a:xfrm>
            <a:off x="8672426" y="82383"/>
            <a:ext cx="693658" cy="6936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83" name="Graphic 643233910">
            <a:extLst>
              <a:ext uri="{FF2B5EF4-FFF2-40B4-BE49-F238E27FC236}">
                <a16:creationId xmlns:a16="http://schemas.microsoft.com/office/drawing/2014/main" id="{3CB94095-E967-D31D-5FB7-E51C09D8D9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79" y="3714607"/>
            <a:ext cx="982564" cy="487879"/>
          </a:xfrm>
          <a:prstGeom prst="rect">
            <a:avLst/>
          </a:prstGeom>
        </p:spPr>
      </p:pic>
      <p:sp>
        <p:nvSpPr>
          <p:cNvPr id="184" name="Graphic 402998150">
            <a:extLst>
              <a:ext uri="{FF2B5EF4-FFF2-40B4-BE49-F238E27FC236}">
                <a16:creationId xmlns:a16="http://schemas.microsoft.com/office/drawing/2014/main" id="{00F9F370-D508-8C26-4F4E-72F3934C8A1E}"/>
              </a:ext>
            </a:extLst>
          </p:cNvPr>
          <p:cNvSpPr/>
          <p:nvPr userDrawn="1"/>
        </p:nvSpPr>
        <p:spPr>
          <a:xfrm rot="10800000">
            <a:off x="3705477" y="-9241"/>
            <a:ext cx="1777759" cy="88803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14300" cap="flat">
            <a:solidFill>
              <a:schemeClr val="accent6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64D48E58-E9EE-74BB-9F4A-11A5DC9FEC69}"/>
              </a:ext>
            </a:extLst>
          </p:cNvPr>
          <p:cNvSpPr/>
          <p:nvPr userDrawn="1"/>
        </p:nvSpPr>
        <p:spPr>
          <a:xfrm>
            <a:off x="378446" y="5029199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86" name="Graphic 402998150">
            <a:extLst>
              <a:ext uri="{FF2B5EF4-FFF2-40B4-BE49-F238E27FC236}">
                <a16:creationId xmlns:a16="http://schemas.microsoft.com/office/drawing/2014/main" id="{65E9C203-3499-7B56-41B6-39151E448BFF}"/>
              </a:ext>
            </a:extLst>
          </p:cNvPr>
          <p:cNvSpPr/>
          <p:nvPr userDrawn="1"/>
        </p:nvSpPr>
        <p:spPr>
          <a:xfrm>
            <a:off x="5314950" y="6285324"/>
            <a:ext cx="1146392" cy="57267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74625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8A047-523B-55A3-84D9-02AC64CC3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7800" y="1042989"/>
            <a:ext cx="7876401" cy="4772024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Free-form: Shape 2">
            <a:extLst>
              <a:ext uri="{FF2B5EF4-FFF2-40B4-BE49-F238E27FC236}">
                <a16:creationId xmlns:a16="http://schemas.microsoft.com/office/drawing/2014/main" id="{C01E9932-C2A2-5273-FED6-D78A7939B5EB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pic>
        <p:nvPicPr>
          <p:cNvPr id="5" name="Picture 4" descr="A picture containing font, graphics, screenshot, text&#10;&#10;Description automatically generated">
            <a:extLst>
              <a:ext uri="{FF2B5EF4-FFF2-40B4-BE49-F238E27FC236}">
                <a16:creationId xmlns:a16="http://schemas.microsoft.com/office/drawing/2014/main" id="{2A569BC6-0189-4812-D810-50B3E886D5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468" y="6344752"/>
            <a:ext cx="1046366" cy="34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o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ro"/>
              <a:t>Click to edit Master text styles</a:t>
            </a:r>
          </a:p>
          <a:p>
            <a:pPr lvl="1" rtl="0"/>
            <a:r>
              <a:rPr lang="ro"/>
              <a:t>Second level</a:t>
            </a:r>
          </a:p>
          <a:p>
            <a:pPr lvl="2" rtl="0"/>
            <a:r>
              <a:rPr lang="ro"/>
              <a:t>Third level</a:t>
            </a:r>
          </a:p>
          <a:p>
            <a:pPr lvl="3" rtl="0"/>
            <a:r>
              <a:rPr lang="ro"/>
              <a:t>Fourth level</a:t>
            </a:r>
          </a:p>
          <a:p>
            <a:pPr lvl="4" rtl="0"/>
            <a:r>
              <a:rPr lang="ro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  <p:pic>
        <p:nvPicPr>
          <p:cNvPr id="4" name="Picture 3" descr="A picture containing font, graphics, screenshot, text&#10;&#10;Description automatically generated">
            <a:extLst>
              <a:ext uri="{FF2B5EF4-FFF2-40B4-BE49-F238E27FC236}">
                <a16:creationId xmlns:a16="http://schemas.microsoft.com/office/drawing/2014/main" id="{DF264E87-EDA8-5F99-179A-11A32C0B14F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468" y="6344752"/>
            <a:ext cx="1046366" cy="34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4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rk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ro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o"/>
              <a:t>Click to edit Master text styles</a:t>
            </a:r>
          </a:p>
          <a:p>
            <a:pPr lvl="1" rtl="0"/>
            <a:r>
              <a:rPr lang="ro"/>
              <a:t>Second level</a:t>
            </a:r>
          </a:p>
          <a:p>
            <a:pPr lvl="2" rtl="0"/>
            <a:r>
              <a:rPr lang="ro"/>
              <a:t>Third level</a:t>
            </a:r>
          </a:p>
          <a:p>
            <a:pPr lvl="3" rtl="0"/>
            <a:r>
              <a:rPr lang="ro"/>
              <a:t>Fourth level</a:t>
            </a:r>
          </a:p>
          <a:p>
            <a:pPr lvl="4" rtl="0"/>
            <a:r>
              <a:rPr lang="ro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bg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54E4334F-2798-64A7-CE7F-9B26DAD2F496}"/>
              </a:ext>
            </a:extLst>
          </p:cNvPr>
          <p:cNvSpPr/>
          <p:nvPr userDrawn="1"/>
        </p:nvSpPr>
        <p:spPr>
          <a:xfrm rot="10800000">
            <a:off x="8232442" y="12792873"/>
            <a:ext cx="286005" cy="28600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  <p:sp>
        <p:nvSpPr>
          <p:cNvPr id="4" name="Free-form: Shape 3">
            <a:extLst>
              <a:ext uri="{FF2B5EF4-FFF2-40B4-BE49-F238E27FC236}">
                <a16:creationId xmlns:a16="http://schemas.microsoft.com/office/drawing/2014/main" id="{41AED548-F1D9-CFC2-F196-E5C13CFC3A70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pic>
        <p:nvPicPr>
          <p:cNvPr id="6" name="Picture 5" descr="A picture containing font, graphics, screenshot, text&#10;&#10;Description automatically generated">
            <a:extLst>
              <a:ext uri="{FF2B5EF4-FFF2-40B4-BE49-F238E27FC236}">
                <a16:creationId xmlns:a16="http://schemas.microsoft.com/office/drawing/2014/main" id="{63ABDFBC-5084-F95D-F0CB-648F3CCE34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468" y="6344752"/>
            <a:ext cx="1046366" cy="34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1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68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F45A09-1192-C302-5750-8CA056261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rtl="0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12F3F-7601-FDD3-7D2A-2DD28C0E7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ro"/>
              <a:t>Click to edit Master text styles</a:t>
            </a:r>
          </a:p>
          <a:p>
            <a:pPr lvl="1" rtl="0"/>
            <a:r>
              <a:rPr lang="ro"/>
              <a:t>Second level</a:t>
            </a:r>
          </a:p>
          <a:p>
            <a:pPr lvl="2" rtl="0"/>
            <a:r>
              <a:rPr lang="ro"/>
              <a:t>Third level</a:t>
            </a:r>
          </a:p>
          <a:p>
            <a:pPr lvl="3" rtl="0"/>
            <a:r>
              <a:rPr lang="ro"/>
              <a:t>Fourth level</a:t>
            </a:r>
          </a:p>
          <a:p>
            <a:pPr lvl="4" rtl="0"/>
            <a:r>
              <a:rPr lang="r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B9D3B-50FD-7CE0-49CA-E64BFB7FA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F3A53F1-FFB8-46E2-8BBC-A5F022DBFFE2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E6E1-305D-9805-0CEA-67EDD5276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5ACE7-AC33-EC9E-0856-1062A75C6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57725D0-56D3-46C9-A985-96C122631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1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1" r:id="rId3"/>
    <p:sldLayoutId id="2147483663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ABA4604-F624-2972-5DEA-525F0D6C4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4491" y="2498774"/>
            <a:ext cx="5103018" cy="3221859"/>
          </a:xfrm>
        </p:spPr>
        <p:txBody>
          <a:bodyPr rtlCol="0"/>
          <a:lstStyle/>
          <a:p>
            <a:pPr rtl="0"/>
            <a:r>
              <a:rPr lang="ro" dirty="0"/>
              <a:t>DEMOCRAȚIA UE</a:t>
            </a:r>
            <a:br>
              <a:rPr lang="en-US" dirty="0"/>
            </a:br>
            <a:r>
              <a:rPr lang="ro" dirty="0"/>
              <a:t>ÎN ACȚIUNE</a:t>
            </a:r>
            <a:br>
              <a:rPr lang="en-US" dirty="0"/>
            </a:br>
            <a:br>
              <a:rPr lang="en-US" sz="2800" dirty="0"/>
            </a:br>
            <a:r>
              <a:rPr lang="en-GB" sz="2800" b="0" spc="-40" dirty="0" err="1"/>
              <a:t>Exprimați-vă</a:t>
            </a:r>
            <a:r>
              <a:rPr lang="en-GB" sz="2800" b="0" spc="-40" dirty="0"/>
              <a:t> </a:t>
            </a:r>
            <a:r>
              <a:rPr lang="en-GB" sz="2800" b="0" spc="-40" dirty="0" err="1"/>
              <a:t>părerea</a:t>
            </a:r>
            <a:r>
              <a:rPr lang="en-GB" sz="2800" b="0" spc="-40" dirty="0"/>
              <a:t> </a:t>
            </a:r>
            <a:r>
              <a:rPr lang="en-GB" sz="2800" b="0" spc="-40" dirty="0" err="1"/>
              <a:t>prin</a:t>
            </a:r>
            <a:r>
              <a:rPr lang="en-GB" sz="2800" b="0" spc="-40" dirty="0"/>
              <a:t> </a:t>
            </a:r>
            <a:r>
              <a:rPr lang="en-GB" sz="2800" b="0" spc="-40" dirty="0" err="1"/>
              <a:t>Inițiativa</a:t>
            </a:r>
            <a:r>
              <a:rPr lang="en-GB" sz="2800" b="0" spc="-40" dirty="0"/>
              <a:t> </a:t>
            </a:r>
            <a:r>
              <a:rPr lang="en-GB" sz="2800" b="0" spc="-40" dirty="0" err="1"/>
              <a:t>cetățenească</a:t>
            </a:r>
            <a:r>
              <a:rPr lang="en-GB" sz="2800" b="0" spc="-40" dirty="0"/>
              <a:t> </a:t>
            </a:r>
            <a:r>
              <a:rPr lang="en-GB" sz="2800" b="0" spc="-40" dirty="0" err="1"/>
              <a:t>europeană</a:t>
            </a:r>
            <a:endParaRPr lang="en-GB" sz="2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B4CD104-3926-BAE5-3738-57E073479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094" y="1148127"/>
            <a:ext cx="3990238" cy="1000449"/>
          </a:xfrm>
        </p:spPr>
        <p:txBody>
          <a:bodyPr vert="horz" lIns="0" tIns="0" rIns="0" bIns="0" rtlCol="0" anchor="ctr">
            <a:noAutofit/>
          </a:bodyPr>
          <a:lstStyle/>
          <a:p>
            <a:pPr marL="0" indent="0" algn="ctr" rtl="0">
              <a:buNone/>
            </a:pPr>
            <a:r>
              <a:rPr lang="ro" sz="1800" dirty="0"/>
              <a:t>Unitatea 4</a:t>
            </a:r>
            <a:endParaRPr lang="en-GB" sz="1800" dirty="0"/>
          </a:p>
          <a:p>
            <a:pPr marL="0" indent="0" algn="ctr" rtl="0">
              <a:buNone/>
            </a:pPr>
            <a:r>
              <a:rPr lang="it-IT" sz="1800" dirty="0"/>
              <a:t>Lansarea și promovarea unei inițiative cetățenești europene</a:t>
            </a:r>
            <a:endParaRPr lang="en-GB" sz="1800" dirty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7856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7F9FE2EC-8600-8383-C0CE-298862A7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o"/>
              <a:t>Elementele unei campanii de succes.</a:t>
            </a:r>
            <a:endParaRPr lang="en-GB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25EFFB7-76C0-745B-3647-970DFCCA4037}"/>
              </a:ext>
            </a:extLst>
          </p:cNvPr>
          <p:cNvSpPr/>
          <p:nvPr/>
        </p:nvSpPr>
        <p:spPr>
          <a:xfrm>
            <a:off x="7059860" y="1570147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C87E6CA-1F40-48D7-42A3-AB9E40428BB6}"/>
              </a:ext>
            </a:extLst>
          </p:cNvPr>
          <p:cNvSpPr/>
          <p:nvPr/>
        </p:nvSpPr>
        <p:spPr>
          <a:xfrm>
            <a:off x="2350698" y="4000208"/>
            <a:ext cx="1289999" cy="12899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32D7D49-9B98-3A49-F7BC-E954D1CA3FC0}"/>
              </a:ext>
            </a:extLst>
          </p:cNvPr>
          <p:cNvSpPr/>
          <p:nvPr/>
        </p:nvSpPr>
        <p:spPr>
          <a:xfrm>
            <a:off x="8323037" y="4000208"/>
            <a:ext cx="1289999" cy="128999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36C42FC-5060-EE49-DF40-D4A7C89A193B}"/>
              </a:ext>
            </a:extLst>
          </p:cNvPr>
          <p:cNvSpPr/>
          <p:nvPr/>
        </p:nvSpPr>
        <p:spPr>
          <a:xfrm>
            <a:off x="5359323" y="4000208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55F193A-2EE6-1E85-B0A1-A9CE49FC2C55}"/>
              </a:ext>
            </a:extLst>
          </p:cNvPr>
          <p:cNvSpPr/>
          <p:nvPr/>
        </p:nvSpPr>
        <p:spPr>
          <a:xfrm>
            <a:off x="3864539" y="1570147"/>
            <a:ext cx="1289999" cy="12899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897965-D609-C6BF-7C0D-DE0C3FAE3DB2}"/>
              </a:ext>
            </a:extLst>
          </p:cNvPr>
          <p:cNvSpPr/>
          <p:nvPr/>
        </p:nvSpPr>
        <p:spPr>
          <a:xfrm>
            <a:off x="3251365" y="3088285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ro" b="1" kern="1200">
                <a:solidFill>
                  <a:schemeClr val="bg1"/>
                </a:solidFill>
              </a:rPr>
              <a:t>Text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3A4523-00FB-1624-3B2F-61117235B0CB}"/>
              </a:ext>
            </a:extLst>
          </p:cNvPr>
          <p:cNvSpPr/>
          <p:nvPr/>
        </p:nvSpPr>
        <p:spPr>
          <a:xfrm>
            <a:off x="6493555" y="2983578"/>
            <a:ext cx="2464014" cy="85447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ro" b="1" kern="1200" dirty="0">
                <a:solidFill>
                  <a:schemeClr val="bg1"/>
                </a:solidFill>
              </a:rPr>
              <a:t>Imagini/materiale video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06AD070-CAB9-6639-84F3-8A8751A13127}"/>
              </a:ext>
            </a:extLst>
          </p:cNvPr>
          <p:cNvSpPr/>
          <p:nvPr/>
        </p:nvSpPr>
        <p:spPr>
          <a:xfrm>
            <a:off x="1778332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ro" b="1" kern="1200">
                <a:solidFill>
                  <a:schemeClr val="bg1"/>
                </a:solidFill>
              </a:rPr>
              <a:t>Grafică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AAC6305-C45C-39C3-F43A-77DCABD032DA}"/>
              </a:ext>
            </a:extLst>
          </p:cNvPr>
          <p:cNvSpPr/>
          <p:nvPr/>
        </p:nvSpPr>
        <p:spPr>
          <a:xfrm>
            <a:off x="8059248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ro" b="1" kern="1200">
                <a:solidFill>
                  <a:schemeClr val="bg1"/>
                </a:solidFill>
              </a:rPr>
              <a:t>Altele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5D8F6A0-064E-DE74-A49A-D30DCA792A25}"/>
              </a:ext>
            </a:extLst>
          </p:cNvPr>
          <p:cNvSpPr/>
          <p:nvPr/>
        </p:nvSpPr>
        <p:spPr>
          <a:xfrm>
            <a:off x="4878022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ro" b="1" kern="1200">
                <a:solidFill>
                  <a:schemeClr val="bg1"/>
                </a:solidFill>
              </a:rPr>
              <a:t>Parteneri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39" name="Graphic 25">
            <a:extLst>
              <a:ext uri="{FF2B5EF4-FFF2-40B4-BE49-F238E27FC236}">
                <a16:creationId xmlns:a16="http://schemas.microsoft.com/office/drawing/2014/main" id="{A4F2992A-817C-2D71-3AC3-82D3A179B4AD}"/>
              </a:ext>
            </a:extLst>
          </p:cNvPr>
          <p:cNvSpPr/>
          <p:nvPr/>
        </p:nvSpPr>
        <p:spPr>
          <a:xfrm>
            <a:off x="5534796" y="4425220"/>
            <a:ext cx="973154" cy="682120"/>
          </a:xfrm>
          <a:custGeom>
            <a:avLst/>
            <a:gdLst>
              <a:gd name="connsiteX0" fmla="*/ 368301 w 804317"/>
              <a:gd name="connsiteY0" fmla="*/ 5602 h 563776"/>
              <a:gd name="connsiteX1" fmla="*/ 229457 w 804317"/>
              <a:gd name="connsiteY1" fmla="*/ 55537 h 563776"/>
              <a:gd name="connsiteX2" fmla="*/ 95242 w 804317"/>
              <a:gd name="connsiteY2" fmla="*/ 55537 h 563776"/>
              <a:gd name="connsiteX3" fmla="*/ 20461 w 804317"/>
              <a:gd name="connsiteY3" fmla="*/ 15102 h 563776"/>
              <a:gd name="connsiteX4" fmla="*/ 423107 w 804317"/>
              <a:gd name="connsiteY4" fmla="*/ 5602 h 563776"/>
              <a:gd name="connsiteX5" fmla="*/ 395582 w 804317"/>
              <a:gd name="connsiteY5" fmla="*/ 0 h 563776"/>
              <a:gd name="connsiteX6" fmla="*/ 368057 w 804317"/>
              <a:gd name="connsiteY6" fmla="*/ 5602 h 563776"/>
              <a:gd name="connsiteX7" fmla="*/ 576566 w 804317"/>
              <a:gd name="connsiteY7" fmla="*/ 69178 h 563776"/>
              <a:gd name="connsiteX8" fmla="*/ 631616 w 804317"/>
              <a:gd name="connsiteY8" fmla="*/ 80383 h 563776"/>
              <a:gd name="connsiteX9" fmla="*/ 686666 w 804317"/>
              <a:gd name="connsiteY9" fmla="*/ 69178 h 563776"/>
              <a:gd name="connsiteX10" fmla="*/ 258444 w 804317"/>
              <a:gd name="connsiteY10" fmla="*/ 108639 h 563776"/>
              <a:gd name="connsiteX11" fmla="*/ 252598 w 804317"/>
              <a:gd name="connsiteY11" fmla="*/ 117164 h 563776"/>
              <a:gd name="connsiteX12" fmla="*/ 250405 w 804317"/>
              <a:gd name="connsiteY12" fmla="*/ 127639 h 563776"/>
              <a:gd name="connsiteX13" fmla="*/ 576566 w 804317"/>
              <a:gd name="connsiteY13" fmla="*/ 69178 h 563776"/>
              <a:gd name="connsiteX14" fmla="*/ 422864 w 804317"/>
              <a:gd name="connsiteY14" fmla="*/ 5602 h 563776"/>
              <a:gd name="connsiteX15" fmla="*/ 686423 w 804317"/>
              <a:gd name="connsiteY15" fmla="*/ 69178 h 563776"/>
              <a:gd name="connsiteX16" fmla="*/ 790190 w 804317"/>
              <a:gd name="connsiteY16" fmla="*/ 26064 h 563776"/>
              <a:gd name="connsiteX17" fmla="*/ 257957 w 804317"/>
              <a:gd name="connsiteY17" fmla="*/ 108395 h 563776"/>
              <a:gd name="connsiteX18" fmla="*/ 357339 w 804317"/>
              <a:gd name="connsiteY18" fmla="*/ 9743 h 563776"/>
              <a:gd name="connsiteX19" fmla="*/ 250649 w 804317"/>
              <a:gd name="connsiteY19" fmla="*/ 127639 h 563776"/>
              <a:gd name="connsiteX20" fmla="*/ 250649 w 804317"/>
              <a:gd name="connsiteY20" fmla="*/ 268918 h 563776"/>
              <a:gd name="connsiteX21" fmla="*/ 303507 w 804317"/>
              <a:gd name="connsiteY21" fmla="*/ 268918 h 563776"/>
              <a:gd name="connsiteX22" fmla="*/ 303507 w 804317"/>
              <a:gd name="connsiteY22" fmla="*/ 268918 h 563776"/>
              <a:gd name="connsiteX23" fmla="*/ 349301 w 804317"/>
              <a:gd name="connsiteY23" fmla="*/ 223124 h 563776"/>
              <a:gd name="connsiteX24" fmla="*/ 349301 w 804317"/>
              <a:gd name="connsiteY24" fmla="*/ 159548 h 563776"/>
              <a:gd name="connsiteX25" fmla="*/ 387544 w 804317"/>
              <a:gd name="connsiteY25" fmla="*/ 121305 h 563776"/>
              <a:gd name="connsiteX26" fmla="*/ 387544 w 804317"/>
              <a:gd name="connsiteY26" fmla="*/ 121305 h 563776"/>
              <a:gd name="connsiteX27" fmla="*/ 706884 w 804317"/>
              <a:gd name="connsiteY27" fmla="*/ 319827 h 563776"/>
              <a:gd name="connsiteX28" fmla="*/ 528579 w 804317"/>
              <a:gd name="connsiteY28" fmla="*/ 309109 h 563776"/>
              <a:gd name="connsiteX29" fmla="*/ 664744 w 804317"/>
              <a:gd name="connsiteY29" fmla="*/ 393633 h 563776"/>
              <a:gd name="connsiteX30" fmla="*/ 486439 w 804317"/>
              <a:gd name="connsiteY30" fmla="*/ 382916 h 563776"/>
              <a:gd name="connsiteX31" fmla="*/ 600924 w 804317"/>
              <a:gd name="connsiteY31" fmla="*/ 454042 h 563776"/>
              <a:gd name="connsiteX32" fmla="*/ 533695 w 804317"/>
              <a:gd name="connsiteY32" fmla="*/ 512259 h 563776"/>
              <a:gd name="connsiteX33" fmla="*/ 444299 w 804317"/>
              <a:gd name="connsiteY33" fmla="*/ 456722 h 563776"/>
              <a:gd name="connsiteX34" fmla="*/ 402159 w 804317"/>
              <a:gd name="connsiteY34" fmla="*/ 530528 h 563776"/>
              <a:gd name="connsiteX35" fmla="*/ 446735 w 804317"/>
              <a:gd name="connsiteY35" fmla="*/ 558297 h 563776"/>
              <a:gd name="connsiteX36" fmla="*/ 664744 w 804317"/>
              <a:gd name="connsiteY36" fmla="*/ 393146 h 563776"/>
              <a:gd name="connsiteX37" fmla="*/ 722230 w 804317"/>
              <a:gd name="connsiteY37" fmla="*/ 377313 h 563776"/>
              <a:gd name="connsiteX38" fmla="*/ 706397 w 804317"/>
              <a:gd name="connsiteY38" fmla="*/ 319827 h 563776"/>
              <a:gd name="connsiteX39" fmla="*/ 600437 w 804317"/>
              <a:gd name="connsiteY39" fmla="*/ 454042 h 563776"/>
              <a:gd name="connsiteX40" fmla="*/ 657923 w 804317"/>
              <a:gd name="connsiteY40" fmla="*/ 438209 h 563776"/>
              <a:gd name="connsiteX41" fmla="*/ 642090 w 804317"/>
              <a:gd name="connsiteY41" fmla="*/ 380723 h 563776"/>
              <a:gd name="connsiteX42" fmla="*/ 533208 w 804317"/>
              <a:gd name="connsiteY42" fmla="*/ 512259 h 563776"/>
              <a:gd name="connsiteX43" fmla="*/ 590694 w 804317"/>
              <a:gd name="connsiteY43" fmla="*/ 496426 h 563776"/>
              <a:gd name="connsiteX44" fmla="*/ 574861 w 804317"/>
              <a:gd name="connsiteY44" fmla="*/ 438940 h 563776"/>
              <a:gd name="connsiteX45" fmla="*/ 446491 w 804317"/>
              <a:gd name="connsiteY45" fmla="*/ 558297 h 563776"/>
              <a:gd name="connsiteX46" fmla="*/ 503977 w 804317"/>
              <a:gd name="connsiteY46" fmla="*/ 542464 h 563776"/>
              <a:gd name="connsiteX47" fmla="*/ 488144 w 804317"/>
              <a:gd name="connsiteY47" fmla="*/ 484978 h 563776"/>
              <a:gd name="connsiteX48" fmla="*/ 133485 w 804317"/>
              <a:gd name="connsiteY48" fmla="*/ 389249 h 563776"/>
              <a:gd name="connsiteX49" fmla="*/ 178061 w 804317"/>
              <a:gd name="connsiteY49" fmla="*/ 361480 h 563776"/>
              <a:gd name="connsiteX50" fmla="*/ 136408 w 804317"/>
              <a:gd name="connsiteY50" fmla="*/ 288161 h 563776"/>
              <a:gd name="connsiteX51" fmla="*/ 91832 w 804317"/>
              <a:gd name="connsiteY51" fmla="*/ 315930 h 563776"/>
              <a:gd name="connsiteX52" fmla="*/ 91832 w 804317"/>
              <a:gd name="connsiteY52" fmla="*/ 315930 h 563776"/>
              <a:gd name="connsiteX53" fmla="*/ 75999 w 804317"/>
              <a:gd name="connsiteY53" fmla="*/ 373416 h 563776"/>
              <a:gd name="connsiteX54" fmla="*/ 133485 w 804317"/>
              <a:gd name="connsiteY54" fmla="*/ 389249 h 563776"/>
              <a:gd name="connsiteX55" fmla="*/ 178061 w 804317"/>
              <a:gd name="connsiteY55" fmla="*/ 361480 h 563776"/>
              <a:gd name="connsiteX56" fmla="*/ 193894 w 804317"/>
              <a:gd name="connsiteY56" fmla="*/ 303994 h 563776"/>
              <a:gd name="connsiteX57" fmla="*/ 136408 w 804317"/>
              <a:gd name="connsiteY57" fmla="*/ 288161 h 563776"/>
              <a:gd name="connsiteX58" fmla="*/ 206804 w 804317"/>
              <a:gd name="connsiteY58" fmla="*/ 442838 h 563776"/>
              <a:gd name="connsiteX59" fmla="*/ 251380 w 804317"/>
              <a:gd name="connsiteY59" fmla="*/ 415069 h 563776"/>
              <a:gd name="connsiteX60" fmla="*/ 164907 w 804317"/>
              <a:gd name="connsiteY60" fmla="*/ 369518 h 563776"/>
              <a:gd name="connsiteX61" fmla="*/ 209483 w 804317"/>
              <a:gd name="connsiteY61" fmla="*/ 341750 h 563776"/>
              <a:gd name="connsiteX62" fmla="*/ 164907 w 804317"/>
              <a:gd name="connsiteY62" fmla="*/ 369518 h 563776"/>
              <a:gd name="connsiteX63" fmla="*/ 149074 w 804317"/>
              <a:gd name="connsiteY63" fmla="*/ 427005 h 563776"/>
              <a:gd name="connsiteX64" fmla="*/ 206560 w 804317"/>
              <a:gd name="connsiteY64" fmla="*/ 442838 h 563776"/>
              <a:gd name="connsiteX65" fmla="*/ 251136 w 804317"/>
              <a:gd name="connsiteY65" fmla="*/ 415069 h 563776"/>
              <a:gd name="connsiteX66" fmla="*/ 266969 w 804317"/>
              <a:gd name="connsiteY66" fmla="*/ 357583 h 563776"/>
              <a:gd name="connsiteX67" fmla="*/ 209483 w 804317"/>
              <a:gd name="connsiteY67" fmla="*/ 341750 h 563776"/>
              <a:gd name="connsiteX68" fmla="*/ 324455 w 804317"/>
              <a:gd name="connsiteY68" fmla="*/ 468658 h 563776"/>
              <a:gd name="connsiteX69" fmla="*/ 279879 w 804317"/>
              <a:gd name="connsiteY69" fmla="*/ 496426 h 563776"/>
              <a:gd name="connsiteX70" fmla="*/ 282802 w 804317"/>
              <a:gd name="connsiteY70" fmla="*/ 395338 h 563776"/>
              <a:gd name="connsiteX71" fmla="*/ 238226 w 804317"/>
              <a:gd name="connsiteY71" fmla="*/ 423107 h 563776"/>
              <a:gd name="connsiteX72" fmla="*/ 238226 w 804317"/>
              <a:gd name="connsiteY72" fmla="*/ 423107 h 563776"/>
              <a:gd name="connsiteX73" fmla="*/ 222393 w 804317"/>
              <a:gd name="connsiteY73" fmla="*/ 480593 h 563776"/>
              <a:gd name="connsiteX74" fmla="*/ 279879 w 804317"/>
              <a:gd name="connsiteY74" fmla="*/ 496426 h 563776"/>
              <a:gd name="connsiteX75" fmla="*/ 324455 w 804317"/>
              <a:gd name="connsiteY75" fmla="*/ 468658 h 563776"/>
              <a:gd name="connsiteX76" fmla="*/ 340288 w 804317"/>
              <a:gd name="connsiteY76" fmla="*/ 411171 h 563776"/>
              <a:gd name="connsiteX77" fmla="*/ 282802 w 804317"/>
              <a:gd name="connsiteY77" fmla="*/ 395338 h 563776"/>
              <a:gd name="connsiteX78" fmla="*/ 397774 w 804317"/>
              <a:gd name="connsiteY78" fmla="*/ 522246 h 563776"/>
              <a:gd name="connsiteX79" fmla="*/ 353198 w 804317"/>
              <a:gd name="connsiteY79" fmla="*/ 550015 h 563776"/>
              <a:gd name="connsiteX80" fmla="*/ 356121 w 804317"/>
              <a:gd name="connsiteY80" fmla="*/ 448927 h 563776"/>
              <a:gd name="connsiteX81" fmla="*/ 311545 w 804317"/>
              <a:gd name="connsiteY81" fmla="*/ 476696 h 563776"/>
              <a:gd name="connsiteX82" fmla="*/ 311545 w 804317"/>
              <a:gd name="connsiteY82" fmla="*/ 476696 h 563776"/>
              <a:gd name="connsiteX83" fmla="*/ 295712 w 804317"/>
              <a:gd name="connsiteY83" fmla="*/ 534182 h 563776"/>
              <a:gd name="connsiteX84" fmla="*/ 353198 w 804317"/>
              <a:gd name="connsiteY84" fmla="*/ 550015 h 563776"/>
              <a:gd name="connsiteX85" fmla="*/ 397774 w 804317"/>
              <a:gd name="connsiteY85" fmla="*/ 522246 h 563776"/>
              <a:gd name="connsiteX86" fmla="*/ 413607 w 804317"/>
              <a:gd name="connsiteY86" fmla="*/ 464760 h 563776"/>
              <a:gd name="connsiteX87" fmla="*/ 356121 w 804317"/>
              <a:gd name="connsiteY87" fmla="*/ 448927 h 563776"/>
              <a:gd name="connsiteX88" fmla="*/ 84280 w 804317"/>
              <a:gd name="connsiteY88" fmla="*/ 322019 h 563776"/>
              <a:gd name="connsiteX89" fmla="*/ 0 w 804317"/>
              <a:gd name="connsiteY89" fmla="*/ 302045 h 563776"/>
              <a:gd name="connsiteX90" fmla="*/ 804318 w 804317"/>
              <a:gd name="connsiteY90" fmla="*/ 302045 h 563776"/>
              <a:gd name="connsiteX91" fmla="*/ 764370 w 804317"/>
              <a:gd name="connsiteY91" fmla="*/ 302045 h 563776"/>
              <a:gd name="connsiteX92" fmla="*/ 717114 w 804317"/>
              <a:gd name="connsiteY92" fmla="*/ 328109 h 563776"/>
              <a:gd name="connsiteX93" fmla="*/ 250649 w 804317"/>
              <a:gd name="connsiteY93" fmla="*/ 195355 h 563776"/>
              <a:gd name="connsiteX94" fmla="*/ 291084 w 804317"/>
              <a:gd name="connsiteY94" fmla="*/ 195355 h 5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04317" h="563776">
                <a:moveTo>
                  <a:pt x="368301" y="5602"/>
                </a:moveTo>
                <a:lnTo>
                  <a:pt x="229457" y="55537"/>
                </a:lnTo>
                <a:cubicBezTo>
                  <a:pt x="186099" y="74537"/>
                  <a:pt x="122280" y="68691"/>
                  <a:pt x="95242" y="55537"/>
                </a:cubicBezTo>
                <a:cubicBezTo>
                  <a:pt x="68204" y="42384"/>
                  <a:pt x="20461" y="15102"/>
                  <a:pt x="20461" y="15102"/>
                </a:cubicBezTo>
                <a:moveTo>
                  <a:pt x="423107" y="5602"/>
                </a:moveTo>
                <a:cubicBezTo>
                  <a:pt x="414582" y="1949"/>
                  <a:pt x="405325" y="0"/>
                  <a:pt x="395582" y="0"/>
                </a:cubicBezTo>
                <a:cubicBezTo>
                  <a:pt x="385839" y="0"/>
                  <a:pt x="376582" y="1949"/>
                  <a:pt x="368057" y="5602"/>
                </a:cubicBezTo>
                <a:moveTo>
                  <a:pt x="576566" y="69178"/>
                </a:moveTo>
                <a:cubicBezTo>
                  <a:pt x="593373" y="76242"/>
                  <a:pt x="612129" y="80383"/>
                  <a:pt x="631616" y="80383"/>
                </a:cubicBezTo>
                <a:cubicBezTo>
                  <a:pt x="651103" y="80383"/>
                  <a:pt x="669615" y="76486"/>
                  <a:pt x="686666" y="69178"/>
                </a:cubicBezTo>
                <a:moveTo>
                  <a:pt x="258444" y="108639"/>
                </a:moveTo>
                <a:cubicBezTo>
                  <a:pt x="256008" y="111075"/>
                  <a:pt x="254059" y="113998"/>
                  <a:pt x="252598" y="117164"/>
                </a:cubicBezTo>
                <a:cubicBezTo>
                  <a:pt x="251136" y="120331"/>
                  <a:pt x="250405" y="123985"/>
                  <a:pt x="250405" y="127639"/>
                </a:cubicBezTo>
                <a:moveTo>
                  <a:pt x="576566" y="69178"/>
                </a:moveTo>
                <a:lnTo>
                  <a:pt x="422864" y="5602"/>
                </a:lnTo>
                <a:moveTo>
                  <a:pt x="686423" y="69178"/>
                </a:moveTo>
                <a:lnTo>
                  <a:pt x="790190" y="26064"/>
                </a:lnTo>
                <a:moveTo>
                  <a:pt x="257957" y="108395"/>
                </a:moveTo>
                <a:lnTo>
                  <a:pt x="357339" y="9743"/>
                </a:lnTo>
                <a:moveTo>
                  <a:pt x="250649" y="127639"/>
                </a:moveTo>
                <a:lnTo>
                  <a:pt x="250649" y="268918"/>
                </a:lnTo>
                <a:lnTo>
                  <a:pt x="303507" y="268918"/>
                </a:lnTo>
                <a:moveTo>
                  <a:pt x="303507" y="268918"/>
                </a:moveTo>
                <a:cubicBezTo>
                  <a:pt x="328840" y="268918"/>
                  <a:pt x="349301" y="248457"/>
                  <a:pt x="349301" y="223124"/>
                </a:cubicBezTo>
                <a:lnTo>
                  <a:pt x="349301" y="159548"/>
                </a:lnTo>
                <a:lnTo>
                  <a:pt x="387544" y="121305"/>
                </a:lnTo>
                <a:moveTo>
                  <a:pt x="387544" y="121305"/>
                </a:moveTo>
                <a:lnTo>
                  <a:pt x="706884" y="319827"/>
                </a:lnTo>
                <a:moveTo>
                  <a:pt x="528579" y="309109"/>
                </a:moveTo>
                <a:lnTo>
                  <a:pt x="664744" y="393633"/>
                </a:lnTo>
                <a:moveTo>
                  <a:pt x="486439" y="382916"/>
                </a:moveTo>
                <a:lnTo>
                  <a:pt x="600924" y="454042"/>
                </a:lnTo>
                <a:moveTo>
                  <a:pt x="533695" y="512259"/>
                </a:moveTo>
                <a:lnTo>
                  <a:pt x="444299" y="456722"/>
                </a:lnTo>
                <a:moveTo>
                  <a:pt x="402159" y="530528"/>
                </a:moveTo>
                <a:lnTo>
                  <a:pt x="446735" y="558297"/>
                </a:lnTo>
                <a:moveTo>
                  <a:pt x="664744" y="393146"/>
                </a:moveTo>
                <a:cubicBezTo>
                  <a:pt x="684961" y="404595"/>
                  <a:pt x="710781" y="397531"/>
                  <a:pt x="722230" y="377313"/>
                </a:cubicBezTo>
                <a:cubicBezTo>
                  <a:pt x="733678" y="357096"/>
                  <a:pt x="726614" y="331276"/>
                  <a:pt x="706397" y="319827"/>
                </a:cubicBezTo>
                <a:moveTo>
                  <a:pt x="600437" y="454042"/>
                </a:moveTo>
                <a:cubicBezTo>
                  <a:pt x="620655" y="465491"/>
                  <a:pt x="646475" y="458427"/>
                  <a:pt x="657923" y="438209"/>
                </a:cubicBezTo>
                <a:cubicBezTo>
                  <a:pt x="669372" y="417992"/>
                  <a:pt x="662308" y="392172"/>
                  <a:pt x="642090" y="380723"/>
                </a:cubicBezTo>
                <a:moveTo>
                  <a:pt x="533208" y="512259"/>
                </a:moveTo>
                <a:cubicBezTo>
                  <a:pt x="553425" y="523708"/>
                  <a:pt x="579245" y="516644"/>
                  <a:pt x="590694" y="496426"/>
                </a:cubicBezTo>
                <a:cubicBezTo>
                  <a:pt x="602142" y="476209"/>
                  <a:pt x="595078" y="450389"/>
                  <a:pt x="574861" y="438940"/>
                </a:cubicBezTo>
                <a:moveTo>
                  <a:pt x="446491" y="558297"/>
                </a:moveTo>
                <a:cubicBezTo>
                  <a:pt x="466709" y="569745"/>
                  <a:pt x="492529" y="562681"/>
                  <a:pt x="503977" y="542464"/>
                </a:cubicBezTo>
                <a:cubicBezTo>
                  <a:pt x="515426" y="522246"/>
                  <a:pt x="508362" y="496426"/>
                  <a:pt x="488144" y="484978"/>
                </a:cubicBezTo>
                <a:moveTo>
                  <a:pt x="133485" y="389249"/>
                </a:moveTo>
                <a:lnTo>
                  <a:pt x="178061" y="361480"/>
                </a:lnTo>
                <a:moveTo>
                  <a:pt x="136408" y="288161"/>
                </a:moveTo>
                <a:lnTo>
                  <a:pt x="91832" y="315930"/>
                </a:lnTo>
                <a:moveTo>
                  <a:pt x="91832" y="315930"/>
                </a:moveTo>
                <a:cubicBezTo>
                  <a:pt x="71614" y="327378"/>
                  <a:pt x="64550" y="353198"/>
                  <a:pt x="75999" y="373416"/>
                </a:cubicBezTo>
                <a:cubicBezTo>
                  <a:pt x="87447" y="393633"/>
                  <a:pt x="113267" y="400697"/>
                  <a:pt x="133485" y="389249"/>
                </a:cubicBezTo>
                <a:moveTo>
                  <a:pt x="178061" y="361480"/>
                </a:moveTo>
                <a:cubicBezTo>
                  <a:pt x="198278" y="350032"/>
                  <a:pt x="205342" y="324212"/>
                  <a:pt x="193894" y="303994"/>
                </a:cubicBezTo>
                <a:cubicBezTo>
                  <a:pt x="182445" y="283777"/>
                  <a:pt x="156625" y="276713"/>
                  <a:pt x="136408" y="288161"/>
                </a:cubicBezTo>
                <a:moveTo>
                  <a:pt x="206804" y="442838"/>
                </a:moveTo>
                <a:lnTo>
                  <a:pt x="251380" y="415069"/>
                </a:lnTo>
                <a:moveTo>
                  <a:pt x="164907" y="369518"/>
                </a:moveTo>
                <a:lnTo>
                  <a:pt x="209483" y="341750"/>
                </a:lnTo>
                <a:moveTo>
                  <a:pt x="164907" y="369518"/>
                </a:moveTo>
                <a:cubicBezTo>
                  <a:pt x="144689" y="380967"/>
                  <a:pt x="137626" y="406787"/>
                  <a:pt x="149074" y="427005"/>
                </a:cubicBezTo>
                <a:cubicBezTo>
                  <a:pt x="160523" y="447222"/>
                  <a:pt x="186343" y="454286"/>
                  <a:pt x="206560" y="442838"/>
                </a:cubicBezTo>
                <a:moveTo>
                  <a:pt x="251136" y="415069"/>
                </a:moveTo>
                <a:cubicBezTo>
                  <a:pt x="271354" y="403620"/>
                  <a:pt x="278418" y="377800"/>
                  <a:pt x="266969" y="357583"/>
                </a:cubicBezTo>
                <a:cubicBezTo>
                  <a:pt x="255521" y="337365"/>
                  <a:pt x="229701" y="330301"/>
                  <a:pt x="209483" y="341750"/>
                </a:cubicBezTo>
                <a:moveTo>
                  <a:pt x="324455" y="468658"/>
                </a:moveTo>
                <a:lnTo>
                  <a:pt x="279879" y="496426"/>
                </a:lnTo>
                <a:moveTo>
                  <a:pt x="282802" y="395338"/>
                </a:moveTo>
                <a:lnTo>
                  <a:pt x="238226" y="423107"/>
                </a:lnTo>
                <a:moveTo>
                  <a:pt x="238226" y="423107"/>
                </a:moveTo>
                <a:cubicBezTo>
                  <a:pt x="218009" y="434556"/>
                  <a:pt x="210945" y="460376"/>
                  <a:pt x="222393" y="480593"/>
                </a:cubicBezTo>
                <a:cubicBezTo>
                  <a:pt x="233842" y="500811"/>
                  <a:pt x="259662" y="507875"/>
                  <a:pt x="279879" y="496426"/>
                </a:cubicBezTo>
                <a:moveTo>
                  <a:pt x="324455" y="468658"/>
                </a:moveTo>
                <a:cubicBezTo>
                  <a:pt x="344673" y="457209"/>
                  <a:pt x="351737" y="431389"/>
                  <a:pt x="340288" y="411171"/>
                </a:cubicBezTo>
                <a:cubicBezTo>
                  <a:pt x="328840" y="390954"/>
                  <a:pt x="303020" y="383890"/>
                  <a:pt x="282802" y="395338"/>
                </a:cubicBezTo>
                <a:moveTo>
                  <a:pt x="397774" y="522246"/>
                </a:moveTo>
                <a:lnTo>
                  <a:pt x="353198" y="550015"/>
                </a:lnTo>
                <a:moveTo>
                  <a:pt x="356121" y="448927"/>
                </a:moveTo>
                <a:lnTo>
                  <a:pt x="311545" y="476696"/>
                </a:lnTo>
                <a:moveTo>
                  <a:pt x="311545" y="476696"/>
                </a:moveTo>
                <a:cubicBezTo>
                  <a:pt x="291328" y="488144"/>
                  <a:pt x="284264" y="513964"/>
                  <a:pt x="295712" y="534182"/>
                </a:cubicBezTo>
                <a:cubicBezTo>
                  <a:pt x="307161" y="554399"/>
                  <a:pt x="332981" y="561463"/>
                  <a:pt x="353198" y="550015"/>
                </a:cubicBezTo>
                <a:moveTo>
                  <a:pt x="397774" y="522246"/>
                </a:moveTo>
                <a:cubicBezTo>
                  <a:pt x="417992" y="510798"/>
                  <a:pt x="425056" y="484978"/>
                  <a:pt x="413607" y="464760"/>
                </a:cubicBezTo>
                <a:cubicBezTo>
                  <a:pt x="402159" y="444543"/>
                  <a:pt x="376339" y="437479"/>
                  <a:pt x="356121" y="448927"/>
                </a:cubicBezTo>
                <a:moveTo>
                  <a:pt x="84280" y="322019"/>
                </a:moveTo>
                <a:cubicBezTo>
                  <a:pt x="47986" y="293764"/>
                  <a:pt x="0" y="302045"/>
                  <a:pt x="0" y="302045"/>
                </a:cubicBezTo>
                <a:moveTo>
                  <a:pt x="804318" y="302045"/>
                </a:moveTo>
                <a:lnTo>
                  <a:pt x="764370" y="302045"/>
                </a:lnTo>
                <a:cubicBezTo>
                  <a:pt x="739768" y="302045"/>
                  <a:pt x="717114" y="328109"/>
                  <a:pt x="717114" y="328109"/>
                </a:cubicBezTo>
                <a:moveTo>
                  <a:pt x="250649" y="195355"/>
                </a:moveTo>
                <a:lnTo>
                  <a:pt x="291084" y="195355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6" name="Graphic 27">
            <a:extLst>
              <a:ext uri="{FF2B5EF4-FFF2-40B4-BE49-F238E27FC236}">
                <a16:creationId xmlns:a16="http://schemas.microsoft.com/office/drawing/2014/main" id="{BD447F61-FAA7-0215-3C15-3F115EADE5C2}"/>
              </a:ext>
            </a:extLst>
          </p:cNvPr>
          <p:cNvSpPr/>
          <p:nvPr/>
        </p:nvSpPr>
        <p:spPr>
          <a:xfrm>
            <a:off x="6766101" y="1893557"/>
            <a:ext cx="1752829" cy="887720"/>
          </a:xfrm>
          <a:custGeom>
            <a:avLst/>
            <a:gdLst>
              <a:gd name="connsiteX0" fmla="*/ 680760 w 1448723"/>
              <a:gd name="connsiteY0" fmla="*/ 428493 h 733705"/>
              <a:gd name="connsiteX1" fmla="*/ 459377 w 1448723"/>
              <a:gd name="connsiteY1" fmla="*/ 649876 h 733705"/>
              <a:gd name="connsiteX2" fmla="*/ 237994 w 1448723"/>
              <a:gd name="connsiteY2" fmla="*/ 428493 h 733705"/>
              <a:gd name="connsiteX3" fmla="*/ 459377 w 1448723"/>
              <a:gd name="connsiteY3" fmla="*/ 207109 h 733705"/>
              <a:gd name="connsiteX4" fmla="*/ 680760 w 1448723"/>
              <a:gd name="connsiteY4" fmla="*/ 428493 h 733705"/>
              <a:gd name="connsiteX5" fmla="*/ 762773 w 1448723"/>
              <a:gd name="connsiteY5" fmla="*/ 136256 h 733705"/>
              <a:gd name="connsiteX6" fmla="*/ 680760 w 1448723"/>
              <a:gd name="connsiteY6" fmla="*/ 136256 h 733705"/>
              <a:gd name="connsiteX7" fmla="*/ 596671 w 1448723"/>
              <a:gd name="connsiteY7" fmla="*/ 519 h 733705"/>
              <a:gd name="connsiteX8" fmla="*/ 459377 w 1448723"/>
              <a:gd name="connsiteY8" fmla="*/ 519 h 733705"/>
              <a:gd name="connsiteX9" fmla="*/ 0 w 1448723"/>
              <a:gd name="connsiteY9" fmla="*/ 733706 h 733705"/>
              <a:gd name="connsiteX10" fmla="*/ 762514 w 1448723"/>
              <a:gd name="connsiteY10" fmla="*/ 733706 h 733705"/>
              <a:gd name="connsiteX11" fmla="*/ 0 w 1448723"/>
              <a:gd name="connsiteY11" fmla="*/ 136256 h 733705"/>
              <a:gd name="connsiteX12" fmla="*/ 0 w 1448723"/>
              <a:gd name="connsiteY12" fmla="*/ 733706 h 733705"/>
              <a:gd name="connsiteX13" fmla="*/ 237734 w 1448723"/>
              <a:gd name="connsiteY13" fmla="*/ 136256 h 733705"/>
              <a:gd name="connsiteX14" fmla="*/ 0 w 1448723"/>
              <a:gd name="connsiteY14" fmla="*/ 136256 h 733705"/>
              <a:gd name="connsiteX15" fmla="*/ 459117 w 1448723"/>
              <a:gd name="connsiteY15" fmla="*/ 519 h 733705"/>
              <a:gd name="connsiteX16" fmla="*/ 321823 w 1448723"/>
              <a:gd name="connsiteY16" fmla="*/ 519 h 733705"/>
              <a:gd name="connsiteX17" fmla="*/ 237734 w 1448723"/>
              <a:gd name="connsiteY17" fmla="*/ 136256 h 733705"/>
              <a:gd name="connsiteX18" fmla="*/ 0 w 1448723"/>
              <a:gd name="connsiteY18" fmla="*/ 322862 h 733705"/>
              <a:gd name="connsiteX19" fmla="*/ 264466 w 1448723"/>
              <a:gd name="connsiteY19" fmla="*/ 322862 h 733705"/>
              <a:gd name="connsiteX20" fmla="*/ 762773 w 1448723"/>
              <a:gd name="connsiteY20" fmla="*/ 322862 h 733705"/>
              <a:gd name="connsiteX21" fmla="*/ 654028 w 1448723"/>
              <a:gd name="connsiteY21" fmla="*/ 322862 h 733705"/>
              <a:gd name="connsiteX22" fmla="*/ 81234 w 1448723"/>
              <a:gd name="connsiteY22" fmla="*/ 229429 h 733705"/>
              <a:gd name="connsiteX23" fmla="*/ 168698 w 1448723"/>
              <a:gd name="connsiteY23" fmla="*/ 229429 h 733705"/>
              <a:gd name="connsiteX24" fmla="*/ 1448724 w 1448723"/>
              <a:gd name="connsiteY24" fmla="*/ 0 h 733705"/>
              <a:gd name="connsiteX25" fmla="*/ 891502 w 1448723"/>
              <a:gd name="connsiteY25" fmla="*/ 0 h 733705"/>
              <a:gd name="connsiteX26" fmla="*/ 891502 w 1448723"/>
              <a:gd name="connsiteY26" fmla="*/ 329350 h 733705"/>
              <a:gd name="connsiteX27" fmla="*/ 1448724 w 1448723"/>
              <a:gd name="connsiteY27" fmla="*/ 329350 h 733705"/>
              <a:gd name="connsiteX28" fmla="*/ 1448724 w 1448723"/>
              <a:gd name="connsiteY28" fmla="*/ 0 h 733705"/>
              <a:gd name="connsiteX29" fmla="*/ 1214883 w 1448723"/>
              <a:gd name="connsiteY29" fmla="*/ 164805 h 733705"/>
              <a:gd name="connsiteX30" fmla="*/ 1125603 w 1448723"/>
              <a:gd name="connsiteY30" fmla="*/ 108745 h 733705"/>
              <a:gd name="connsiteX31" fmla="*/ 1125603 w 1448723"/>
              <a:gd name="connsiteY31" fmla="*/ 220864 h 733705"/>
              <a:gd name="connsiteX32" fmla="*/ 1214883 w 1448723"/>
              <a:gd name="connsiteY32" fmla="*/ 164805 h 733705"/>
              <a:gd name="connsiteX33" fmla="*/ 889945 w 1448723"/>
              <a:gd name="connsiteY33" fmla="*/ 404356 h 733705"/>
              <a:gd name="connsiteX34" fmla="*/ 889945 w 1448723"/>
              <a:gd name="connsiteY34" fmla="*/ 733706 h 733705"/>
              <a:gd name="connsiteX35" fmla="*/ 1447167 w 1448723"/>
              <a:gd name="connsiteY35" fmla="*/ 733706 h 733705"/>
              <a:gd name="connsiteX36" fmla="*/ 1447167 w 1448723"/>
              <a:gd name="connsiteY36" fmla="*/ 733706 h 733705"/>
              <a:gd name="connsiteX37" fmla="*/ 1447167 w 1448723"/>
              <a:gd name="connsiteY37" fmla="*/ 404356 h 733705"/>
              <a:gd name="connsiteX38" fmla="*/ 889945 w 1448723"/>
              <a:gd name="connsiteY38" fmla="*/ 404356 h 733705"/>
              <a:gd name="connsiteX39" fmla="*/ 1074994 w 1448723"/>
              <a:gd name="connsiteY39" fmla="*/ 484033 h 733705"/>
              <a:gd name="connsiteX40" fmla="*/ 965470 w 1448723"/>
              <a:gd name="connsiteY40" fmla="*/ 658441 h 733705"/>
              <a:gd name="connsiteX41" fmla="*/ 1184517 w 1448723"/>
              <a:gd name="connsiteY41" fmla="*/ 658441 h 733705"/>
              <a:gd name="connsiteX42" fmla="*/ 1074994 w 1448723"/>
              <a:gd name="connsiteY42" fmla="*/ 484033 h 733705"/>
              <a:gd name="connsiteX43" fmla="*/ 1371642 w 1448723"/>
              <a:gd name="connsiteY43" fmla="*/ 658441 h 733705"/>
              <a:gd name="connsiteX44" fmla="*/ 1128198 w 1448723"/>
              <a:gd name="connsiteY44" fmla="*/ 658441 h 733705"/>
              <a:gd name="connsiteX45" fmla="*/ 1290927 w 1448723"/>
              <a:gd name="connsiteY45" fmla="*/ 658441 h 733705"/>
              <a:gd name="connsiteX46" fmla="*/ 1210990 w 1448723"/>
              <a:gd name="connsiteY46" fmla="*/ 531009 h 733705"/>
              <a:gd name="connsiteX47" fmla="*/ 1157785 w 1448723"/>
              <a:gd name="connsiteY47" fmla="*/ 615877 h 733705"/>
              <a:gd name="connsiteX48" fmla="*/ 1334788 w 1448723"/>
              <a:gd name="connsiteY48" fmla="*/ 491819 h 733705"/>
              <a:gd name="connsiteX49" fmla="*/ 1297934 w 1448723"/>
              <a:gd name="connsiteY49" fmla="*/ 528673 h 733705"/>
              <a:gd name="connsiteX50" fmla="*/ 1334788 w 1448723"/>
              <a:gd name="connsiteY50" fmla="*/ 565527 h 733705"/>
              <a:gd name="connsiteX51" fmla="*/ 1371642 w 1448723"/>
              <a:gd name="connsiteY51" fmla="*/ 528673 h 733705"/>
              <a:gd name="connsiteX52" fmla="*/ 1334788 w 1448723"/>
              <a:gd name="connsiteY52" fmla="*/ 491819 h 73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448723" h="733705">
                <a:moveTo>
                  <a:pt x="680760" y="428493"/>
                </a:moveTo>
                <a:cubicBezTo>
                  <a:pt x="680760" y="550734"/>
                  <a:pt x="581618" y="649876"/>
                  <a:pt x="459377" y="649876"/>
                </a:cubicBezTo>
                <a:cubicBezTo>
                  <a:pt x="337136" y="649876"/>
                  <a:pt x="237994" y="550734"/>
                  <a:pt x="237994" y="428493"/>
                </a:cubicBezTo>
                <a:cubicBezTo>
                  <a:pt x="237994" y="306252"/>
                  <a:pt x="337136" y="207109"/>
                  <a:pt x="459377" y="207109"/>
                </a:cubicBezTo>
                <a:cubicBezTo>
                  <a:pt x="581618" y="207109"/>
                  <a:pt x="680760" y="306252"/>
                  <a:pt x="680760" y="428493"/>
                </a:cubicBezTo>
                <a:close/>
                <a:moveTo>
                  <a:pt x="762773" y="136256"/>
                </a:moveTo>
                <a:lnTo>
                  <a:pt x="680760" y="136256"/>
                </a:lnTo>
                <a:lnTo>
                  <a:pt x="596671" y="519"/>
                </a:lnTo>
                <a:lnTo>
                  <a:pt x="459377" y="519"/>
                </a:lnTo>
                <a:moveTo>
                  <a:pt x="0" y="733706"/>
                </a:moveTo>
                <a:lnTo>
                  <a:pt x="762514" y="733706"/>
                </a:lnTo>
                <a:moveTo>
                  <a:pt x="0" y="136256"/>
                </a:moveTo>
                <a:lnTo>
                  <a:pt x="0" y="733706"/>
                </a:lnTo>
                <a:moveTo>
                  <a:pt x="237734" y="136256"/>
                </a:moveTo>
                <a:lnTo>
                  <a:pt x="0" y="136256"/>
                </a:lnTo>
                <a:moveTo>
                  <a:pt x="459117" y="519"/>
                </a:moveTo>
                <a:lnTo>
                  <a:pt x="321823" y="519"/>
                </a:lnTo>
                <a:lnTo>
                  <a:pt x="237734" y="136256"/>
                </a:lnTo>
                <a:moveTo>
                  <a:pt x="0" y="322862"/>
                </a:moveTo>
                <a:lnTo>
                  <a:pt x="264466" y="322862"/>
                </a:lnTo>
                <a:moveTo>
                  <a:pt x="762773" y="322862"/>
                </a:moveTo>
                <a:lnTo>
                  <a:pt x="654028" y="322862"/>
                </a:lnTo>
                <a:moveTo>
                  <a:pt x="81234" y="229429"/>
                </a:moveTo>
                <a:lnTo>
                  <a:pt x="168698" y="229429"/>
                </a:lnTo>
                <a:moveTo>
                  <a:pt x="1448724" y="0"/>
                </a:moveTo>
                <a:lnTo>
                  <a:pt x="891502" y="0"/>
                </a:lnTo>
                <a:lnTo>
                  <a:pt x="891502" y="329350"/>
                </a:lnTo>
                <a:lnTo>
                  <a:pt x="1448724" y="329350"/>
                </a:lnTo>
                <a:lnTo>
                  <a:pt x="1448724" y="0"/>
                </a:lnTo>
                <a:close/>
                <a:moveTo>
                  <a:pt x="1214883" y="164805"/>
                </a:moveTo>
                <a:lnTo>
                  <a:pt x="1125603" y="108745"/>
                </a:lnTo>
                <a:lnTo>
                  <a:pt x="1125603" y="220864"/>
                </a:lnTo>
                <a:lnTo>
                  <a:pt x="1214883" y="164805"/>
                </a:lnTo>
                <a:close/>
                <a:moveTo>
                  <a:pt x="889945" y="404356"/>
                </a:moveTo>
                <a:lnTo>
                  <a:pt x="889945" y="733706"/>
                </a:lnTo>
                <a:lnTo>
                  <a:pt x="1447167" y="733706"/>
                </a:lnTo>
                <a:moveTo>
                  <a:pt x="1447167" y="733706"/>
                </a:moveTo>
                <a:lnTo>
                  <a:pt x="1447167" y="404356"/>
                </a:lnTo>
                <a:lnTo>
                  <a:pt x="889945" y="404356"/>
                </a:lnTo>
                <a:moveTo>
                  <a:pt x="1074994" y="484033"/>
                </a:moveTo>
                <a:lnTo>
                  <a:pt x="965470" y="658441"/>
                </a:lnTo>
                <a:lnTo>
                  <a:pt x="1184517" y="658441"/>
                </a:lnTo>
                <a:cubicBezTo>
                  <a:pt x="1184517" y="658441"/>
                  <a:pt x="1074994" y="484033"/>
                  <a:pt x="1074994" y="484033"/>
                </a:cubicBezTo>
                <a:close/>
                <a:moveTo>
                  <a:pt x="1371642" y="658441"/>
                </a:moveTo>
                <a:lnTo>
                  <a:pt x="1128198" y="658441"/>
                </a:lnTo>
                <a:moveTo>
                  <a:pt x="1290927" y="658441"/>
                </a:moveTo>
                <a:lnTo>
                  <a:pt x="1210990" y="531009"/>
                </a:lnTo>
                <a:lnTo>
                  <a:pt x="1157785" y="615877"/>
                </a:lnTo>
                <a:moveTo>
                  <a:pt x="1334788" y="491819"/>
                </a:moveTo>
                <a:cubicBezTo>
                  <a:pt x="1314285" y="491819"/>
                  <a:pt x="1297934" y="508429"/>
                  <a:pt x="1297934" y="528673"/>
                </a:cubicBezTo>
                <a:cubicBezTo>
                  <a:pt x="1297934" y="548917"/>
                  <a:pt x="1314544" y="565527"/>
                  <a:pt x="1334788" y="565527"/>
                </a:cubicBezTo>
                <a:cubicBezTo>
                  <a:pt x="1355032" y="565527"/>
                  <a:pt x="1371642" y="548917"/>
                  <a:pt x="1371642" y="528673"/>
                </a:cubicBezTo>
                <a:cubicBezTo>
                  <a:pt x="1371642" y="508429"/>
                  <a:pt x="1355032" y="491819"/>
                  <a:pt x="1334788" y="491819"/>
                </a:cubicBezTo>
                <a:close/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7" name="Graphic 29">
            <a:extLst>
              <a:ext uri="{FF2B5EF4-FFF2-40B4-BE49-F238E27FC236}">
                <a16:creationId xmlns:a16="http://schemas.microsoft.com/office/drawing/2014/main" id="{9734F742-2AF9-2C61-A920-C09A2BDB486D}"/>
              </a:ext>
            </a:extLst>
          </p:cNvPr>
          <p:cNvSpPr/>
          <p:nvPr/>
        </p:nvSpPr>
        <p:spPr>
          <a:xfrm>
            <a:off x="2189847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576625 w 949987"/>
              <a:gd name="connsiteY5" fmla="*/ 566905 h 949701"/>
              <a:gd name="connsiteX6" fmla="*/ 474851 w 949987"/>
              <a:gd name="connsiteY6" fmla="*/ 566905 h 949701"/>
              <a:gd name="connsiteX7" fmla="*/ 474851 w 949987"/>
              <a:gd name="connsiteY7" fmla="*/ 725855 h 949701"/>
              <a:gd name="connsiteX8" fmla="*/ 576625 w 949987"/>
              <a:gd name="connsiteY8" fmla="*/ 725855 h 949701"/>
              <a:gd name="connsiteX9" fmla="*/ 576625 w 949987"/>
              <a:gd name="connsiteY9" fmla="*/ 566905 h 949701"/>
              <a:gd name="connsiteX10" fmla="*/ 393946 w 949987"/>
              <a:gd name="connsiteY10" fmla="*/ 481140 h 949701"/>
              <a:gd name="connsiteX11" fmla="*/ 292172 w 949987"/>
              <a:gd name="connsiteY11" fmla="*/ 481140 h 949701"/>
              <a:gd name="connsiteX12" fmla="*/ 292172 w 949987"/>
              <a:gd name="connsiteY12" fmla="*/ 725855 h 949701"/>
              <a:gd name="connsiteX13" fmla="*/ 393946 w 949987"/>
              <a:gd name="connsiteY13" fmla="*/ 725855 h 949701"/>
              <a:gd name="connsiteX14" fmla="*/ 393946 w 949987"/>
              <a:gd name="connsiteY14" fmla="*/ 481140 h 949701"/>
              <a:gd name="connsiteX15" fmla="*/ 759304 w 949987"/>
              <a:gd name="connsiteY15" fmla="*/ 395375 h 949701"/>
              <a:gd name="connsiteX16" fmla="*/ 657529 w 949987"/>
              <a:gd name="connsiteY16" fmla="*/ 395375 h 949701"/>
              <a:gd name="connsiteX17" fmla="*/ 657529 w 949987"/>
              <a:gd name="connsiteY17" fmla="*/ 725855 h 949701"/>
              <a:gd name="connsiteX18" fmla="*/ 759304 w 949987"/>
              <a:gd name="connsiteY18" fmla="*/ 725855 h 949701"/>
              <a:gd name="connsiteX19" fmla="*/ 759304 w 949987"/>
              <a:gd name="connsiteY19" fmla="*/ 395375 h 949701"/>
              <a:gd name="connsiteX20" fmla="*/ 482569 w 949987"/>
              <a:gd name="connsiteY20" fmla="*/ 384512 h 949701"/>
              <a:gd name="connsiteX21" fmla="*/ 386227 w 949987"/>
              <a:gd name="connsiteY21" fmla="*/ 339342 h 949701"/>
              <a:gd name="connsiteX22" fmla="*/ 560615 w 949987"/>
              <a:gd name="connsiteY22" fmla="*/ 372219 h 949701"/>
              <a:gd name="connsiteX23" fmla="*/ 673825 w 949987"/>
              <a:gd name="connsiteY23" fmla="*/ 265871 h 949701"/>
              <a:gd name="connsiteX24" fmla="*/ 192685 w 949987"/>
              <a:gd name="connsiteY24" fmla="*/ 481426 h 949701"/>
              <a:gd name="connsiteX25" fmla="*/ 310468 w 949987"/>
              <a:gd name="connsiteY25" fmla="*/ 354208 h 949701"/>
              <a:gd name="connsiteX26" fmla="*/ 342773 w 949987"/>
              <a:gd name="connsiteY26" fmla="*/ 271302 h 949701"/>
              <a:gd name="connsiteX27" fmla="*/ 295031 w 949987"/>
              <a:gd name="connsiteY27" fmla="*/ 319045 h 949701"/>
              <a:gd name="connsiteX28" fmla="*/ 342773 w 949987"/>
              <a:gd name="connsiteY28" fmla="*/ 366787 h 949701"/>
              <a:gd name="connsiteX29" fmla="*/ 390515 w 949987"/>
              <a:gd name="connsiteY29" fmla="*/ 319045 h 949701"/>
              <a:gd name="connsiteX30" fmla="*/ 342773 w 949987"/>
              <a:gd name="connsiteY30" fmla="*/ 271302 h 949701"/>
              <a:gd name="connsiteX31" fmla="*/ 160094 w 949987"/>
              <a:gd name="connsiteY31" fmla="*/ 468561 h 949701"/>
              <a:gd name="connsiteX32" fmla="*/ 112352 w 949987"/>
              <a:gd name="connsiteY32" fmla="*/ 516304 h 949701"/>
              <a:gd name="connsiteX33" fmla="*/ 160094 w 949987"/>
              <a:gd name="connsiteY33" fmla="*/ 564046 h 949701"/>
              <a:gd name="connsiteX34" fmla="*/ 207836 w 949987"/>
              <a:gd name="connsiteY34" fmla="*/ 516304 h 949701"/>
              <a:gd name="connsiteX35" fmla="*/ 160094 w 949987"/>
              <a:gd name="connsiteY35" fmla="*/ 468561 h 949701"/>
              <a:gd name="connsiteX36" fmla="*/ 525452 w 949987"/>
              <a:gd name="connsiteY36" fmla="*/ 357067 h 949701"/>
              <a:gd name="connsiteX37" fmla="*/ 477709 w 949987"/>
              <a:gd name="connsiteY37" fmla="*/ 404809 h 949701"/>
              <a:gd name="connsiteX38" fmla="*/ 525452 w 949987"/>
              <a:gd name="connsiteY38" fmla="*/ 452552 h 949701"/>
              <a:gd name="connsiteX39" fmla="*/ 573194 w 949987"/>
              <a:gd name="connsiteY39" fmla="*/ 404809 h 949701"/>
              <a:gd name="connsiteX40" fmla="*/ 525452 w 949987"/>
              <a:gd name="connsiteY40" fmla="*/ 357067 h 949701"/>
              <a:gd name="connsiteX41" fmla="*/ 708131 w 949987"/>
              <a:gd name="connsiteY41" fmla="*/ 185538 h 949701"/>
              <a:gd name="connsiteX42" fmla="*/ 660388 w 949987"/>
              <a:gd name="connsiteY42" fmla="*/ 233280 h 949701"/>
              <a:gd name="connsiteX43" fmla="*/ 708131 w 949987"/>
              <a:gd name="connsiteY43" fmla="*/ 281022 h 949701"/>
              <a:gd name="connsiteX44" fmla="*/ 755873 w 949987"/>
              <a:gd name="connsiteY44" fmla="*/ 233280 h 949701"/>
              <a:gd name="connsiteX45" fmla="*/ 708131 w 949987"/>
              <a:gd name="connsiteY45" fmla="*/ 18553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576625" y="566905"/>
                </a:moveTo>
                <a:lnTo>
                  <a:pt x="474851" y="566905"/>
                </a:lnTo>
                <a:lnTo>
                  <a:pt x="474851" y="725855"/>
                </a:lnTo>
                <a:lnTo>
                  <a:pt x="576625" y="725855"/>
                </a:lnTo>
                <a:lnTo>
                  <a:pt x="576625" y="566905"/>
                </a:lnTo>
                <a:close/>
                <a:moveTo>
                  <a:pt x="393946" y="481140"/>
                </a:moveTo>
                <a:lnTo>
                  <a:pt x="292172" y="481140"/>
                </a:lnTo>
                <a:lnTo>
                  <a:pt x="292172" y="725855"/>
                </a:lnTo>
                <a:lnTo>
                  <a:pt x="393946" y="725855"/>
                </a:lnTo>
                <a:lnTo>
                  <a:pt x="393946" y="481140"/>
                </a:lnTo>
                <a:close/>
                <a:moveTo>
                  <a:pt x="759304" y="395375"/>
                </a:moveTo>
                <a:lnTo>
                  <a:pt x="657529" y="395375"/>
                </a:lnTo>
                <a:lnTo>
                  <a:pt x="657529" y="725855"/>
                </a:lnTo>
                <a:lnTo>
                  <a:pt x="759304" y="725855"/>
                </a:lnTo>
                <a:lnTo>
                  <a:pt x="759304" y="395375"/>
                </a:lnTo>
                <a:close/>
                <a:moveTo>
                  <a:pt x="482569" y="384512"/>
                </a:moveTo>
                <a:lnTo>
                  <a:pt x="386227" y="339342"/>
                </a:lnTo>
                <a:moveTo>
                  <a:pt x="560615" y="372219"/>
                </a:moveTo>
                <a:lnTo>
                  <a:pt x="673825" y="265871"/>
                </a:lnTo>
                <a:moveTo>
                  <a:pt x="192685" y="481426"/>
                </a:moveTo>
                <a:lnTo>
                  <a:pt x="310468" y="354208"/>
                </a:lnTo>
                <a:moveTo>
                  <a:pt x="342773" y="271302"/>
                </a:moveTo>
                <a:cubicBezTo>
                  <a:pt x="316472" y="271302"/>
                  <a:pt x="295031" y="292744"/>
                  <a:pt x="295031" y="319045"/>
                </a:cubicBezTo>
                <a:cubicBezTo>
                  <a:pt x="295031" y="345346"/>
                  <a:pt x="316472" y="366787"/>
                  <a:pt x="342773" y="366787"/>
                </a:cubicBezTo>
                <a:cubicBezTo>
                  <a:pt x="369074" y="366787"/>
                  <a:pt x="390515" y="345346"/>
                  <a:pt x="390515" y="319045"/>
                </a:cubicBezTo>
                <a:cubicBezTo>
                  <a:pt x="390515" y="292744"/>
                  <a:pt x="369074" y="271302"/>
                  <a:pt x="342773" y="271302"/>
                </a:cubicBezTo>
                <a:close/>
                <a:moveTo>
                  <a:pt x="160094" y="468561"/>
                </a:moveTo>
                <a:cubicBezTo>
                  <a:pt x="133793" y="468561"/>
                  <a:pt x="112352" y="490002"/>
                  <a:pt x="112352" y="516304"/>
                </a:cubicBezTo>
                <a:cubicBezTo>
                  <a:pt x="112352" y="542605"/>
                  <a:pt x="133793" y="564046"/>
                  <a:pt x="160094" y="564046"/>
                </a:cubicBezTo>
                <a:cubicBezTo>
                  <a:pt x="186395" y="564046"/>
                  <a:pt x="207836" y="542605"/>
                  <a:pt x="207836" y="516304"/>
                </a:cubicBezTo>
                <a:cubicBezTo>
                  <a:pt x="207836" y="490002"/>
                  <a:pt x="186395" y="468561"/>
                  <a:pt x="160094" y="468561"/>
                </a:cubicBezTo>
                <a:close/>
                <a:moveTo>
                  <a:pt x="525452" y="357067"/>
                </a:moveTo>
                <a:cubicBezTo>
                  <a:pt x="499151" y="357067"/>
                  <a:pt x="477709" y="378508"/>
                  <a:pt x="477709" y="404809"/>
                </a:cubicBezTo>
                <a:cubicBezTo>
                  <a:pt x="477709" y="431111"/>
                  <a:pt x="499151" y="452552"/>
                  <a:pt x="525452" y="452552"/>
                </a:cubicBezTo>
                <a:cubicBezTo>
                  <a:pt x="551753" y="452552"/>
                  <a:pt x="573194" y="431111"/>
                  <a:pt x="573194" y="404809"/>
                </a:cubicBezTo>
                <a:cubicBezTo>
                  <a:pt x="573194" y="378508"/>
                  <a:pt x="551753" y="357067"/>
                  <a:pt x="525452" y="357067"/>
                </a:cubicBezTo>
                <a:close/>
                <a:moveTo>
                  <a:pt x="708131" y="185538"/>
                </a:moveTo>
                <a:cubicBezTo>
                  <a:pt x="681829" y="185538"/>
                  <a:pt x="660388" y="206979"/>
                  <a:pt x="660388" y="233280"/>
                </a:cubicBezTo>
                <a:cubicBezTo>
                  <a:pt x="660388" y="259581"/>
                  <a:pt x="681829" y="281022"/>
                  <a:pt x="708131" y="281022"/>
                </a:cubicBezTo>
                <a:cubicBezTo>
                  <a:pt x="734432" y="281022"/>
                  <a:pt x="755873" y="259581"/>
                  <a:pt x="755873" y="233280"/>
                </a:cubicBezTo>
                <a:cubicBezTo>
                  <a:pt x="755873" y="206979"/>
                  <a:pt x="734432" y="185538"/>
                  <a:pt x="708131" y="18553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8" name="Graphic 31">
            <a:extLst>
              <a:ext uri="{FF2B5EF4-FFF2-40B4-BE49-F238E27FC236}">
                <a16:creationId xmlns:a16="http://schemas.microsoft.com/office/drawing/2014/main" id="{8D1B3B9E-E8CE-8299-49E9-7BAC18FBDF09}"/>
              </a:ext>
            </a:extLst>
          </p:cNvPr>
          <p:cNvSpPr/>
          <p:nvPr/>
        </p:nvSpPr>
        <p:spPr>
          <a:xfrm>
            <a:off x="8573469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275019 w 949987"/>
              <a:gd name="connsiteY5" fmla="*/ 427108 h 949701"/>
              <a:gd name="connsiteX6" fmla="*/ 227276 w 949987"/>
              <a:gd name="connsiteY6" fmla="*/ 474851 h 949701"/>
              <a:gd name="connsiteX7" fmla="*/ 275019 w 949987"/>
              <a:gd name="connsiteY7" fmla="*/ 522593 h 949701"/>
              <a:gd name="connsiteX8" fmla="*/ 322761 w 949987"/>
              <a:gd name="connsiteY8" fmla="*/ 474851 h 949701"/>
              <a:gd name="connsiteX9" fmla="*/ 275019 w 949987"/>
              <a:gd name="connsiteY9" fmla="*/ 427108 h 949701"/>
              <a:gd name="connsiteX10" fmla="*/ 475137 w 949987"/>
              <a:gd name="connsiteY10" fmla="*/ 427108 h 949701"/>
              <a:gd name="connsiteX11" fmla="*/ 427394 w 949987"/>
              <a:gd name="connsiteY11" fmla="*/ 474851 h 949701"/>
              <a:gd name="connsiteX12" fmla="*/ 475137 w 949987"/>
              <a:gd name="connsiteY12" fmla="*/ 522593 h 949701"/>
              <a:gd name="connsiteX13" fmla="*/ 522879 w 949987"/>
              <a:gd name="connsiteY13" fmla="*/ 474851 h 949701"/>
              <a:gd name="connsiteX14" fmla="*/ 475137 w 949987"/>
              <a:gd name="connsiteY14" fmla="*/ 427108 h 949701"/>
              <a:gd name="connsiteX15" fmla="*/ 675254 w 949987"/>
              <a:gd name="connsiteY15" fmla="*/ 427108 h 949701"/>
              <a:gd name="connsiteX16" fmla="*/ 627512 w 949987"/>
              <a:gd name="connsiteY16" fmla="*/ 474851 h 949701"/>
              <a:gd name="connsiteX17" fmla="*/ 675254 w 949987"/>
              <a:gd name="connsiteY17" fmla="*/ 522593 h 949701"/>
              <a:gd name="connsiteX18" fmla="*/ 722997 w 949987"/>
              <a:gd name="connsiteY18" fmla="*/ 474851 h 949701"/>
              <a:gd name="connsiteX19" fmla="*/ 675254 w 949987"/>
              <a:gd name="connsiteY19" fmla="*/ 42710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275019" y="427108"/>
                </a:moveTo>
                <a:cubicBezTo>
                  <a:pt x="248718" y="427108"/>
                  <a:pt x="227276" y="448549"/>
                  <a:pt x="227276" y="474851"/>
                </a:cubicBezTo>
                <a:cubicBezTo>
                  <a:pt x="227276" y="501152"/>
                  <a:pt x="248718" y="522593"/>
                  <a:pt x="275019" y="522593"/>
                </a:cubicBezTo>
                <a:cubicBezTo>
                  <a:pt x="301320" y="522593"/>
                  <a:pt x="322761" y="501152"/>
                  <a:pt x="322761" y="474851"/>
                </a:cubicBezTo>
                <a:cubicBezTo>
                  <a:pt x="322761" y="448549"/>
                  <a:pt x="301320" y="427108"/>
                  <a:pt x="275019" y="427108"/>
                </a:cubicBezTo>
                <a:close/>
                <a:moveTo>
                  <a:pt x="475137" y="427108"/>
                </a:moveTo>
                <a:cubicBezTo>
                  <a:pt x="448835" y="427108"/>
                  <a:pt x="427394" y="448549"/>
                  <a:pt x="427394" y="474851"/>
                </a:cubicBezTo>
                <a:cubicBezTo>
                  <a:pt x="427394" y="501152"/>
                  <a:pt x="448835" y="522593"/>
                  <a:pt x="475137" y="522593"/>
                </a:cubicBezTo>
                <a:cubicBezTo>
                  <a:pt x="501438" y="522593"/>
                  <a:pt x="522879" y="501152"/>
                  <a:pt x="522879" y="474851"/>
                </a:cubicBezTo>
                <a:cubicBezTo>
                  <a:pt x="522879" y="448549"/>
                  <a:pt x="501438" y="427108"/>
                  <a:pt x="475137" y="427108"/>
                </a:cubicBezTo>
                <a:close/>
                <a:moveTo>
                  <a:pt x="675254" y="427108"/>
                </a:moveTo>
                <a:cubicBezTo>
                  <a:pt x="648953" y="427108"/>
                  <a:pt x="627512" y="448549"/>
                  <a:pt x="627512" y="474851"/>
                </a:cubicBezTo>
                <a:cubicBezTo>
                  <a:pt x="627512" y="501152"/>
                  <a:pt x="648953" y="522593"/>
                  <a:pt x="675254" y="522593"/>
                </a:cubicBezTo>
                <a:cubicBezTo>
                  <a:pt x="701555" y="522593"/>
                  <a:pt x="722997" y="501152"/>
                  <a:pt x="722997" y="474851"/>
                </a:cubicBezTo>
                <a:cubicBezTo>
                  <a:pt x="722997" y="448549"/>
                  <a:pt x="701555" y="427108"/>
                  <a:pt x="675254" y="42710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5" name="Graphic 33">
            <a:extLst>
              <a:ext uri="{FF2B5EF4-FFF2-40B4-BE49-F238E27FC236}">
                <a16:creationId xmlns:a16="http://schemas.microsoft.com/office/drawing/2014/main" id="{46004BFC-D516-98B0-9DE3-1F87CBAB5B17}"/>
              </a:ext>
            </a:extLst>
          </p:cNvPr>
          <p:cNvSpPr/>
          <p:nvPr/>
        </p:nvSpPr>
        <p:spPr>
          <a:xfrm>
            <a:off x="3791159" y="1771631"/>
            <a:ext cx="1033761" cy="988197"/>
          </a:xfrm>
          <a:custGeom>
            <a:avLst/>
            <a:gdLst>
              <a:gd name="connsiteX0" fmla="*/ 0 w 854409"/>
              <a:gd name="connsiteY0" fmla="*/ 0 h 816750"/>
              <a:gd name="connsiteX1" fmla="*/ 405212 w 854409"/>
              <a:gd name="connsiteY1" fmla="*/ 0 h 816750"/>
              <a:gd name="connsiteX2" fmla="*/ 547714 w 854409"/>
              <a:gd name="connsiteY2" fmla="*/ 142502 h 816750"/>
              <a:gd name="connsiteX3" fmla="*/ 547714 w 854409"/>
              <a:gd name="connsiteY3" fmla="*/ 678467 h 816750"/>
              <a:gd name="connsiteX4" fmla="*/ 0 w 854409"/>
              <a:gd name="connsiteY4" fmla="*/ 678467 h 816750"/>
              <a:gd name="connsiteX5" fmla="*/ 0 w 854409"/>
              <a:gd name="connsiteY5" fmla="*/ 0 h 816750"/>
              <a:gd name="connsiteX6" fmla="*/ 420577 w 854409"/>
              <a:gd name="connsiteY6" fmla="*/ 360624 h 816750"/>
              <a:gd name="connsiteX7" fmla="*/ 127137 w 854409"/>
              <a:gd name="connsiteY7" fmla="*/ 360624 h 816750"/>
              <a:gd name="connsiteX8" fmla="*/ 420276 w 854409"/>
              <a:gd name="connsiteY8" fmla="*/ 456127 h 816750"/>
              <a:gd name="connsiteX9" fmla="*/ 127137 w 854409"/>
              <a:gd name="connsiteY9" fmla="*/ 456127 h 816750"/>
              <a:gd name="connsiteX10" fmla="*/ 420276 w 854409"/>
              <a:gd name="connsiteY10" fmla="*/ 551631 h 816750"/>
              <a:gd name="connsiteX11" fmla="*/ 127137 w 854409"/>
              <a:gd name="connsiteY11" fmla="*/ 551631 h 816750"/>
              <a:gd name="connsiteX12" fmla="*/ 273857 w 854409"/>
              <a:gd name="connsiteY12" fmla="*/ 169918 h 816750"/>
              <a:gd name="connsiteX13" fmla="*/ 127137 w 854409"/>
              <a:gd name="connsiteY13" fmla="*/ 169918 h 816750"/>
              <a:gd name="connsiteX14" fmla="*/ 75318 w 854409"/>
              <a:gd name="connsiteY14" fmla="*/ 679069 h 816750"/>
              <a:gd name="connsiteX15" fmla="*/ 619116 w 854409"/>
              <a:gd name="connsiteY15" fmla="*/ 745952 h 816750"/>
              <a:gd name="connsiteX16" fmla="*/ 701966 w 854409"/>
              <a:gd name="connsiteY16" fmla="*/ 72305 h 816750"/>
              <a:gd name="connsiteX17" fmla="*/ 548015 w 854409"/>
              <a:gd name="connsiteY17" fmla="*/ 53325 h 816750"/>
              <a:gd name="connsiteX18" fmla="*/ 196129 w 854409"/>
              <a:gd name="connsiteY18" fmla="*/ 693530 h 816750"/>
              <a:gd name="connsiteX19" fmla="*/ 690216 w 854409"/>
              <a:gd name="connsiteY19" fmla="*/ 816751 h 816750"/>
              <a:gd name="connsiteX20" fmla="*/ 854410 w 854409"/>
              <a:gd name="connsiteY20" fmla="*/ 158168 h 816750"/>
              <a:gd name="connsiteX21" fmla="*/ 695940 w 854409"/>
              <a:gd name="connsiteY21" fmla="*/ 118702 h 816750"/>
              <a:gd name="connsiteX22" fmla="*/ 405212 w 854409"/>
              <a:gd name="connsiteY22" fmla="*/ 0 h 816750"/>
              <a:gd name="connsiteX23" fmla="*/ 405212 w 854409"/>
              <a:gd name="connsiteY23" fmla="*/ 142502 h 816750"/>
              <a:gd name="connsiteX24" fmla="*/ 547714 w 854409"/>
              <a:gd name="connsiteY24" fmla="*/ 142502 h 81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54409" h="816750">
                <a:moveTo>
                  <a:pt x="0" y="0"/>
                </a:moveTo>
                <a:lnTo>
                  <a:pt x="405212" y="0"/>
                </a:lnTo>
                <a:lnTo>
                  <a:pt x="547714" y="142502"/>
                </a:lnTo>
                <a:lnTo>
                  <a:pt x="547714" y="678467"/>
                </a:lnTo>
                <a:lnTo>
                  <a:pt x="0" y="678467"/>
                </a:lnTo>
                <a:lnTo>
                  <a:pt x="0" y="0"/>
                </a:lnTo>
                <a:moveTo>
                  <a:pt x="420577" y="360624"/>
                </a:moveTo>
                <a:lnTo>
                  <a:pt x="127137" y="360624"/>
                </a:lnTo>
                <a:moveTo>
                  <a:pt x="420276" y="456127"/>
                </a:moveTo>
                <a:lnTo>
                  <a:pt x="127137" y="456127"/>
                </a:lnTo>
                <a:moveTo>
                  <a:pt x="420276" y="551631"/>
                </a:moveTo>
                <a:lnTo>
                  <a:pt x="127137" y="551631"/>
                </a:lnTo>
                <a:moveTo>
                  <a:pt x="273857" y="169918"/>
                </a:moveTo>
                <a:lnTo>
                  <a:pt x="127137" y="169918"/>
                </a:lnTo>
                <a:moveTo>
                  <a:pt x="75318" y="679069"/>
                </a:moveTo>
                <a:lnTo>
                  <a:pt x="619116" y="745952"/>
                </a:lnTo>
                <a:lnTo>
                  <a:pt x="701966" y="72305"/>
                </a:lnTo>
                <a:lnTo>
                  <a:pt x="548015" y="53325"/>
                </a:lnTo>
                <a:moveTo>
                  <a:pt x="196129" y="693530"/>
                </a:moveTo>
                <a:lnTo>
                  <a:pt x="690216" y="816751"/>
                </a:lnTo>
                <a:lnTo>
                  <a:pt x="854410" y="158168"/>
                </a:lnTo>
                <a:lnTo>
                  <a:pt x="695940" y="118702"/>
                </a:lnTo>
                <a:moveTo>
                  <a:pt x="405212" y="0"/>
                </a:moveTo>
                <a:lnTo>
                  <a:pt x="405212" y="142502"/>
                </a:lnTo>
                <a:lnTo>
                  <a:pt x="547714" y="142502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96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081D183B-079B-FCF8-28E5-E6D8343CDE91}"/>
              </a:ext>
            </a:extLst>
          </p:cNvPr>
          <p:cNvSpPr/>
          <p:nvPr/>
        </p:nvSpPr>
        <p:spPr>
          <a:xfrm>
            <a:off x="3477050" y="2115642"/>
            <a:ext cx="5043760" cy="3213504"/>
          </a:xfrm>
          <a:prstGeom prst="ellipse">
            <a:avLst/>
          </a:prstGeom>
          <a:noFill/>
          <a:ln w="187325">
            <a:gradFill>
              <a:gsLst>
                <a:gs pos="100000">
                  <a:schemeClr val="accent5">
                    <a:lumMod val="60000"/>
                    <a:lumOff val="40000"/>
                  </a:schemeClr>
                </a:gs>
                <a:gs pos="66000">
                  <a:schemeClr val="bg1"/>
                </a:gs>
                <a:gs pos="47035">
                  <a:schemeClr val="accent2">
                    <a:lumMod val="40000"/>
                    <a:lumOff val="60000"/>
                  </a:schemeClr>
                </a:gs>
                <a:gs pos="6000">
                  <a:schemeClr val="bg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9EAF6-E0F3-CDF6-927E-DD9AFE98B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550" y="3534671"/>
            <a:ext cx="2376761" cy="387798"/>
          </a:xfrm>
        </p:spPr>
        <p:txBody>
          <a:bodyPr rtlCol="0">
            <a:spAutoFit/>
          </a:bodyPr>
          <a:lstStyle/>
          <a:p>
            <a:pPr marL="0" indent="0" algn="ctr" rtl="0">
              <a:buNone/>
            </a:pPr>
            <a:r>
              <a:rPr lang="ro" cap="all"/>
              <a:t>persuasiunea</a:t>
            </a:r>
            <a:endParaRPr lang="en-GB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61E088-E24B-74CD-3033-717B3039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8034"/>
            <a:ext cx="10515600" cy="1325563"/>
          </a:xfrm>
        </p:spPr>
        <p:txBody>
          <a:bodyPr rtlCol="0"/>
          <a:lstStyle/>
          <a:p>
            <a:pPr rtl="0"/>
            <a:r>
              <a:rPr lang="ro"/>
              <a:t>Abordări în ceea ce privește</a:t>
            </a:r>
            <a:br>
              <a:rPr lang="en-GB" dirty="0"/>
            </a:br>
            <a:r>
              <a:rPr lang="ro"/>
              <a:t>persuasiunea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92E769-1D17-384F-3B9F-DFA952D1B9B7}"/>
              </a:ext>
            </a:extLst>
          </p:cNvPr>
          <p:cNvSpPr/>
          <p:nvPr/>
        </p:nvSpPr>
        <p:spPr>
          <a:xfrm>
            <a:off x="5155209" y="1091242"/>
            <a:ext cx="1908256" cy="186730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ro" sz="1700" b="1">
                <a:solidFill>
                  <a:schemeClr val="tx1">
                    <a:lumMod val="75000"/>
                    <a:lumOff val="25000"/>
                  </a:schemeClr>
                </a:solidFill>
              </a:rPr>
              <a:t>Logică</a:t>
            </a:r>
            <a:endParaRPr lang="en-GB" sz="1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68E1B6-0CC1-BDFB-819D-8C03599993FA}"/>
              </a:ext>
            </a:extLst>
          </p:cNvPr>
          <p:cNvSpPr/>
          <p:nvPr/>
        </p:nvSpPr>
        <p:spPr>
          <a:xfrm>
            <a:off x="2667637" y="2743202"/>
            <a:ext cx="1908256" cy="18673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ro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Sentimente</a:t>
            </a:r>
            <a:endParaRPr lang="en-GB" sz="1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411599-ADC4-3C8B-739E-F29E19FE929B}"/>
              </a:ext>
            </a:extLst>
          </p:cNvPr>
          <p:cNvSpPr/>
          <p:nvPr/>
        </p:nvSpPr>
        <p:spPr>
          <a:xfrm>
            <a:off x="5266019" y="4407515"/>
            <a:ext cx="1908256" cy="1867303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ro" sz="1700" b="1">
                <a:solidFill>
                  <a:schemeClr val="tx1">
                    <a:lumMod val="75000"/>
                    <a:lumOff val="25000"/>
                  </a:schemeClr>
                </a:solidFill>
              </a:rPr>
              <a:t>Etică</a:t>
            </a:r>
            <a:endParaRPr lang="en-GB" sz="1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4CAA22-08F0-DE68-9650-0B6AD68E0FE9}"/>
              </a:ext>
            </a:extLst>
          </p:cNvPr>
          <p:cNvSpPr/>
          <p:nvPr/>
        </p:nvSpPr>
        <p:spPr>
          <a:xfrm>
            <a:off x="7753591" y="2743202"/>
            <a:ext cx="1908256" cy="186730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ro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Credibilitate</a:t>
            </a:r>
            <a:endParaRPr lang="en-GB" sz="1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3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0623CE53-79FE-9EEC-F46F-9AA1D964D119}"/>
              </a:ext>
            </a:extLst>
          </p:cNvPr>
          <p:cNvSpPr txBox="1">
            <a:spLocks/>
          </p:cNvSpPr>
          <p:nvPr/>
        </p:nvSpPr>
        <p:spPr>
          <a:xfrm>
            <a:off x="3147012" y="396069"/>
            <a:ext cx="5897976" cy="6065862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lnSpc>
                <a:spcPct val="100000"/>
              </a:lnSpc>
            </a:pPr>
            <a:r>
              <a:rPr lang="ro" sz="4400">
                <a:solidFill>
                  <a:schemeClr val="bg1"/>
                </a:solidFill>
              </a:rPr>
              <a:t>Interziceți utilizarea </a:t>
            </a:r>
            <a:br>
              <a:rPr lang="en-GB" sz="4400" dirty="0">
                <a:solidFill>
                  <a:schemeClr val="bg1"/>
                </a:solidFill>
              </a:rPr>
            </a:br>
            <a:r>
              <a:rPr lang="ro" sz="4400">
                <a:solidFill>
                  <a:schemeClr val="bg1"/>
                </a:solidFill>
              </a:rPr>
              <a:t>pesticidelor în agricultură!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3D5C1E-76D7-A939-6671-11BB434B7DEC}"/>
              </a:ext>
            </a:extLst>
          </p:cNvPr>
          <p:cNvGrpSpPr/>
          <p:nvPr/>
        </p:nvGrpSpPr>
        <p:grpSpPr>
          <a:xfrm>
            <a:off x="2744816" y="857909"/>
            <a:ext cx="7342010" cy="5234209"/>
            <a:chOff x="2744816" y="857909"/>
            <a:chExt cx="7342010" cy="5234209"/>
          </a:xfrm>
        </p:grpSpPr>
        <p:sp>
          <p:nvSpPr>
            <p:cNvPr id="16" name="Graphic 14">
              <a:extLst>
                <a:ext uri="{FF2B5EF4-FFF2-40B4-BE49-F238E27FC236}">
                  <a16:creationId xmlns:a16="http://schemas.microsoft.com/office/drawing/2014/main" id="{504F2BAE-0D0F-9DE6-38BE-9187FD91782F}"/>
                </a:ext>
              </a:extLst>
            </p:cNvPr>
            <p:cNvSpPr/>
            <p:nvPr/>
          </p:nvSpPr>
          <p:spPr>
            <a:xfrm>
              <a:off x="2744816" y="5069832"/>
              <a:ext cx="7342010" cy="1022286"/>
            </a:xfrm>
            <a:custGeom>
              <a:avLst/>
              <a:gdLst>
                <a:gd name="connsiteX0" fmla="*/ 1579087 w 6422403"/>
                <a:gd name="connsiteY0" fmla="*/ 0 h 894241"/>
                <a:gd name="connsiteX1" fmla="*/ 3737866 w 6422403"/>
                <a:gd name="connsiteY1" fmla="*/ 894242 h 894241"/>
                <a:gd name="connsiteX2" fmla="*/ 3211655 w 6422403"/>
                <a:gd name="connsiteY2" fmla="*/ 894242 h 894241"/>
                <a:gd name="connsiteX3" fmla="*/ 1052422 w 6422403"/>
                <a:gd name="connsiteY3" fmla="*/ 0 h 894241"/>
                <a:gd name="connsiteX4" fmla="*/ 2684538 w 6422403"/>
                <a:gd name="connsiteY4" fmla="*/ 894242 h 894241"/>
                <a:gd name="connsiteX5" fmla="*/ 526211 w 6422403"/>
                <a:gd name="connsiteY5" fmla="*/ 0 h 894241"/>
                <a:gd name="connsiteX6" fmla="*/ 2158327 w 6422403"/>
                <a:gd name="connsiteY6" fmla="*/ 894242 h 894241"/>
                <a:gd name="connsiteX7" fmla="*/ 0 w 6422403"/>
                <a:gd name="connsiteY7" fmla="*/ 0 h 894241"/>
                <a:gd name="connsiteX8" fmla="*/ 4843318 w 6422403"/>
                <a:gd name="connsiteY8" fmla="*/ 0 h 894241"/>
                <a:gd name="connsiteX9" fmla="*/ 3210749 w 6422403"/>
                <a:gd name="connsiteY9" fmla="*/ 472729 h 894241"/>
                <a:gd name="connsiteX10" fmla="*/ 5369982 w 6422403"/>
                <a:gd name="connsiteY10" fmla="*/ 0 h 894241"/>
                <a:gd name="connsiteX11" fmla="*/ 3474534 w 6422403"/>
                <a:gd name="connsiteY11" fmla="*/ 659464 h 894241"/>
                <a:gd name="connsiteX12" fmla="*/ 4843318 w 6422403"/>
                <a:gd name="connsiteY12" fmla="*/ 0 h 894241"/>
                <a:gd name="connsiteX13" fmla="*/ 3210749 w 6422403"/>
                <a:gd name="connsiteY13" fmla="*/ 472729 h 894241"/>
                <a:gd name="connsiteX14" fmla="*/ 5896193 w 6422403"/>
                <a:gd name="connsiteY14" fmla="*/ 0 h 894241"/>
                <a:gd name="connsiteX15" fmla="*/ 3737413 w 6422403"/>
                <a:gd name="connsiteY15" fmla="*/ 894242 h 894241"/>
                <a:gd name="connsiteX16" fmla="*/ 0 w 6422403"/>
                <a:gd name="connsiteY16" fmla="*/ 0 h 894241"/>
                <a:gd name="connsiteX17" fmla="*/ 6422404 w 6422403"/>
                <a:gd name="connsiteY17" fmla="*/ 0 h 894241"/>
                <a:gd name="connsiteX18" fmla="*/ 4317107 w 6422403"/>
                <a:gd name="connsiteY18" fmla="*/ 0 h 894241"/>
                <a:gd name="connsiteX19" fmla="*/ 2947870 w 6422403"/>
                <a:gd name="connsiteY19" fmla="*/ 323613 h 894241"/>
                <a:gd name="connsiteX20" fmla="*/ 3790895 w 6422403"/>
                <a:gd name="connsiteY20" fmla="*/ 0 h 894241"/>
                <a:gd name="connsiteX21" fmla="*/ 2684991 w 6422403"/>
                <a:gd name="connsiteY21" fmla="*/ 206677 h 894241"/>
                <a:gd name="connsiteX22" fmla="*/ 3264684 w 6422403"/>
                <a:gd name="connsiteY22" fmla="*/ 0 h 894241"/>
                <a:gd name="connsiteX23" fmla="*/ 2425738 w 6422403"/>
                <a:gd name="connsiteY23" fmla="*/ 116936 h 89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22403" h="894241">
                  <a:moveTo>
                    <a:pt x="1579087" y="0"/>
                  </a:moveTo>
                  <a:cubicBezTo>
                    <a:pt x="2422112" y="0"/>
                    <a:pt x="3185367" y="341743"/>
                    <a:pt x="3737866" y="894242"/>
                  </a:cubicBezTo>
                  <a:moveTo>
                    <a:pt x="3211655" y="894242"/>
                  </a:moveTo>
                  <a:cubicBezTo>
                    <a:pt x="2658703" y="341743"/>
                    <a:pt x="1895448" y="0"/>
                    <a:pt x="1052422" y="0"/>
                  </a:cubicBezTo>
                  <a:moveTo>
                    <a:pt x="2684538" y="894242"/>
                  </a:moveTo>
                  <a:cubicBezTo>
                    <a:pt x="2132492" y="341743"/>
                    <a:pt x="1369237" y="0"/>
                    <a:pt x="526211" y="0"/>
                  </a:cubicBezTo>
                  <a:moveTo>
                    <a:pt x="2158327" y="894242"/>
                  </a:moveTo>
                  <a:cubicBezTo>
                    <a:pt x="1606281" y="341743"/>
                    <a:pt x="843026" y="0"/>
                    <a:pt x="0" y="0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369982" y="0"/>
                  </a:moveTo>
                  <a:cubicBezTo>
                    <a:pt x="4653864" y="0"/>
                    <a:pt x="3995306" y="246562"/>
                    <a:pt x="3474534" y="659464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896193" y="0"/>
                  </a:moveTo>
                  <a:cubicBezTo>
                    <a:pt x="5053167" y="0"/>
                    <a:pt x="4289912" y="341743"/>
                    <a:pt x="3737413" y="894242"/>
                  </a:cubicBezTo>
                  <a:moveTo>
                    <a:pt x="0" y="0"/>
                  </a:moveTo>
                  <a:lnTo>
                    <a:pt x="6422404" y="0"/>
                  </a:lnTo>
                  <a:moveTo>
                    <a:pt x="4317107" y="0"/>
                  </a:moveTo>
                  <a:cubicBezTo>
                    <a:pt x="3824888" y="0"/>
                    <a:pt x="3359864" y="116483"/>
                    <a:pt x="2947870" y="323613"/>
                  </a:cubicBezTo>
                  <a:moveTo>
                    <a:pt x="3790895" y="0"/>
                  </a:moveTo>
                  <a:cubicBezTo>
                    <a:pt x="3400656" y="0"/>
                    <a:pt x="3027640" y="72972"/>
                    <a:pt x="2684991" y="206677"/>
                  </a:cubicBezTo>
                  <a:moveTo>
                    <a:pt x="3264684" y="0"/>
                  </a:moveTo>
                  <a:cubicBezTo>
                    <a:pt x="2973705" y="0"/>
                    <a:pt x="2692243" y="40792"/>
                    <a:pt x="2425738" y="116936"/>
                  </a:cubicBez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22" name="Graphic 20">
              <a:extLst>
                <a:ext uri="{FF2B5EF4-FFF2-40B4-BE49-F238E27FC236}">
                  <a16:creationId xmlns:a16="http://schemas.microsoft.com/office/drawing/2014/main" id="{43508EE7-61E2-8D88-8A8D-19CF159C7229}"/>
                </a:ext>
              </a:extLst>
            </p:cNvPr>
            <p:cNvSpPr/>
            <p:nvPr/>
          </p:nvSpPr>
          <p:spPr>
            <a:xfrm>
              <a:off x="5605817" y="857909"/>
              <a:ext cx="3477999" cy="1023070"/>
            </a:xfrm>
            <a:custGeom>
              <a:avLst/>
              <a:gdLst>
                <a:gd name="connsiteX0" fmla="*/ 3478000 w 3477999"/>
                <a:gd name="connsiteY0" fmla="*/ 0 h 1023070"/>
                <a:gd name="connsiteX1" fmla="*/ 449153 w 3477999"/>
                <a:gd name="connsiteY1" fmla="*/ 0 h 1023070"/>
                <a:gd name="connsiteX2" fmla="*/ 336865 w 3477999"/>
                <a:gd name="connsiteY2" fmla="*/ 685472 h 1023070"/>
                <a:gd name="connsiteX3" fmla="*/ 449153 w 3477999"/>
                <a:gd name="connsiteY3" fmla="*/ 573184 h 1023070"/>
                <a:gd name="connsiteX4" fmla="*/ 449153 w 3477999"/>
                <a:gd name="connsiteY4" fmla="*/ 797760 h 1023070"/>
                <a:gd name="connsiteX5" fmla="*/ 449153 w 3477999"/>
                <a:gd name="connsiteY5" fmla="*/ 797760 h 1023070"/>
                <a:gd name="connsiteX6" fmla="*/ 449153 w 3477999"/>
                <a:gd name="connsiteY6" fmla="*/ 1022337 h 1023070"/>
                <a:gd name="connsiteX7" fmla="*/ 449153 w 3477999"/>
                <a:gd name="connsiteY7" fmla="*/ 1022337 h 1023070"/>
                <a:gd name="connsiteX8" fmla="*/ 336865 w 3477999"/>
                <a:gd name="connsiteY8" fmla="*/ 685472 h 1023070"/>
                <a:gd name="connsiteX9" fmla="*/ 336865 w 3477999"/>
                <a:gd name="connsiteY9" fmla="*/ 685472 h 1023070"/>
                <a:gd name="connsiteX10" fmla="*/ 224576 w 3477999"/>
                <a:gd name="connsiteY10" fmla="*/ 797760 h 1023070"/>
                <a:gd name="connsiteX11" fmla="*/ 224576 w 3477999"/>
                <a:gd name="connsiteY11" fmla="*/ 797760 h 1023070"/>
                <a:gd name="connsiteX12" fmla="*/ 112288 w 3477999"/>
                <a:gd name="connsiteY12" fmla="*/ 910048 h 1023070"/>
                <a:gd name="connsiteX13" fmla="*/ 112288 w 3477999"/>
                <a:gd name="connsiteY13" fmla="*/ 910048 h 1023070"/>
                <a:gd name="connsiteX14" fmla="*/ 0 w 3477999"/>
                <a:gd name="connsiteY14" fmla="*/ 1022337 h 1023070"/>
                <a:gd name="connsiteX15" fmla="*/ 0 w 3477999"/>
                <a:gd name="connsiteY15" fmla="*/ 1022337 h 1023070"/>
                <a:gd name="connsiteX16" fmla="*/ 448419 w 3477999"/>
                <a:gd name="connsiteY16" fmla="*/ 573918 h 1023070"/>
                <a:gd name="connsiteX17" fmla="*/ 560707 w 3477999"/>
                <a:gd name="connsiteY17" fmla="*/ 686206 h 1023070"/>
                <a:gd name="connsiteX18" fmla="*/ 672995 w 3477999"/>
                <a:gd name="connsiteY18" fmla="*/ 798494 h 1023070"/>
                <a:gd name="connsiteX19" fmla="*/ 672995 w 3477999"/>
                <a:gd name="connsiteY19" fmla="*/ 798494 h 1023070"/>
                <a:gd name="connsiteX20" fmla="*/ 785284 w 3477999"/>
                <a:gd name="connsiteY20" fmla="*/ 910782 h 1023070"/>
                <a:gd name="connsiteX21" fmla="*/ 785284 w 3477999"/>
                <a:gd name="connsiteY21" fmla="*/ 910782 h 1023070"/>
                <a:gd name="connsiteX22" fmla="*/ 897572 w 3477999"/>
                <a:gd name="connsiteY22" fmla="*/ 1023071 h 1023070"/>
                <a:gd name="connsiteX23" fmla="*/ 897572 w 3477999"/>
                <a:gd name="connsiteY23" fmla="*/ 1023071 h 1023070"/>
                <a:gd name="connsiteX24" fmla="*/ 449153 w 3477999"/>
                <a:gd name="connsiteY24" fmla="*/ 0 h 1023070"/>
                <a:gd name="connsiteX25" fmla="*/ 449153 w 3477999"/>
                <a:gd name="connsiteY25" fmla="*/ 382367 h 102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77999" h="1023070">
                  <a:moveTo>
                    <a:pt x="3478000" y="0"/>
                  </a:moveTo>
                  <a:lnTo>
                    <a:pt x="449153" y="0"/>
                  </a:lnTo>
                  <a:moveTo>
                    <a:pt x="336865" y="685472"/>
                  </a:moveTo>
                  <a:lnTo>
                    <a:pt x="449153" y="573184"/>
                  </a:lnTo>
                  <a:moveTo>
                    <a:pt x="449153" y="797760"/>
                  </a:moveTo>
                  <a:lnTo>
                    <a:pt x="449153" y="797760"/>
                  </a:lnTo>
                  <a:moveTo>
                    <a:pt x="449153" y="1022337"/>
                  </a:moveTo>
                  <a:lnTo>
                    <a:pt x="449153" y="1022337"/>
                  </a:lnTo>
                  <a:moveTo>
                    <a:pt x="336865" y="685472"/>
                  </a:moveTo>
                  <a:lnTo>
                    <a:pt x="336865" y="685472"/>
                  </a:lnTo>
                  <a:moveTo>
                    <a:pt x="224576" y="797760"/>
                  </a:moveTo>
                  <a:lnTo>
                    <a:pt x="224576" y="797760"/>
                  </a:lnTo>
                  <a:moveTo>
                    <a:pt x="112288" y="910048"/>
                  </a:moveTo>
                  <a:lnTo>
                    <a:pt x="112288" y="910048"/>
                  </a:lnTo>
                  <a:moveTo>
                    <a:pt x="0" y="1022337"/>
                  </a:moveTo>
                  <a:lnTo>
                    <a:pt x="0" y="1022337"/>
                  </a:lnTo>
                  <a:moveTo>
                    <a:pt x="448419" y="573918"/>
                  </a:moveTo>
                  <a:lnTo>
                    <a:pt x="560707" y="686206"/>
                  </a:lnTo>
                  <a:moveTo>
                    <a:pt x="672995" y="798494"/>
                  </a:moveTo>
                  <a:lnTo>
                    <a:pt x="672995" y="798494"/>
                  </a:lnTo>
                  <a:moveTo>
                    <a:pt x="785284" y="910782"/>
                  </a:moveTo>
                  <a:lnTo>
                    <a:pt x="785284" y="910782"/>
                  </a:lnTo>
                  <a:moveTo>
                    <a:pt x="897572" y="1023071"/>
                  </a:moveTo>
                  <a:lnTo>
                    <a:pt x="897572" y="1023071"/>
                  </a:lnTo>
                  <a:moveTo>
                    <a:pt x="449153" y="0"/>
                  </a:moveTo>
                  <a:lnTo>
                    <a:pt x="449153" y="382367"/>
                  </a:ln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30444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7EA5-DE2B-62DD-4204-1629159F8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0709"/>
            <a:ext cx="10515600" cy="1325563"/>
          </a:xfrm>
        </p:spPr>
        <p:txBody>
          <a:bodyPr rtlCol="0"/>
          <a:lstStyle/>
          <a:p>
            <a:pPr algn="ctr" rtl="0"/>
            <a:r>
              <a:rPr lang="ro" dirty="0"/>
              <a:t>Cum ar putea gândi</a:t>
            </a:r>
            <a:r>
              <a:rPr lang="en-GB" dirty="0"/>
              <a:t> </a:t>
            </a:r>
            <a:r>
              <a:rPr lang="ro" dirty="0"/>
              <a:t>alții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DD86B-8A13-B951-E19D-FB7B7C066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638" y="4208056"/>
            <a:ext cx="2177845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indent="0" algn="ctr" defTabSz="933450" rtl="0">
              <a:spcBef>
                <a:spcPct val="0"/>
              </a:spcBef>
              <a:buNone/>
            </a:pPr>
            <a:r>
              <a:rPr lang="ro" sz="1800" b="1">
                <a:solidFill>
                  <a:schemeClr val="bg1"/>
                </a:solidFill>
              </a:rPr>
              <a:t>Elev/student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2D69AE-BABD-53C2-7C16-4941DB9ECBA7}"/>
              </a:ext>
            </a:extLst>
          </p:cNvPr>
          <p:cNvSpPr/>
          <p:nvPr/>
        </p:nvSpPr>
        <p:spPr>
          <a:xfrm>
            <a:off x="3562813" y="5206994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ro" b="1" kern="1200">
                <a:solidFill>
                  <a:schemeClr val="bg1"/>
                </a:solidFill>
              </a:rPr>
              <a:t>Părinte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C83AEF-5FE3-8FBE-EBD2-EAC1ACA933F8}"/>
              </a:ext>
            </a:extLst>
          </p:cNvPr>
          <p:cNvSpPr/>
          <p:nvPr/>
        </p:nvSpPr>
        <p:spPr>
          <a:xfrm>
            <a:off x="6233376" y="5206994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ro" b="1" kern="1200">
                <a:solidFill>
                  <a:schemeClr val="bg1"/>
                </a:solidFill>
              </a:rPr>
              <a:t>Om de afaceri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4D3D74-8009-2300-886B-4FBB8801E853}"/>
              </a:ext>
            </a:extLst>
          </p:cNvPr>
          <p:cNvSpPr/>
          <p:nvPr/>
        </p:nvSpPr>
        <p:spPr>
          <a:xfrm>
            <a:off x="8855230" y="4208056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ro" b="1" kern="1200">
                <a:solidFill>
                  <a:schemeClr val="bg1"/>
                </a:solidFill>
              </a:rPr>
              <a:t>Politician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3373B95-4045-4097-ABFD-F9341B6F5589}"/>
              </a:ext>
            </a:extLst>
          </p:cNvPr>
          <p:cNvGrpSpPr/>
          <p:nvPr/>
        </p:nvGrpSpPr>
        <p:grpSpPr>
          <a:xfrm>
            <a:off x="6644465" y="3159607"/>
            <a:ext cx="1355666" cy="1402482"/>
            <a:chOff x="6403246" y="2762582"/>
            <a:chExt cx="1289999" cy="133454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A9B78E3-CF3B-833E-490F-CF85FDF79693}"/>
                </a:ext>
              </a:extLst>
            </p:cNvPr>
            <p:cNvSpPr/>
            <p:nvPr/>
          </p:nvSpPr>
          <p:spPr>
            <a:xfrm>
              <a:off x="6403246" y="2762582"/>
              <a:ext cx="1289999" cy="128999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6" name="Graphic 8">
              <a:extLst>
                <a:ext uri="{FF2B5EF4-FFF2-40B4-BE49-F238E27FC236}">
                  <a16:creationId xmlns:a16="http://schemas.microsoft.com/office/drawing/2014/main" id="{BDC8CDFF-890A-AE8C-82C3-F185685C4D37}"/>
                </a:ext>
              </a:extLst>
            </p:cNvPr>
            <p:cNvSpPr/>
            <p:nvPr/>
          </p:nvSpPr>
          <p:spPr>
            <a:xfrm>
              <a:off x="6650212" y="2762583"/>
              <a:ext cx="798676" cy="1334548"/>
            </a:xfrm>
            <a:custGeom>
              <a:avLst/>
              <a:gdLst>
                <a:gd name="connsiteX0" fmla="*/ 65627 w 177736"/>
                <a:gd name="connsiteY0" fmla="*/ 170688 h 296989"/>
                <a:gd name="connsiteX1" fmla="*/ 65627 w 177736"/>
                <a:gd name="connsiteY1" fmla="*/ 221361 h 296989"/>
                <a:gd name="connsiteX2" fmla="*/ 75628 w 177736"/>
                <a:gd name="connsiteY2" fmla="*/ 45148 h 296989"/>
                <a:gd name="connsiteX3" fmla="*/ 102489 w 177736"/>
                <a:gd name="connsiteY3" fmla="*/ 72009 h 296989"/>
                <a:gd name="connsiteX4" fmla="*/ 129350 w 177736"/>
                <a:gd name="connsiteY4" fmla="*/ 45148 h 296989"/>
                <a:gd name="connsiteX5" fmla="*/ 129350 w 177736"/>
                <a:gd name="connsiteY5" fmla="*/ 26861 h 296989"/>
                <a:gd name="connsiteX6" fmla="*/ 102489 w 177736"/>
                <a:gd name="connsiteY6" fmla="*/ 0 h 296989"/>
                <a:gd name="connsiteX7" fmla="*/ 75628 w 177736"/>
                <a:gd name="connsiteY7" fmla="*/ 26861 h 296989"/>
                <a:gd name="connsiteX8" fmla="*/ 75628 w 177736"/>
                <a:gd name="connsiteY8" fmla="*/ 45148 h 296989"/>
                <a:gd name="connsiteX9" fmla="*/ 102489 w 177736"/>
                <a:gd name="connsiteY9" fmla="*/ 196406 h 296989"/>
                <a:gd name="connsiteX10" fmla="*/ 102489 w 177736"/>
                <a:gd name="connsiteY10" fmla="*/ 295656 h 296989"/>
                <a:gd name="connsiteX11" fmla="*/ 139351 w 177736"/>
                <a:gd name="connsiteY11" fmla="*/ 295656 h 296989"/>
                <a:gd name="connsiteX12" fmla="*/ 139351 w 177736"/>
                <a:gd name="connsiteY12" fmla="*/ 170688 h 296989"/>
                <a:gd name="connsiteX13" fmla="*/ 112014 w 177736"/>
                <a:gd name="connsiteY13" fmla="*/ 156210 h 296989"/>
                <a:gd name="connsiteX14" fmla="*/ 110014 w 177736"/>
                <a:gd name="connsiteY14" fmla="*/ 166878 h 296989"/>
                <a:gd name="connsiteX15" fmla="*/ 161544 w 177736"/>
                <a:gd name="connsiteY15" fmla="*/ 166878 h 296989"/>
                <a:gd name="connsiteX16" fmla="*/ 163449 w 177736"/>
                <a:gd name="connsiteY16" fmla="*/ 156686 h 296989"/>
                <a:gd name="connsiteX17" fmla="*/ 167354 w 177736"/>
                <a:gd name="connsiteY17" fmla="*/ 136208 h 296989"/>
                <a:gd name="connsiteX18" fmla="*/ 172498 w 177736"/>
                <a:gd name="connsiteY18" fmla="*/ 109347 h 296989"/>
                <a:gd name="connsiteX19" fmla="*/ 177737 w 177736"/>
                <a:gd name="connsiteY19" fmla="*/ 81534 h 296989"/>
                <a:gd name="connsiteX20" fmla="*/ 126206 w 177736"/>
                <a:gd name="connsiteY20" fmla="*/ 81534 h 296989"/>
                <a:gd name="connsiteX21" fmla="*/ 115443 w 177736"/>
                <a:gd name="connsiteY21" fmla="*/ 138779 h 296989"/>
                <a:gd name="connsiteX22" fmla="*/ 65818 w 177736"/>
                <a:gd name="connsiteY22" fmla="*/ 93917 h 296989"/>
                <a:gd name="connsiteX23" fmla="*/ 38005 w 177736"/>
                <a:gd name="connsiteY23" fmla="*/ 121730 h 296989"/>
                <a:gd name="connsiteX24" fmla="*/ 38005 w 177736"/>
                <a:gd name="connsiteY24" fmla="*/ 121730 h 296989"/>
                <a:gd name="connsiteX25" fmla="*/ 45339 w 177736"/>
                <a:gd name="connsiteY25" fmla="*/ 149638 h 296989"/>
                <a:gd name="connsiteX26" fmla="*/ 44672 w 177736"/>
                <a:gd name="connsiteY26" fmla="*/ 148495 h 296989"/>
                <a:gd name="connsiteX27" fmla="*/ 51054 w 177736"/>
                <a:gd name="connsiteY27" fmla="*/ 161354 h 296989"/>
                <a:gd name="connsiteX28" fmla="*/ 70390 w 177736"/>
                <a:gd name="connsiteY28" fmla="*/ 169164 h 296989"/>
                <a:gd name="connsiteX29" fmla="*/ 112490 w 177736"/>
                <a:gd name="connsiteY29" fmla="*/ 156115 h 296989"/>
                <a:gd name="connsiteX30" fmla="*/ 115824 w 177736"/>
                <a:gd name="connsiteY30" fmla="*/ 153829 h 296989"/>
                <a:gd name="connsiteX31" fmla="*/ 118110 w 177736"/>
                <a:gd name="connsiteY31" fmla="*/ 150400 h 296989"/>
                <a:gd name="connsiteX32" fmla="*/ 118872 w 177736"/>
                <a:gd name="connsiteY32" fmla="*/ 146304 h 296989"/>
                <a:gd name="connsiteX33" fmla="*/ 118015 w 177736"/>
                <a:gd name="connsiteY33" fmla="*/ 142399 h 296989"/>
                <a:gd name="connsiteX34" fmla="*/ 115729 w 177736"/>
                <a:gd name="connsiteY34" fmla="*/ 139065 h 296989"/>
                <a:gd name="connsiteX35" fmla="*/ 112300 w 177736"/>
                <a:gd name="connsiteY35" fmla="*/ 136779 h 296989"/>
                <a:gd name="connsiteX36" fmla="*/ 108204 w 177736"/>
                <a:gd name="connsiteY36" fmla="*/ 136017 h 296989"/>
                <a:gd name="connsiteX37" fmla="*/ 68485 w 177736"/>
                <a:gd name="connsiteY37" fmla="*/ 136017 h 296989"/>
                <a:gd name="connsiteX38" fmla="*/ 66389 w 177736"/>
                <a:gd name="connsiteY38" fmla="*/ 124682 h 296989"/>
                <a:gd name="connsiteX39" fmla="*/ 68485 w 177736"/>
                <a:gd name="connsiteY39" fmla="*/ 136017 h 296989"/>
                <a:gd name="connsiteX40" fmla="*/ 167450 w 177736"/>
                <a:gd name="connsiteY40" fmla="*/ 136208 h 296989"/>
                <a:gd name="connsiteX41" fmla="*/ 155258 w 177736"/>
                <a:gd name="connsiteY41" fmla="*/ 144494 h 296989"/>
                <a:gd name="connsiteX42" fmla="*/ 163544 w 177736"/>
                <a:gd name="connsiteY42" fmla="*/ 156686 h 296989"/>
                <a:gd name="connsiteX43" fmla="*/ 175736 w 177736"/>
                <a:gd name="connsiteY43" fmla="*/ 148400 h 296989"/>
                <a:gd name="connsiteX44" fmla="*/ 167450 w 177736"/>
                <a:gd name="connsiteY44" fmla="*/ 136208 h 296989"/>
                <a:gd name="connsiteX45" fmla="*/ 24575 w 177736"/>
                <a:gd name="connsiteY45" fmla="*/ 242221 h 296989"/>
                <a:gd name="connsiteX46" fmla="*/ 31528 w 177736"/>
                <a:gd name="connsiteY46" fmla="*/ 224981 h 296989"/>
                <a:gd name="connsiteX47" fmla="*/ 40767 w 177736"/>
                <a:gd name="connsiteY47" fmla="*/ 224981 h 296989"/>
                <a:gd name="connsiteX48" fmla="*/ 50006 w 177736"/>
                <a:gd name="connsiteY48" fmla="*/ 224981 h 296989"/>
                <a:gd name="connsiteX49" fmla="*/ 31623 w 177736"/>
                <a:gd name="connsiteY49" fmla="*/ 224981 h 296989"/>
                <a:gd name="connsiteX50" fmla="*/ 40862 w 177736"/>
                <a:gd name="connsiteY50" fmla="*/ 224981 h 296989"/>
                <a:gd name="connsiteX51" fmla="*/ 95 w 177736"/>
                <a:gd name="connsiteY51" fmla="*/ 242221 h 296989"/>
                <a:gd name="connsiteX52" fmla="*/ 95 w 177736"/>
                <a:gd name="connsiteY52" fmla="*/ 296990 h 296989"/>
                <a:gd name="connsiteX53" fmla="*/ 81725 w 177736"/>
                <a:gd name="connsiteY53" fmla="*/ 296990 h 296989"/>
                <a:gd name="connsiteX54" fmla="*/ 81725 w 177736"/>
                <a:gd name="connsiteY54" fmla="*/ 242221 h 296989"/>
                <a:gd name="connsiteX55" fmla="*/ 0 w 177736"/>
                <a:gd name="connsiteY55" fmla="*/ 242221 h 296989"/>
                <a:gd name="connsiteX56" fmla="*/ 50102 w 177736"/>
                <a:gd name="connsiteY56" fmla="*/ 224981 h 296989"/>
                <a:gd name="connsiteX57" fmla="*/ 57055 w 177736"/>
                <a:gd name="connsiteY57" fmla="*/ 242221 h 296989"/>
                <a:gd name="connsiteX58" fmla="*/ 65723 w 177736"/>
                <a:gd name="connsiteY58" fmla="*/ 94012 h 296989"/>
                <a:gd name="connsiteX59" fmla="*/ 102584 w 177736"/>
                <a:gd name="connsiteY59" fmla="*/ 94012 h 29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77736" h="296989">
                  <a:moveTo>
                    <a:pt x="65627" y="170688"/>
                  </a:moveTo>
                  <a:lnTo>
                    <a:pt x="65627" y="221361"/>
                  </a:lnTo>
                  <a:moveTo>
                    <a:pt x="75628" y="45148"/>
                  </a:moveTo>
                  <a:cubicBezTo>
                    <a:pt x="75628" y="60008"/>
                    <a:pt x="87630" y="72009"/>
                    <a:pt x="102489" y="72009"/>
                  </a:cubicBezTo>
                  <a:cubicBezTo>
                    <a:pt x="117348" y="72009"/>
                    <a:pt x="129350" y="60008"/>
                    <a:pt x="129350" y="45148"/>
                  </a:cubicBezTo>
                  <a:lnTo>
                    <a:pt x="129350" y="26861"/>
                  </a:lnTo>
                  <a:cubicBezTo>
                    <a:pt x="129350" y="12002"/>
                    <a:pt x="117348" y="0"/>
                    <a:pt x="102489" y="0"/>
                  </a:cubicBezTo>
                  <a:cubicBezTo>
                    <a:pt x="87630" y="0"/>
                    <a:pt x="75628" y="12002"/>
                    <a:pt x="75628" y="26861"/>
                  </a:cubicBezTo>
                  <a:lnTo>
                    <a:pt x="75628" y="45148"/>
                  </a:lnTo>
                  <a:close/>
                  <a:moveTo>
                    <a:pt x="102489" y="196406"/>
                  </a:moveTo>
                  <a:lnTo>
                    <a:pt x="102489" y="295656"/>
                  </a:lnTo>
                  <a:moveTo>
                    <a:pt x="139351" y="295656"/>
                  </a:moveTo>
                  <a:lnTo>
                    <a:pt x="139351" y="170688"/>
                  </a:lnTo>
                  <a:moveTo>
                    <a:pt x="112014" y="156210"/>
                  </a:moveTo>
                  <a:lnTo>
                    <a:pt x="110014" y="166878"/>
                  </a:lnTo>
                  <a:lnTo>
                    <a:pt x="161544" y="166878"/>
                  </a:lnTo>
                  <a:lnTo>
                    <a:pt x="163449" y="156686"/>
                  </a:lnTo>
                  <a:moveTo>
                    <a:pt x="167354" y="136208"/>
                  </a:moveTo>
                  <a:lnTo>
                    <a:pt x="172498" y="109347"/>
                  </a:lnTo>
                  <a:lnTo>
                    <a:pt x="177737" y="81534"/>
                  </a:lnTo>
                  <a:lnTo>
                    <a:pt x="126206" y="81534"/>
                  </a:lnTo>
                  <a:lnTo>
                    <a:pt x="115443" y="138779"/>
                  </a:lnTo>
                  <a:moveTo>
                    <a:pt x="65818" y="93917"/>
                  </a:moveTo>
                  <a:cubicBezTo>
                    <a:pt x="50483" y="93917"/>
                    <a:pt x="38005" y="106394"/>
                    <a:pt x="38005" y="121730"/>
                  </a:cubicBezTo>
                  <a:moveTo>
                    <a:pt x="38005" y="121730"/>
                  </a:moveTo>
                  <a:cubicBezTo>
                    <a:pt x="38005" y="131826"/>
                    <a:pt x="40672" y="141351"/>
                    <a:pt x="45339" y="149638"/>
                  </a:cubicBezTo>
                  <a:moveTo>
                    <a:pt x="44672" y="148495"/>
                  </a:moveTo>
                  <a:cubicBezTo>
                    <a:pt x="48101" y="155734"/>
                    <a:pt x="51054" y="161354"/>
                    <a:pt x="51054" y="161354"/>
                  </a:cubicBezTo>
                  <a:cubicBezTo>
                    <a:pt x="54197" y="168878"/>
                    <a:pt x="62865" y="172307"/>
                    <a:pt x="70390" y="169164"/>
                  </a:cubicBezTo>
                  <a:lnTo>
                    <a:pt x="112490" y="156115"/>
                  </a:lnTo>
                  <a:cubicBezTo>
                    <a:pt x="113728" y="155639"/>
                    <a:pt x="114872" y="154877"/>
                    <a:pt x="115824" y="153829"/>
                  </a:cubicBezTo>
                  <a:cubicBezTo>
                    <a:pt x="116777" y="152781"/>
                    <a:pt x="117539" y="151733"/>
                    <a:pt x="118110" y="150400"/>
                  </a:cubicBezTo>
                  <a:cubicBezTo>
                    <a:pt x="118682" y="149066"/>
                    <a:pt x="118872" y="147638"/>
                    <a:pt x="118872" y="146304"/>
                  </a:cubicBezTo>
                  <a:cubicBezTo>
                    <a:pt x="118872" y="144971"/>
                    <a:pt x="118586" y="143637"/>
                    <a:pt x="118015" y="142399"/>
                  </a:cubicBezTo>
                  <a:cubicBezTo>
                    <a:pt x="117443" y="141161"/>
                    <a:pt x="116777" y="140018"/>
                    <a:pt x="115729" y="139065"/>
                  </a:cubicBezTo>
                  <a:cubicBezTo>
                    <a:pt x="114681" y="138113"/>
                    <a:pt x="113633" y="137351"/>
                    <a:pt x="112300" y="136779"/>
                  </a:cubicBezTo>
                  <a:cubicBezTo>
                    <a:pt x="110966" y="136208"/>
                    <a:pt x="109538" y="136017"/>
                    <a:pt x="108204" y="136017"/>
                  </a:cubicBezTo>
                  <a:lnTo>
                    <a:pt x="68485" y="136017"/>
                  </a:lnTo>
                  <a:moveTo>
                    <a:pt x="66389" y="124682"/>
                  </a:moveTo>
                  <a:lnTo>
                    <a:pt x="68485" y="136017"/>
                  </a:lnTo>
                  <a:moveTo>
                    <a:pt x="167450" y="136208"/>
                  </a:moveTo>
                  <a:cubicBezTo>
                    <a:pt x="161830" y="135160"/>
                    <a:pt x="156401" y="138875"/>
                    <a:pt x="155258" y="144494"/>
                  </a:cubicBezTo>
                  <a:cubicBezTo>
                    <a:pt x="154115" y="150114"/>
                    <a:pt x="157925" y="155543"/>
                    <a:pt x="163544" y="156686"/>
                  </a:cubicBezTo>
                  <a:cubicBezTo>
                    <a:pt x="169164" y="157829"/>
                    <a:pt x="174593" y="154019"/>
                    <a:pt x="175736" y="148400"/>
                  </a:cubicBezTo>
                  <a:cubicBezTo>
                    <a:pt x="176879" y="142780"/>
                    <a:pt x="173069" y="137351"/>
                    <a:pt x="167450" y="136208"/>
                  </a:cubicBezTo>
                  <a:close/>
                  <a:moveTo>
                    <a:pt x="24575" y="242221"/>
                  </a:moveTo>
                  <a:lnTo>
                    <a:pt x="31528" y="224981"/>
                  </a:lnTo>
                  <a:moveTo>
                    <a:pt x="40767" y="224981"/>
                  </a:moveTo>
                  <a:lnTo>
                    <a:pt x="50006" y="224981"/>
                  </a:lnTo>
                  <a:moveTo>
                    <a:pt x="31623" y="224981"/>
                  </a:moveTo>
                  <a:lnTo>
                    <a:pt x="40862" y="224981"/>
                  </a:lnTo>
                  <a:moveTo>
                    <a:pt x="95" y="242221"/>
                  </a:moveTo>
                  <a:lnTo>
                    <a:pt x="95" y="296990"/>
                  </a:lnTo>
                  <a:lnTo>
                    <a:pt x="81725" y="296990"/>
                  </a:lnTo>
                  <a:lnTo>
                    <a:pt x="81725" y="242221"/>
                  </a:lnTo>
                  <a:lnTo>
                    <a:pt x="0" y="242221"/>
                  </a:lnTo>
                  <a:close/>
                  <a:moveTo>
                    <a:pt x="50102" y="224981"/>
                  </a:moveTo>
                  <a:lnTo>
                    <a:pt x="57055" y="242221"/>
                  </a:lnTo>
                  <a:moveTo>
                    <a:pt x="65723" y="94012"/>
                  </a:moveTo>
                  <a:lnTo>
                    <a:pt x="102584" y="9401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9A52665-6BDE-B50A-21FF-4180FD3BAD19}"/>
              </a:ext>
            </a:extLst>
          </p:cNvPr>
          <p:cNvGrpSpPr/>
          <p:nvPr/>
        </p:nvGrpSpPr>
        <p:grpSpPr>
          <a:xfrm>
            <a:off x="1485403" y="2137293"/>
            <a:ext cx="1355666" cy="1449708"/>
            <a:chOff x="1773083" y="2740351"/>
            <a:chExt cx="1289999" cy="137948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C056F37-8123-8760-46D9-3A2A0D54A944}"/>
                </a:ext>
              </a:extLst>
            </p:cNvPr>
            <p:cNvSpPr/>
            <p:nvPr/>
          </p:nvSpPr>
          <p:spPr>
            <a:xfrm>
              <a:off x="1773083" y="2762582"/>
              <a:ext cx="1289999" cy="128999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8" name="Graphic 10">
              <a:extLst>
                <a:ext uri="{FF2B5EF4-FFF2-40B4-BE49-F238E27FC236}">
                  <a16:creationId xmlns:a16="http://schemas.microsoft.com/office/drawing/2014/main" id="{7437809A-A5EE-A6EE-4654-57EE9CC0A079}"/>
                </a:ext>
              </a:extLst>
            </p:cNvPr>
            <p:cNvSpPr/>
            <p:nvPr/>
          </p:nvSpPr>
          <p:spPr>
            <a:xfrm>
              <a:off x="2126391" y="2740351"/>
              <a:ext cx="583384" cy="1379486"/>
            </a:xfrm>
            <a:custGeom>
              <a:avLst/>
              <a:gdLst>
                <a:gd name="connsiteX0" fmla="*/ 93917 w 129825"/>
                <a:gd name="connsiteY0" fmla="*/ 30766 h 306990"/>
                <a:gd name="connsiteX1" fmla="*/ 64961 w 129825"/>
                <a:gd name="connsiteY1" fmla="*/ 46196 h 306990"/>
                <a:gd name="connsiteX2" fmla="*/ 36005 w 129825"/>
                <a:gd name="connsiteY2" fmla="*/ 30766 h 306990"/>
                <a:gd name="connsiteX3" fmla="*/ 36005 w 129825"/>
                <a:gd name="connsiteY3" fmla="*/ 30766 h 306990"/>
                <a:gd name="connsiteX4" fmla="*/ 36005 w 129825"/>
                <a:gd name="connsiteY4" fmla="*/ 25051 h 306990"/>
                <a:gd name="connsiteX5" fmla="*/ 93917 w 129825"/>
                <a:gd name="connsiteY5" fmla="*/ 30766 h 306990"/>
                <a:gd name="connsiteX6" fmla="*/ 93917 w 129825"/>
                <a:gd name="connsiteY6" fmla="*/ 20479 h 306990"/>
                <a:gd name="connsiteX7" fmla="*/ 19907 w 129825"/>
                <a:gd name="connsiteY7" fmla="*/ 14859 h 306990"/>
                <a:gd name="connsiteX8" fmla="*/ 64961 w 129825"/>
                <a:gd name="connsiteY8" fmla="*/ 29718 h 306990"/>
                <a:gd name="connsiteX9" fmla="*/ 64961 w 129825"/>
                <a:gd name="connsiteY9" fmla="*/ 29718 h 306990"/>
                <a:gd name="connsiteX10" fmla="*/ 110014 w 129825"/>
                <a:gd name="connsiteY10" fmla="*/ 14859 h 306990"/>
                <a:gd name="connsiteX11" fmla="*/ 19907 w 129825"/>
                <a:gd name="connsiteY11" fmla="*/ 14859 h 306990"/>
                <a:gd name="connsiteX12" fmla="*/ 64961 w 129825"/>
                <a:gd name="connsiteY12" fmla="*/ 0 h 306990"/>
                <a:gd name="connsiteX13" fmla="*/ 110014 w 129825"/>
                <a:gd name="connsiteY13" fmla="*/ 14859 h 306990"/>
                <a:gd name="connsiteX14" fmla="*/ 64961 w 129825"/>
                <a:gd name="connsiteY14" fmla="*/ 0 h 306990"/>
                <a:gd name="connsiteX15" fmla="*/ 110014 w 129825"/>
                <a:gd name="connsiteY15" fmla="*/ 14859 h 306990"/>
                <a:gd name="connsiteX16" fmla="*/ 110014 w 129825"/>
                <a:gd name="connsiteY16" fmla="*/ 38576 h 306990"/>
                <a:gd name="connsiteX17" fmla="*/ 110014 w 129825"/>
                <a:gd name="connsiteY17" fmla="*/ 54293 h 306990"/>
                <a:gd name="connsiteX18" fmla="*/ 110014 w 129825"/>
                <a:gd name="connsiteY18" fmla="*/ 59627 h 306990"/>
                <a:gd name="connsiteX19" fmla="*/ 38005 w 129825"/>
                <a:gd name="connsiteY19" fmla="*/ 36957 h 306990"/>
                <a:gd name="connsiteX20" fmla="*/ 38005 w 129825"/>
                <a:gd name="connsiteY20" fmla="*/ 55340 h 306990"/>
                <a:gd name="connsiteX21" fmla="*/ 64961 w 129825"/>
                <a:gd name="connsiteY21" fmla="*/ 82391 h 306990"/>
                <a:gd name="connsiteX22" fmla="*/ 91916 w 129825"/>
                <a:gd name="connsiteY22" fmla="*/ 55340 h 306990"/>
                <a:gd name="connsiteX23" fmla="*/ 91916 w 129825"/>
                <a:gd name="connsiteY23" fmla="*/ 36957 h 306990"/>
                <a:gd name="connsiteX24" fmla="*/ 101918 w 129825"/>
                <a:gd name="connsiteY24" fmla="*/ 147542 h 306990"/>
                <a:gd name="connsiteX25" fmla="*/ 101918 w 129825"/>
                <a:gd name="connsiteY25" fmla="*/ 306991 h 306990"/>
                <a:gd name="connsiteX26" fmla="*/ 64865 w 129825"/>
                <a:gd name="connsiteY26" fmla="*/ 207264 h 306990"/>
                <a:gd name="connsiteX27" fmla="*/ 64865 w 129825"/>
                <a:gd name="connsiteY27" fmla="*/ 306991 h 306990"/>
                <a:gd name="connsiteX28" fmla="*/ 37910 w 129825"/>
                <a:gd name="connsiteY28" fmla="*/ 104394 h 306990"/>
                <a:gd name="connsiteX29" fmla="*/ 27908 w 129825"/>
                <a:gd name="connsiteY29" fmla="*/ 104394 h 306990"/>
                <a:gd name="connsiteX30" fmla="*/ 0 w 129825"/>
                <a:gd name="connsiteY30" fmla="*/ 132302 h 306990"/>
                <a:gd name="connsiteX31" fmla="*/ 0 w 129825"/>
                <a:gd name="connsiteY31" fmla="*/ 205264 h 306990"/>
                <a:gd name="connsiteX32" fmla="*/ 22289 w 129825"/>
                <a:gd name="connsiteY32" fmla="*/ 227552 h 306990"/>
                <a:gd name="connsiteX33" fmla="*/ 107537 w 129825"/>
                <a:gd name="connsiteY33" fmla="*/ 227552 h 306990"/>
                <a:gd name="connsiteX34" fmla="*/ 129826 w 129825"/>
                <a:gd name="connsiteY34" fmla="*/ 205264 h 306990"/>
                <a:gd name="connsiteX35" fmla="*/ 129826 w 129825"/>
                <a:gd name="connsiteY35" fmla="*/ 132302 h 306990"/>
                <a:gd name="connsiteX36" fmla="*/ 101918 w 129825"/>
                <a:gd name="connsiteY36" fmla="*/ 104394 h 306990"/>
                <a:gd name="connsiteX37" fmla="*/ 91916 w 129825"/>
                <a:gd name="connsiteY37" fmla="*/ 104394 h 306990"/>
                <a:gd name="connsiteX38" fmla="*/ 27908 w 129825"/>
                <a:gd name="connsiteY38" fmla="*/ 306991 h 306990"/>
                <a:gd name="connsiteX39" fmla="*/ 27908 w 129825"/>
                <a:gd name="connsiteY39" fmla="*/ 147447 h 306990"/>
                <a:gd name="connsiteX40" fmla="*/ 37910 w 129825"/>
                <a:gd name="connsiteY40" fmla="*/ 104299 h 306990"/>
                <a:gd name="connsiteX41" fmla="*/ 91916 w 129825"/>
                <a:gd name="connsiteY41" fmla="*/ 104299 h 306990"/>
                <a:gd name="connsiteX42" fmla="*/ 101918 w 129825"/>
                <a:gd name="connsiteY42" fmla="*/ 104299 h 306990"/>
                <a:gd name="connsiteX43" fmla="*/ 27908 w 129825"/>
                <a:gd name="connsiteY43" fmla="*/ 200692 h 30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29825" h="306990">
                  <a:moveTo>
                    <a:pt x="93917" y="30766"/>
                  </a:moveTo>
                  <a:cubicBezTo>
                    <a:pt x="93917" y="39338"/>
                    <a:pt x="80963" y="46196"/>
                    <a:pt x="64961" y="46196"/>
                  </a:cubicBezTo>
                  <a:cubicBezTo>
                    <a:pt x="48959" y="46196"/>
                    <a:pt x="36005" y="39243"/>
                    <a:pt x="36005" y="30766"/>
                  </a:cubicBezTo>
                  <a:moveTo>
                    <a:pt x="36005" y="30766"/>
                  </a:moveTo>
                  <a:lnTo>
                    <a:pt x="36005" y="25051"/>
                  </a:lnTo>
                  <a:moveTo>
                    <a:pt x="93917" y="30766"/>
                  </a:moveTo>
                  <a:lnTo>
                    <a:pt x="93917" y="20479"/>
                  </a:lnTo>
                  <a:moveTo>
                    <a:pt x="19907" y="14859"/>
                  </a:moveTo>
                  <a:lnTo>
                    <a:pt x="64961" y="29718"/>
                  </a:lnTo>
                  <a:moveTo>
                    <a:pt x="64961" y="29718"/>
                  </a:moveTo>
                  <a:lnTo>
                    <a:pt x="110014" y="14859"/>
                  </a:lnTo>
                  <a:moveTo>
                    <a:pt x="19907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110014" y="38576"/>
                  </a:lnTo>
                  <a:moveTo>
                    <a:pt x="110014" y="54293"/>
                  </a:moveTo>
                  <a:lnTo>
                    <a:pt x="110014" y="59627"/>
                  </a:lnTo>
                  <a:moveTo>
                    <a:pt x="38005" y="36957"/>
                  </a:moveTo>
                  <a:lnTo>
                    <a:pt x="38005" y="55340"/>
                  </a:lnTo>
                  <a:cubicBezTo>
                    <a:pt x="38005" y="70295"/>
                    <a:pt x="50102" y="82391"/>
                    <a:pt x="64961" y="82391"/>
                  </a:cubicBezTo>
                  <a:cubicBezTo>
                    <a:pt x="79820" y="82391"/>
                    <a:pt x="91916" y="70295"/>
                    <a:pt x="91916" y="55340"/>
                  </a:cubicBezTo>
                  <a:lnTo>
                    <a:pt x="91916" y="36957"/>
                  </a:lnTo>
                  <a:moveTo>
                    <a:pt x="101918" y="147542"/>
                  </a:moveTo>
                  <a:lnTo>
                    <a:pt x="101918" y="306991"/>
                  </a:lnTo>
                  <a:moveTo>
                    <a:pt x="64865" y="207264"/>
                  </a:moveTo>
                  <a:lnTo>
                    <a:pt x="64865" y="306991"/>
                  </a:lnTo>
                  <a:moveTo>
                    <a:pt x="37910" y="104394"/>
                  </a:moveTo>
                  <a:lnTo>
                    <a:pt x="27908" y="104394"/>
                  </a:lnTo>
                  <a:cubicBezTo>
                    <a:pt x="12478" y="104394"/>
                    <a:pt x="0" y="116872"/>
                    <a:pt x="0" y="132302"/>
                  </a:cubicBezTo>
                  <a:lnTo>
                    <a:pt x="0" y="205264"/>
                  </a:lnTo>
                  <a:cubicBezTo>
                    <a:pt x="0" y="217551"/>
                    <a:pt x="10001" y="227552"/>
                    <a:pt x="22289" y="227552"/>
                  </a:cubicBezTo>
                  <a:moveTo>
                    <a:pt x="107537" y="227552"/>
                  </a:moveTo>
                  <a:cubicBezTo>
                    <a:pt x="119825" y="227552"/>
                    <a:pt x="129826" y="217551"/>
                    <a:pt x="129826" y="205264"/>
                  </a:cubicBezTo>
                  <a:lnTo>
                    <a:pt x="129826" y="132302"/>
                  </a:lnTo>
                  <a:cubicBezTo>
                    <a:pt x="129826" y="116872"/>
                    <a:pt x="117348" y="104394"/>
                    <a:pt x="101918" y="104394"/>
                  </a:cubicBezTo>
                  <a:lnTo>
                    <a:pt x="91916" y="104394"/>
                  </a:lnTo>
                  <a:moveTo>
                    <a:pt x="27908" y="306991"/>
                  </a:moveTo>
                  <a:lnTo>
                    <a:pt x="27908" y="147447"/>
                  </a:lnTo>
                  <a:moveTo>
                    <a:pt x="37910" y="104299"/>
                  </a:moveTo>
                  <a:lnTo>
                    <a:pt x="91916" y="104299"/>
                  </a:lnTo>
                  <a:moveTo>
                    <a:pt x="101918" y="104299"/>
                  </a:moveTo>
                  <a:lnTo>
                    <a:pt x="27908" y="20069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57CA2B-7F35-4973-056D-BA6F2B5B70CF}"/>
              </a:ext>
            </a:extLst>
          </p:cNvPr>
          <p:cNvGrpSpPr/>
          <p:nvPr/>
        </p:nvGrpSpPr>
        <p:grpSpPr>
          <a:xfrm>
            <a:off x="3998034" y="3159938"/>
            <a:ext cx="1355666" cy="1388792"/>
            <a:chOff x="4077459" y="2762582"/>
            <a:chExt cx="1289999" cy="132152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A1E2DA6-785C-1B91-BBA1-D5AD8C81A876}"/>
                </a:ext>
              </a:extLst>
            </p:cNvPr>
            <p:cNvSpPr/>
            <p:nvPr/>
          </p:nvSpPr>
          <p:spPr>
            <a:xfrm>
              <a:off x="4077459" y="2762582"/>
              <a:ext cx="1289999" cy="128999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BD5278F4-CC5E-CBCB-929A-E29E2BC6FC1F}"/>
                </a:ext>
              </a:extLst>
            </p:cNvPr>
            <p:cNvSpPr/>
            <p:nvPr/>
          </p:nvSpPr>
          <p:spPr>
            <a:xfrm>
              <a:off x="4242017" y="2778656"/>
              <a:ext cx="982294" cy="1305448"/>
            </a:xfrm>
            <a:custGeom>
              <a:avLst/>
              <a:gdLst>
                <a:gd name="connsiteX0" fmla="*/ 181451 w 218598"/>
                <a:gd name="connsiteY0" fmla="*/ 44387 h 290512"/>
                <a:gd name="connsiteX1" fmla="*/ 155067 w 218598"/>
                <a:gd name="connsiteY1" fmla="*/ 70771 h 290512"/>
                <a:gd name="connsiteX2" fmla="*/ 128683 w 218598"/>
                <a:gd name="connsiteY2" fmla="*/ 44387 h 290512"/>
                <a:gd name="connsiteX3" fmla="*/ 128683 w 218598"/>
                <a:gd name="connsiteY3" fmla="*/ 26384 h 290512"/>
                <a:gd name="connsiteX4" fmla="*/ 155067 w 218598"/>
                <a:gd name="connsiteY4" fmla="*/ 0 h 290512"/>
                <a:gd name="connsiteX5" fmla="*/ 181451 w 218598"/>
                <a:gd name="connsiteY5" fmla="*/ 26384 h 290512"/>
                <a:gd name="connsiteX6" fmla="*/ 181451 w 218598"/>
                <a:gd name="connsiteY6" fmla="*/ 44387 h 290512"/>
                <a:gd name="connsiteX7" fmla="*/ 191262 w 218598"/>
                <a:gd name="connsiteY7" fmla="*/ 134588 h 290512"/>
                <a:gd name="connsiteX8" fmla="*/ 191262 w 218598"/>
                <a:gd name="connsiteY8" fmla="*/ 290513 h 290512"/>
                <a:gd name="connsiteX9" fmla="*/ 155067 w 218598"/>
                <a:gd name="connsiteY9" fmla="*/ 193072 h 290512"/>
                <a:gd name="connsiteX10" fmla="*/ 155067 w 218598"/>
                <a:gd name="connsiteY10" fmla="*/ 290513 h 290512"/>
                <a:gd name="connsiteX11" fmla="*/ 196787 w 218598"/>
                <a:gd name="connsiteY11" fmla="*/ 212789 h 290512"/>
                <a:gd name="connsiteX12" fmla="*/ 218599 w 218598"/>
                <a:gd name="connsiteY12" fmla="*/ 190976 h 290512"/>
                <a:gd name="connsiteX13" fmla="*/ 218599 w 218598"/>
                <a:gd name="connsiteY13" fmla="*/ 119729 h 290512"/>
                <a:gd name="connsiteX14" fmla="*/ 191357 w 218598"/>
                <a:gd name="connsiteY14" fmla="*/ 92393 h 290512"/>
                <a:gd name="connsiteX15" fmla="*/ 155162 w 218598"/>
                <a:gd name="connsiteY15" fmla="*/ 92393 h 290512"/>
                <a:gd name="connsiteX16" fmla="*/ 155162 w 218598"/>
                <a:gd name="connsiteY16" fmla="*/ 92393 h 290512"/>
                <a:gd name="connsiteX17" fmla="*/ 118967 w 218598"/>
                <a:gd name="connsiteY17" fmla="*/ 92393 h 290512"/>
                <a:gd name="connsiteX18" fmla="*/ 91631 w 218598"/>
                <a:gd name="connsiteY18" fmla="*/ 119729 h 290512"/>
                <a:gd name="connsiteX19" fmla="*/ 91631 w 218598"/>
                <a:gd name="connsiteY19" fmla="*/ 190976 h 290512"/>
                <a:gd name="connsiteX20" fmla="*/ 113443 w 218598"/>
                <a:gd name="connsiteY20" fmla="*/ 212789 h 290512"/>
                <a:gd name="connsiteX21" fmla="*/ 118967 w 218598"/>
                <a:gd name="connsiteY21" fmla="*/ 290513 h 290512"/>
                <a:gd name="connsiteX22" fmla="*/ 118967 w 218598"/>
                <a:gd name="connsiteY22" fmla="*/ 134493 h 290512"/>
                <a:gd name="connsiteX23" fmla="*/ 15240 w 218598"/>
                <a:gd name="connsiteY23" fmla="*/ 203168 h 290512"/>
                <a:gd name="connsiteX24" fmla="*/ 15240 w 218598"/>
                <a:gd name="connsiteY24" fmla="*/ 290417 h 290512"/>
                <a:gd name="connsiteX25" fmla="*/ 18860 w 218598"/>
                <a:gd name="connsiteY25" fmla="*/ 150781 h 290512"/>
                <a:gd name="connsiteX26" fmla="*/ 35528 w 218598"/>
                <a:gd name="connsiteY26" fmla="*/ 167450 h 290512"/>
                <a:gd name="connsiteX27" fmla="*/ 52197 w 218598"/>
                <a:gd name="connsiteY27" fmla="*/ 150781 h 290512"/>
                <a:gd name="connsiteX28" fmla="*/ 52197 w 218598"/>
                <a:gd name="connsiteY28" fmla="*/ 139446 h 290512"/>
                <a:gd name="connsiteX29" fmla="*/ 35528 w 218598"/>
                <a:gd name="connsiteY29" fmla="*/ 122777 h 290512"/>
                <a:gd name="connsiteX30" fmla="*/ 18860 w 218598"/>
                <a:gd name="connsiteY30" fmla="*/ 139446 h 290512"/>
                <a:gd name="connsiteX31" fmla="*/ 18860 w 218598"/>
                <a:gd name="connsiteY31" fmla="*/ 150781 h 290512"/>
                <a:gd name="connsiteX32" fmla="*/ 35528 w 218598"/>
                <a:gd name="connsiteY32" fmla="*/ 246888 h 290512"/>
                <a:gd name="connsiteX33" fmla="*/ 35528 w 218598"/>
                <a:gd name="connsiteY33" fmla="*/ 290417 h 290512"/>
                <a:gd name="connsiteX34" fmla="*/ 35528 w 218598"/>
                <a:gd name="connsiteY34" fmla="*/ 179546 h 290512"/>
                <a:gd name="connsiteX35" fmla="*/ 15240 w 218598"/>
                <a:gd name="connsiteY35" fmla="*/ 179546 h 290512"/>
                <a:gd name="connsiteX36" fmla="*/ 0 w 218598"/>
                <a:gd name="connsiteY36" fmla="*/ 194786 h 290512"/>
                <a:gd name="connsiteX37" fmla="*/ 0 w 218598"/>
                <a:gd name="connsiteY37" fmla="*/ 234696 h 290512"/>
                <a:gd name="connsiteX38" fmla="*/ 12192 w 218598"/>
                <a:gd name="connsiteY38" fmla="*/ 246888 h 290512"/>
                <a:gd name="connsiteX39" fmla="*/ 35528 w 218598"/>
                <a:gd name="connsiteY39" fmla="*/ 179546 h 290512"/>
                <a:gd name="connsiteX40" fmla="*/ 55817 w 218598"/>
                <a:gd name="connsiteY40" fmla="*/ 179546 h 290512"/>
                <a:gd name="connsiteX41" fmla="*/ 66580 w 218598"/>
                <a:gd name="connsiteY41" fmla="*/ 184023 h 290512"/>
                <a:gd name="connsiteX42" fmla="*/ 77343 w 218598"/>
                <a:gd name="connsiteY42" fmla="*/ 194786 h 290512"/>
                <a:gd name="connsiteX43" fmla="*/ 91631 w 218598"/>
                <a:gd name="connsiteY43" fmla="*/ 188976 h 290512"/>
                <a:gd name="connsiteX44" fmla="*/ 91631 w 218598"/>
                <a:gd name="connsiteY44" fmla="*/ 203454 h 290512"/>
                <a:gd name="connsiteX45" fmla="*/ 79153 w 218598"/>
                <a:gd name="connsiteY45" fmla="*/ 213646 h 290512"/>
                <a:gd name="connsiteX46" fmla="*/ 67723 w 218598"/>
                <a:gd name="connsiteY46" fmla="*/ 213646 h 290512"/>
                <a:gd name="connsiteX47" fmla="*/ 55721 w 218598"/>
                <a:gd name="connsiteY47" fmla="*/ 203073 h 290512"/>
                <a:gd name="connsiteX48" fmla="*/ 55721 w 218598"/>
                <a:gd name="connsiteY48" fmla="*/ 290322 h 29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8598" h="290512">
                  <a:moveTo>
                    <a:pt x="181451" y="44387"/>
                  </a:moveTo>
                  <a:cubicBezTo>
                    <a:pt x="181451" y="58960"/>
                    <a:pt x="169640" y="70771"/>
                    <a:pt x="155067" y="70771"/>
                  </a:cubicBezTo>
                  <a:cubicBezTo>
                    <a:pt x="140494" y="70771"/>
                    <a:pt x="128683" y="58960"/>
                    <a:pt x="128683" y="44387"/>
                  </a:cubicBezTo>
                  <a:lnTo>
                    <a:pt x="128683" y="26384"/>
                  </a:lnTo>
                  <a:cubicBezTo>
                    <a:pt x="128683" y="11811"/>
                    <a:pt x="140494" y="0"/>
                    <a:pt x="155067" y="0"/>
                  </a:cubicBezTo>
                  <a:cubicBezTo>
                    <a:pt x="169640" y="0"/>
                    <a:pt x="181451" y="11811"/>
                    <a:pt x="181451" y="26384"/>
                  </a:cubicBezTo>
                  <a:lnTo>
                    <a:pt x="181451" y="44387"/>
                  </a:lnTo>
                  <a:close/>
                  <a:moveTo>
                    <a:pt x="191262" y="134588"/>
                  </a:moveTo>
                  <a:lnTo>
                    <a:pt x="191262" y="290513"/>
                  </a:lnTo>
                  <a:moveTo>
                    <a:pt x="155067" y="193072"/>
                  </a:moveTo>
                  <a:lnTo>
                    <a:pt x="155067" y="290513"/>
                  </a:lnTo>
                  <a:moveTo>
                    <a:pt x="196787" y="212789"/>
                  </a:moveTo>
                  <a:cubicBezTo>
                    <a:pt x="208788" y="212789"/>
                    <a:pt x="218599" y="203073"/>
                    <a:pt x="218599" y="190976"/>
                  </a:cubicBezTo>
                  <a:lnTo>
                    <a:pt x="218599" y="119729"/>
                  </a:lnTo>
                  <a:cubicBezTo>
                    <a:pt x="218599" y="104680"/>
                    <a:pt x="206407" y="92393"/>
                    <a:pt x="191357" y="92393"/>
                  </a:cubicBezTo>
                  <a:lnTo>
                    <a:pt x="155162" y="92393"/>
                  </a:lnTo>
                  <a:moveTo>
                    <a:pt x="155162" y="92393"/>
                  </a:moveTo>
                  <a:lnTo>
                    <a:pt x="118967" y="92393"/>
                  </a:lnTo>
                  <a:cubicBezTo>
                    <a:pt x="103918" y="92393"/>
                    <a:pt x="91631" y="104584"/>
                    <a:pt x="91631" y="119729"/>
                  </a:cubicBezTo>
                  <a:lnTo>
                    <a:pt x="91631" y="190976"/>
                  </a:lnTo>
                  <a:cubicBezTo>
                    <a:pt x="91631" y="202978"/>
                    <a:pt x="101441" y="212789"/>
                    <a:pt x="113443" y="212789"/>
                  </a:cubicBezTo>
                  <a:moveTo>
                    <a:pt x="118967" y="290513"/>
                  </a:moveTo>
                  <a:lnTo>
                    <a:pt x="118967" y="134493"/>
                  </a:lnTo>
                  <a:moveTo>
                    <a:pt x="15240" y="203168"/>
                  </a:moveTo>
                  <a:lnTo>
                    <a:pt x="15240" y="290417"/>
                  </a:lnTo>
                  <a:moveTo>
                    <a:pt x="18860" y="150781"/>
                  </a:moveTo>
                  <a:cubicBezTo>
                    <a:pt x="18860" y="160020"/>
                    <a:pt x="26289" y="167450"/>
                    <a:pt x="35528" y="167450"/>
                  </a:cubicBezTo>
                  <a:cubicBezTo>
                    <a:pt x="44768" y="167450"/>
                    <a:pt x="52197" y="160020"/>
                    <a:pt x="52197" y="150781"/>
                  </a:cubicBezTo>
                  <a:lnTo>
                    <a:pt x="52197" y="139446"/>
                  </a:lnTo>
                  <a:cubicBezTo>
                    <a:pt x="52197" y="130207"/>
                    <a:pt x="44768" y="122777"/>
                    <a:pt x="35528" y="122777"/>
                  </a:cubicBezTo>
                  <a:cubicBezTo>
                    <a:pt x="26289" y="122777"/>
                    <a:pt x="18860" y="130207"/>
                    <a:pt x="18860" y="139446"/>
                  </a:cubicBezTo>
                  <a:lnTo>
                    <a:pt x="18860" y="150781"/>
                  </a:lnTo>
                  <a:close/>
                  <a:moveTo>
                    <a:pt x="35528" y="246888"/>
                  </a:moveTo>
                  <a:lnTo>
                    <a:pt x="35528" y="290417"/>
                  </a:lnTo>
                  <a:moveTo>
                    <a:pt x="35528" y="179546"/>
                  </a:moveTo>
                  <a:lnTo>
                    <a:pt x="15240" y="179546"/>
                  </a:lnTo>
                  <a:cubicBezTo>
                    <a:pt x="6763" y="179546"/>
                    <a:pt x="0" y="186404"/>
                    <a:pt x="0" y="194786"/>
                  </a:cubicBezTo>
                  <a:lnTo>
                    <a:pt x="0" y="234696"/>
                  </a:lnTo>
                  <a:cubicBezTo>
                    <a:pt x="0" y="241459"/>
                    <a:pt x="5429" y="246888"/>
                    <a:pt x="12192" y="246888"/>
                  </a:cubicBezTo>
                  <a:moveTo>
                    <a:pt x="35528" y="179546"/>
                  </a:moveTo>
                  <a:lnTo>
                    <a:pt x="55817" y="179546"/>
                  </a:lnTo>
                  <a:cubicBezTo>
                    <a:pt x="60008" y="179546"/>
                    <a:pt x="63818" y="181261"/>
                    <a:pt x="66580" y="184023"/>
                  </a:cubicBezTo>
                  <a:lnTo>
                    <a:pt x="77343" y="194786"/>
                  </a:lnTo>
                  <a:lnTo>
                    <a:pt x="91631" y="188976"/>
                  </a:lnTo>
                  <a:moveTo>
                    <a:pt x="91631" y="203454"/>
                  </a:moveTo>
                  <a:lnTo>
                    <a:pt x="79153" y="213646"/>
                  </a:lnTo>
                  <a:cubicBezTo>
                    <a:pt x="76010" y="216789"/>
                    <a:pt x="70866" y="216789"/>
                    <a:pt x="67723" y="213646"/>
                  </a:cubicBezTo>
                  <a:lnTo>
                    <a:pt x="55721" y="203073"/>
                  </a:lnTo>
                  <a:lnTo>
                    <a:pt x="55721" y="29032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AB8548-8F14-2ABC-1B46-6D60945857F7}"/>
              </a:ext>
            </a:extLst>
          </p:cNvPr>
          <p:cNvGrpSpPr/>
          <p:nvPr/>
        </p:nvGrpSpPr>
        <p:grpSpPr>
          <a:xfrm>
            <a:off x="9232737" y="2160998"/>
            <a:ext cx="1355666" cy="1388862"/>
            <a:chOff x="8676344" y="2762582"/>
            <a:chExt cx="1289999" cy="132158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37F29CF-6080-729C-85FD-388640E1B79D}"/>
                </a:ext>
              </a:extLst>
            </p:cNvPr>
            <p:cNvSpPr/>
            <p:nvPr/>
          </p:nvSpPr>
          <p:spPr>
            <a:xfrm>
              <a:off x="8676344" y="2762582"/>
              <a:ext cx="1289999" cy="128999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23" name="Graphic 21">
              <a:extLst>
                <a:ext uri="{FF2B5EF4-FFF2-40B4-BE49-F238E27FC236}">
                  <a16:creationId xmlns:a16="http://schemas.microsoft.com/office/drawing/2014/main" id="{85CD74A6-DD09-D643-E11C-442A9102A9A4}"/>
                </a:ext>
              </a:extLst>
            </p:cNvPr>
            <p:cNvSpPr/>
            <p:nvPr/>
          </p:nvSpPr>
          <p:spPr>
            <a:xfrm>
              <a:off x="8925147" y="2778304"/>
              <a:ext cx="978444" cy="1305866"/>
            </a:xfrm>
            <a:custGeom>
              <a:avLst/>
              <a:gdLst>
                <a:gd name="connsiteX0" fmla="*/ 104680 w 217741"/>
                <a:gd name="connsiteY0" fmla="*/ 287846 h 290607"/>
                <a:gd name="connsiteX1" fmla="*/ 118110 w 217741"/>
                <a:gd name="connsiteY1" fmla="*/ 187833 h 290607"/>
                <a:gd name="connsiteX2" fmla="*/ 100013 w 217741"/>
                <a:gd name="connsiteY2" fmla="*/ 187833 h 290607"/>
                <a:gd name="connsiteX3" fmla="*/ 59150 w 217741"/>
                <a:gd name="connsiteY3" fmla="*/ 187833 h 290607"/>
                <a:gd name="connsiteX4" fmla="*/ 118205 w 217741"/>
                <a:gd name="connsiteY4" fmla="*/ 187833 h 290607"/>
                <a:gd name="connsiteX5" fmla="*/ 108299 w 217741"/>
                <a:gd name="connsiteY5" fmla="*/ 148971 h 290607"/>
                <a:gd name="connsiteX6" fmla="*/ 108299 w 217741"/>
                <a:gd name="connsiteY6" fmla="*/ 148971 h 290607"/>
                <a:gd name="connsiteX7" fmla="*/ 59150 w 217741"/>
                <a:gd name="connsiteY7" fmla="*/ 148971 h 290607"/>
                <a:gd name="connsiteX8" fmla="*/ 0 w 217741"/>
                <a:gd name="connsiteY8" fmla="*/ 187833 h 290607"/>
                <a:gd name="connsiteX9" fmla="*/ 13811 w 217741"/>
                <a:gd name="connsiteY9" fmla="*/ 290608 h 290607"/>
                <a:gd name="connsiteX10" fmla="*/ 0 w 217741"/>
                <a:gd name="connsiteY10" fmla="*/ 187833 h 290607"/>
                <a:gd name="connsiteX11" fmla="*/ 59055 w 217741"/>
                <a:gd name="connsiteY11" fmla="*/ 187833 h 290607"/>
                <a:gd name="connsiteX12" fmla="*/ 0 w 217741"/>
                <a:gd name="connsiteY12" fmla="*/ 187833 h 290607"/>
                <a:gd name="connsiteX13" fmla="*/ 9906 w 217741"/>
                <a:gd name="connsiteY13" fmla="*/ 148971 h 290607"/>
                <a:gd name="connsiteX14" fmla="*/ 9906 w 217741"/>
                <a:gd name="connsiteY14" fmla="*/ 148971 h 290607"/>
                <a:gd name="connsiteX15" fmla="*/ 59055 w 217741"/>
                <a:gd name="connsiteY15" fmla="*/ 148971 h 290607"/>
                <a:gd name="connsiteX16" fmla="*/ 59055 w 217741"/>
                <a:gd name="connsiteY16" fmla="*/ 148971 h 290607"/>
                <a:gd name="connsiteX17" fmla="*/ 59055 w 217741"/>
                <a:gd name="connsiteY17" fmla="*/ 112395 h 290607"/>
                <a:gd name="connsiteX18" fmla="*/ 66389 w 217741"/>
                <a:gd name="connsiteY18" fmla="*/ 119729 h 290607"/>
                <a:gd name="connsiteX19" fmla="*/ 69437 w 217741"/>
                <a:gd name="connsiteY19" fmla="*/ 112395 h 290607"/>
                <a:gd name="connsiteX20" fmla="*/ 69437 w 217741"/>
                <a:gd name="connsiteY20" fmla="*/ 112395 h 290607"/>
                <a:gd name="connsiteX21" fmla="*/ 69437 w 217741"/>
                <a:gd name="connsiteY21" fmla="*/ 96393 h 290607"/>
                <a:gd name="connsiteX22" fmla="*/ 69437 w 217741"/>
                <a:gd name="connsiteY22" fmla="*/ 96393 h 290607"/>
                <a:gd name="connsiteX23" fmla="*/ 59055 w 217741"/>
                <a:gd name="connsiteY23" fmla="*/ 86011 h 290607"/>
                <a:gd name="connsiteX24" fmla="*/ 48673 w 217741"/>
                <a:gd name="connsiteY24" fmla="*/ 96393 h 290607"/>
                <a:gd name="connsiteX25" fmla="*/ 97536 w 217741"/>
                <a:gd name="connsiteY25" fmla="*/ 148971 h 290607"/>
                <a:gd name="connsiteX26" fmla="*/ 91821 w 217741"/>
                <a:gd name="connsiteY26" fmla="*/ 112776 h 290607"/>
                <a:gd name="connsiteX27" fmla="*/ 100203 w 217741"/>
                <a:gd name="connsiteY27" fmla="*/ 118872 h 290607"/>
                <a:gd name="connsiteX28" fmla="*/ 102013 w 217741"/>
                <a:gd name="connsiteY28" fmla="*/ 111157 h 290607"/>
                <a:gd name="connsiteX29" fmla="*/ 102013 w 217741"/>
                <a:gd name="connsiteY29" fmla="*/ 111157 h 290607"/>
                <a:gd name="connsiteX30" fmla="*/ 99536 w 217741"/>
                <a:gd name="connsiteY30" fmla="*/ 95345 h 290607"/>
                <a:gd name="connsiteX31" fmla="*/ 99536 w 217741"/>
                <a:gd name="connsiteY31" fmla="*/ 95345 h 290607"/>
                <a:gd name="connsiteX32" fmla="*/ 87725 w 217741"/>
                <a:gd name="connsiteY32" fmla="*/ 86773 h 290607"/>
                <a:gd name="connsiteX33" fmla="*/ 79153 w 217741"/>
                <a:gd name="connsiteY33" fmla="*/ 98584 h 290607"/>
                <a:gd name="connsiteX34" fmla="*/ 20574 w 217741"/>
                <a:gd name="connsiteY34" fmla="*/ 148876 h 290607"/>
                <a:gd name="connsiteX35" fmla="*/ 26289 w 217741"/>
                <a:gd name="connsiteY35" fmla="*/ 112681 h 290607"/>
                <a:gd name="connsiteX36" fmla="*/ 32385 w 217741"/>
                <a:gd name="connsiteY36" fmla="*/ 121063 h 290607"/>
                <a:gd name="connsiteX37" fmla="*/ 36481 w 217741"/>
                <a:gd name="connsiteY37" fmla="*/ 114300 h 290607"/>
                <a:gd name="connsiteX38" fmla="*/ 36481 w 217741"/>
                <a:gd name="connsiteY38" fmla="*/ 114300 h 290607"/>
                <a:gd name="connsiteX39" fmla="*/ 38957 w 217741"/>
                <a:gd name="connsiteY39" fmla="*/ 98489 h 290607"/>
                <a:gd name="connsiteX40" fmla="*/ 38957 w 217741"/>
                <a:gd name="connsiteY40" fmla="*/ 98489 h 290607"/>
                <a:gd name="connsiteX41" fmla="*/ 30385 w 217741"/>
                <a:gd name="connsiteY41" fmla="*/ 86678 h 290607"/>
                <a:gd name="connsiteX42" fmla="*/ 18574 w 217741"/>
                <a:gd name="connsiteY42" fmla="*/ 95250 h 290607"/>
                <a:gd name="connsiteX43" fmla="*/ 76962 w 217741"/>
                <a:gd name="connsiteY43" fmla="*/ 44291 h 290607"/>
                <a:gd name="connsiteX44" fmla="*/ 103346 w 217741"/>
                <a:gd name="connsiteY44" fmla="*/ 70676 h 290607"/>
                <a:gd name="connsiteX45" fmla="*/ 129731 w 217741"/>
                <a:gd name="connsiteY45" fmla="*/ 44291 h 290607"/>
                <a:gd name="connsiteX46" fmla="*/ 129731 w 217741"/>
                <a:gd name="connsiteY46" fmla="*/ 26384 h 290607"/>
                <a:gd name="connsiteX47" fmla="*/ 103346 w 217741"/>
                <a:gd name="connsiteY47" fmla="*/ 0 h 290607"/>
                <a:gd name="connsiteX48" fmla="*/ 76962 w 217741"/>
                <a:gd name="connsiteY48" fmla="*/ 26384 h 290607"/>
                <a:gd name="connsiteX49" fmla="*/ 76962 w 217741"/>
                <a:gd name="connsiteY49" fmla="*/ 44291 h 290607"/>
                <a:gd name="connsiteX50" fmla="*/ 139446 w 217741"/>
                <a:gd name="connsiteY50" fmla="*/ 243269 h 290607"/>
                <a:gd name="connsiteX51" fmla="*/ 139446 w 217741"/>
                <a:gd name="connsiteY51" fmla="*/ 134303 h 290607"/>
                <a:gd name="connsiteX52" fmla="*/ 139446 w 217741"/>
                <a:gd name="connsiteY52" fmla="*/ 134303 h 290607"/>
                <a:gd name="connsiteX53" fmla="*/ 160782 w 217741"/>
                <a:gd name="connsiteY53" fmla="*/ 153067 h 290607"/>
                <a:gd name="connsiteX54" fmla="*/ 181261 w 217741"/>
                <a:gd name="connsiteY54" fmla="*/ 153067 h 290607"/>
                <a:gd name="connsiteX55" fmla="*/ 214789 w 217741"/>
                <a:gd name="connsiteY55" fmla="*/ 125730 h 290607"/>
                <a:gd name="connsiteX56" fmla="*/ 216980 w 217741"/>
                <a:gd name="connsiteY56" fmla="*/ 122492 h 290607"/>
                <a:gd name="connsiteX57" fmla="*/ 217742 w 217741"/>
                <a:gd name="connsiteY57" fmla="*/ 118491 h 290607"/>
                <a:gd name="connsiteX58" fmla="*/ 216980 w 217741"/>
                <a:gd name="connsiteY58" fmla="*/ 114491 h 290607"/>
                <a:gd name="connsiteX59" fmla="*/ 214789 w 217741"/>
                <a:gd name="connsiteY59" fmla="*/ 111252 h 290607"/>
                <a:gd name="connsiteX60" fmla="*/ 211550 w 217741"/>
                <a:gd name="connsiteY60" fmla="*/ 109061 h 290607"/>
                <a:gd name="connsiteX61" fmla="*/ 207550 w 217741"/>
                <a:gd name="connsiteY61" fmla="*/ 108299 h 290607"/>
                <a:gd name="connsiteX62" fmla="*/ 203549 w 217741"/>
                <a:gd name="connsiteY62" fmla="*/ 109061 h 290607"/>
                <a:gd name="connsiteX63" fmla="*/ 178022 w 217741"/>
                <a:gd name="connsiteY63" fmla="*/ 119348 h 290607"/>
                <a:gd name="connsiteX64" fmla="*/ 158782 w 217741"/>
                <a:gd name="connsiteY64" fmla="*/ 100108 h 290607"/>
                <a:gd name="connsiteX65" fmla="*/ 139541 w 217741"/>
                <a:gd name="connsiteY65" fmla="*/ 92107 h 290607"/>
                <a:gd name="connsiteX66" fmla="*/ 122492 w 217741"/>
                <a:gd name="connsiteY66" fmla="*/ 92107 h 29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17741" h="290607">
                  <a:moveTo>
                    <a:pt x="104680" y="287846"/>
                  </a:moveTo>
                  <a:lnTo>
                    <a:pt x="118110" y="187833"/>
                  </a:lnTo>
                  <a:moveTo>
                    <a:pt x="100013" y="187833"/>
                  </a:moveTo>
                  <a:lnTo>
                    <a:pt x="59150" y="187833"/>
                  </a:lnTo>
                  <a:moveTo>
                    <a:pt x="118205" y="187833"/>
                  </a:moveTo>
                  <a:lnTo>
                    <a:pt x="108299" y="148971"/>
                  </a:lnTo>
                  <a:moveTo>
                    <a:pt x="108299" y="148971"/>
                  </a:moveTo>
                  <a:lnTo>
                    <a:pt x="59150" y="148971"/>
                  </a:lnTo>
                  <a:moveTo>
                    <a:pt x="0" y="187833"/>
                  </a:moveTo>
                  <a:lnTo>
                    <a:pt x="13811" y="290608"/>
                  </a:lnTo>
                  <a:moveTo>
                    <a:pt x="0" y="187833"/>
                  </a:moveTo>
                  <a:lnTo>
                    <a:pt x="59055" y="187833"/>
                  </a:lnTo>
                  <a:moveTo>
                    <a:pt x="0" y="187833"/>
                  </a:moveTo>
                  <a:lnTo>
                    <a:pt x="9906" y="148971"/>
                  </a:lnTo>
                  <a:moveTo>
                    <a:pt x="9906" y="148971"/>
                  </a:moveTo>
                  <a:lnTo>
                    <a:pt x="59055" y="148971"/>
                  </a:lnTo>
                  <a:moveTo>
                    <a:pt x="59055" y="148971"/>
                  </a:moveTo>
                  <a:lnTo>
                    <a:pt x="59055" y="112395"/>
                  </a:lnTo>
                  <a:moveTo>
                    <a:pt x="66389" y="119729"/>
                  </a:moveTo>
                  <a:cubicBezTo>
                    <a:pt x="68294" y="117824"/>
                    <a:pt x="69437" y="115253"/>
                    <a:pt x="69437" y="112395"/>
                  </a:cubicBezTo>
                  <a:moveTo>
                    <a:pt x="69437" y="112395"/>
                  </a:moveTo>
                  <a:lnTo>
                    <a:pt x="69437" y="96393"/>
                  </a:lnTo>
                  <a:moveTo>
                    <a:pt x="69437" y="96393"/>
                  </a:moveTo>
                  <a:cubicBezTo>
                    <a:pt x="69437" y="90678"/>
                    <a:pt x="64770" y="86011"/>
                    <a:pt x="59055" y="86011"/>
                  </a:cubicBezTo>
                  <a:cubicBezTo>
                    <a:pt x="53340" y="86011"/>
                    <a:pt x="48673" y="90678"/>
                    <a:pt x="48673" y="96393"/>
                  </a:cubicBezTo>
                  <a:moveTo>
                    <a:pt x="97536" y="148971"/>
                  </a:moveTo>
                  <a:lnTo>
                    <a:pt x="91821" y="112776"/>
                  </a:lnTo>
                  <a:moveTo>
                    <a:pt x="100203" y="118872"/>
                  </a:moveTo>
                  <a:cubicBezTo>
                    <a:pt x="101727" y="116777"/>
                    <a:pt x="102489" y="114014"/>
                    <a:pt x="102013" y="111157"/>
                  </a:cubicBezTo>
                  <a:moveTo>
                    <a:pt x="102013" y="111157"/>
                  </a:moveTo>
                  <a:lnTo>
                    <a:pt x="99536" y="95345"/>
                  </a:lnTo>
                  <a:moveTo>
                    <a:pt x="99536" y="95345"/>
                  </a:moveTo>
                  <a:cubicBezTo>
                    <a:pt x="98679" y="89726"/>
                    <a:pt x="93345" y="85820"/>
                    <a:pt x="87725" y="86773"/>
                  </a:cubicBezTo>
                  <a:cubicBezTo>
                    <a:pt x="82106" y="87725"/>
                    <a:pt x="78200" y="92964"/>
                    <a:pt x="79153" y="98584"/>
                  </a:cubicBezTo>
                  <a:moveTo>
                    <a:pt x="20574" y="148876"/>
                  </a:moveTo>
                  <a:lnTo>
                    <a:pt x="26289" y="112681"/>
                  </a:lnTo>
                  <a:moveTo>
                    <a:pt x="32385" y="121063"/>
                  </a:moveTo>
                  <a:cubicBezTo>
                    <a:pt x="34481" y="119539"/>
                    <a:pt x="36100" y="117158"/>
                    <a:pt x="36481" y="114300"/>
                  </a:cubicBezTo>
                  <a:moveTo>
                    <a:pt x="36481" y="114300"/>
                  </a:moveTo>
                  <a:lnTo>
                    <a:pt x="38957" y="98489"/>
                  </a:lnTo>
                  <a:moveTo>
                    <a:pt x="38957" y="98489"/>
                  </a:moveTo>
                  <a:cubicBezTo>
                    <a:pt x="39815" y="92869"/>
                    <a:pt x="36005" y="87535"/>
                    <a:pt x="30385" y="86678"/>
                  </a:cubicBezTo>
                  <a:cubicBezTo>
                    <a:pt x="24765" y="85820"/>
                    <a:pt x="19431" y="89630"/>
                    <a:pt x="18574" y="95250"/>
                  </a:cubicBezTo>
                  <a:moveTo>
                    <a:pt x="76962" y="44291"/>
                  </a:moveTo>
                  <a:cubicBezTo>
                    <a:pt x="76962" y="58865"/>
                    <a:pt x="88773" y="70676"/>
                    <a:pt x="103346" y="70676"/>
                  </a:cubicBezTo>
                  <a:cubicBezTo>
                    <a:pt x="117920" y="70676"/>
                    <a:pt x="129731" y="58865"/>
                    <a:pt x="129731" y="44291"/>
                  </a:cubicBezTo>
                  <a:lnTo>
                    <a:pt x="129731" y="26384"/>
                  </a:lnTo>
                  <a:cubicBezTo>
                    <a:pt x="129731" y="11811"/>
                    <a:pt x="117920" y="0"/>
                    <a:pt x="103346" y="0"/>
                  </a:cubicBezTo>
                  <a:cubicBezTo>
                    <a:pt x="88773" y="0"/>
                    <a:pt x="76962" y="11811"/>
                    <a:pt x="76962" y="26384"/>
                  </a:cubicBezTo>
                  <a:lnTo>
                    <a:pt x="76962" y="44291"/>
                  </a:lnTo>
                  <a:close/>
                  <a:moveTo>
                    <a:pt x="139446" y="243269"/>
                  </a:moveTo>
                  <a:lnTo>
                    <a:pt x="139446" y="134303"/>
                  </a:lnTo>
                  <a:lnTo>
                    <a:pt x="139446" y="134303"/>
                  </a:lnTo>
                  <a:cubicBezTo>
                    <a:pt x="139446" y="134303"/>
                    <a:pt x="160782" y="153067"/>
                    <a:pt x="160782" y="153067"/>
                  </a:cubicBezTo>
                  <a:cubicBezTo>
                    <a:pt x="166402" y="158687"/>
                    <a:pt x="175546" y="158687"/>
                    <a:pt x="181261" y="153067"/>
                  </a:cubicBezTo>
                  <a:lnTo>
                    <a:pt x="214789" y="125730"/>
                  </a:lnTo>
                  <a:cubicBezTo>
                    <a:pt x="215741" y="124778"/>
                    <a:pt x="216503" y="123730"/>
                    <a:pt x="216980" y="122492"/>
                  </a:cubicBezTo>
                  <a:cubicBezTo>
                    <a:pt x="217456" y="121253"/>
                    <a:pt x="217742" y="119920"/>
                    <a:pt x="217742" y="118491"/>
                  </a:cubicBezTo>
                  <a:cubicBezTo>
                    <a:pt x="217742" y="117062"/>
                    <a:pt x="217456" y="115729"/>
                    <a:pt x="216980" y="114491"/>
                  </a:cubicBezTo>
                  <a:cubicBezTo>
                    <a:pt x="216503" y="113252"/>
                    <a:pt x="215741" y="112205"/>
                    <a:pt x="214789" y="111252"/>
                  </a:cubicBezTo>
                  <a:cubicBezTo>
                    <a:pt x="213836" y="110300"/>
                    <a:pt x="212789" y="109537"/>
                    <a:pt x="211550" y="109061"/>
                  </a:cubicBezTo>
                  <a:cubicBezTo>
                    <a:pt x="210312" y="108585"/>
                    <a:pt x="208979" y="108299"/>
                    <a:pt x="207550" y="108299"/>
                  </a:cubicBezTo>
                  <a:cubicBezTo>
                    <a:pt x="206121" y="108299"/>
                    <a:pt x="204788" y="108585"/>
                    <a:pt x="203549" y="109061"/>
                  </a:cubicBezTo>
                  <a:lnTo>
                    <a:pt x="178022" y="119348"/>
                  </a:lnTo>
                  <a:lnTo>
                    <a:pt x="158782" y="100108"/>
                  </a:lnTo>
                  <a:cubicBezTo>
                    <a:pt x="153829" y="95155"/>
                    <a:pt x="147066" y="92107"/>
                    <a:pt x="139541" y="92107"/>
                  </a:cubicBezTo>
                  <a:lnTo>
                    <a:pt x="122492" y="92107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68304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i_20230328">
      <a:dk1>
        <a:sysClr val="windowText" lastClr="000000"/>
      </a:dk1>
      <a:lt1>
        <a:sysClr val="window" lastClr="FFFFFF"/>
      </a:lt1>
      <a:dk2>
        <a:srgbClr val="1A2642"/>
      </a:dk2>
      <a:lt2>
        <a:srgbClr val="E7E6E6"/>
      </a:lt2>
      <a:accent1>
        <a:srgbClr val="164194"/>
      </a:accent1>
      <a:accent2>
        <a:srgbClr val="E5271B"/>
      </a:accent2>
      <a:accent3>
        <a:srgbClr val="A5A5A5"/>
      </a:accent3>
      <a:accent4>
        <a:srgbClr val="FFD700"/>
      </a:accent4>
      <a:accent5>
        <a:srgbClr val="3ABFF0"/>
      </a:accent5>
      <a:accent6>
        <a:srgbClr val="5AB145"/>
      </a:accent6>
      <a:hlink>
        <a:srgbClr val="0563C1"/>
      </a:hlink>
      <a:folHlink>
        <a:srgbClr val="954F72"/>
      </a:folHlink>
    </a:clrScheme>
    <a:fontScheme name="Open_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B99D0ECDE6B9479A897CB561E3B249" ma:contentTypeVersion="15" ma:contentTypeDescription="Create a new document." ma:contentTypeScope="" ma:versionID="cf7162add46ce87433bd8be290ab6515">
  <xsd:schema xmlns:xsd="http://www.w3.org/2001/XMLSchema" xmlns:xs="http://www.w3.org/2001/XMLSchema" xmlns:p="http://schemas.microsoft.com/office/2006/metadata/properties" xmlns:ns2="97c1ee2c-8d9f-4cc8-8bc1-0ef05972d65f" xmlns:ns3="629aca69-e568-4408-9ad2-aee324182a20" targetNamespace="http://schemas.microsoft.com/office/2006/metadata/properties" ma:root="true" ma:fieldsID="8067390b926bfceef621ddf2c65b4ad9" ns2:_="" ns3:_="">
    <xsd:import namespace="97c1ee2c-8d9f-4cc8-8bc1-0ef05972d65f"/>
    <xsd:import namespace="629aca69-e568-4408-9ad2-aee324182a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1ee2c-8d9f-4cc8-8bc1-0ef05972d6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aca69-e568-4408-9ad2-aee324182a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2BB93F-43FD-4838-84A1-6006BDAF1B90}"/>
</file>

<file path=customXml/itemProps2.xml><?xml version="1.0" encoding="utf-8"?>
<ds:datastoreItem xmlns:ds="http://schemas.openxmlformats.org/officeDocument/2006/customXml" ds:itemID="{3D29340E-B086-42AB-97EE-FD0098DEF4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2257F0-DD61-4440-A510-1D5E7C365AAD}">
  <ds:schemaRefs>
    <ds:schemaRef ds:uri="97c1ee2c-8d9f-4cc8-8bc1-0ef05972d65f"/>
    <ds:schemaRef ds:uri="http://purl.org/dc/dcmitype/"/>
    <ds:schemaRef ds:uri="http://schemas.microsoft.com/office/infopath/2007/PartnerControls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629aca69-e568-4408-9ad2-aee324182a2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73</Words>
  <Application>Microsoft Office PowerPoint</Application>
  <PresentationFormat>Widescreen</PresentationFormat>
  <Paragraphs>26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Open Sans</vt:lpstr>
      <vt:lpstr>Wingdings</vt:lpstr>
      <vt:lpstr>Office Theme</vt:lpstr>
      <vt:lpstr>DEMOCRAȚIA UE ÎN ACȚIUNE  Exprimați-vă părerea prin Inițiativa cetățenească europeană</vt:lpstr>
      <vt:lpstr>Elementele unei campanii de succes.</vt:lpstr>
      <vt:lpstr>Abordări în ceea ce privește persuasiunea</vt:lpstr>
      <vt:lpstr>PowerPoint Presentation</vt:lpstr>
      <vt:lpstr>Cum ar putea gândi alții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CUK Zoran</dc:creator>
  <cp:lastModifiedBy>LEVER Steven</cp:lastModifiedBy>
  <cp:revision>34</cp:revision>
  <dcterms:created xsi:type="dcterms:W3CDTF">2023-03-30T13:25:28Z</dcterms:created>
  <dcterms:modified xsi:type="dcterms:W3CDTF">2023-05-25T09:27:03Z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0x010100D6B99D0ECDE6B9479A897CB561E3B249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2023-04-13T08:52:24Z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42df6187-9e83-41ff-88b3-1ede4eb5cf29</vt:lpwstr>
  </property>
  <property fmtid="{D5CDD505-2E9C-101B-9397-08002B2CF9AE}" pid="9" name="MSIP_Label_6bd9ddd1-4d20-43f6-abfa-fc3c07406f94_ContentBits">
    <vt:lpwstr>0</vt:lpwstr>
  </property>
</Properties>
</file>