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F7A8FC-1DE6-4BFD-841E-0E0AC5ABE2CD}" v="4" dt="2023-05-25T09:24:19.9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145c1310-78e0-4db2-831e-c364d1d3267c" providerId="ADAL" clId="{E6F7A8FC-1DE6-4BFD-841E-0E0AC5ABE2CD}"/>
    <pc:docChg chg="undo custSel modSld modMainMaster">
      <pc:chgData name="LEVER Steven" userId="145c1310-78e0-4db2-831e-c364d1d3267c" providerId="ADAL" clId="{E6F7A8FC-1DE6-4BFD-841E-0E0AC5ABE2CD}" dt="2023-05-25T09:26:53.659" v="79" actId="20577"/>
      <pc:docMkLst>
        <pc:docMk/>
      </pc:docMkLst>
      <pc:sldChg chg="modSp mod">
        <pc:chgData name="LEVER Steven" userId="145c1310-78e0-4db2-831e-c364d1d3267c" providerId="ADAL" clId="{E6F7A8FC-1DE6-4BFD-841E-0E0AC5ABE2CD}" dt="2023-05-25T09:22:49.469" v="38" actId="1037"/>
        <pc:sldMkLst>
          <pc:docMk/>
          <pc:sldMk cId="2378566686" sldId="257"/>
        </pc:sldMkLst>
        <pc:spChg chg="mod">
          <ac:chgData name="LEVER Steven" userId="145c1310-78e0-4db2-831e-c364d1d3267c" providerId="ADAL" clId="{E6F7A8FC-1DE6-4BFD-841E-0E0AC5ABE2CD}" dt="2023-05-25T09:22:49.469" v="38" actId="1037"/>
          <ac:spMkLst>
            <pc:docMk/>
            <pc:sldMk cId="2378566686" sldId="257"/>
            <ac:spMk id="5" creationId="{7B4CD104-3926-BAE5-3738-57E073479D22}"/>
          </ac:spMkLst>
        </pc:spChg>
        <pc:spChg chg="mod">
          <ac:chgData name="LEVER Steven" userId="145c1310-78e0-4db2-831e-c364d1d3267c" providerId="ADAL" clId="{E6F7A8FC-1DE6-4BFD-841E-0E0AC5ABE2CD}" dt="2023-05-25T09:22:15.491" v="33" actId="1036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E6F7A8FC-1DE6-4BFD-841E-0E0AC5ABE2CD}" dt="2023-05-25T09:24:56.987" v="61" actId="1036"/>
        <pc:sldMkLst>
          <pc:docMk/>
          <pc:sldMk cId="3093968154" sldId="263"/>
        </pc:sldMkLst>
        <pc:spChg chg="mod">
          <ac:chgData name="LEVER Steven" userId="145c1310-78e0-4db2-831e-c364d1d3267c" providerId="ADAL" clId="{E6F7A8FC-1DE6-4BFD-841E-0E0AC5ABE2CD}" dt="2023-05-25T09:24:56.987" v="61" actId="1036"/>
          <ac:spMkLst>
            <pc:docMk/>
            <pc:sldMk cId="3093968154" sldId="263"/>
            <ac:spMk id="8" creationId="{BF3A4523-00FB-1624-3B2F-61117235B0CB}"/>
          </ac:spMkLst>
        </pc:spChg>
      </pc:sldChg>
      <pc:sldChg chg="modSp mod">
        <pc:chgData name="LEVER Steven" userId="145c1310-78e0-4db2-831e-c364d1d3267c" providerId="ADAL" clId="{E6F7A8FC-1DE6-4BFD-841E-0E0AC5ABE2CD}" dt="2023-05-25T09:26:34.534" v="77" actId="1036"/>
        <pc:sldMkLst>
          <pc:docMk/>
          <pc:sldMk cId="3376035954" sldId="264"/>
        </pc:sldMkLst>
        <pc:spChg chg="mod">
          <ac:chgData name="LEVER Steven" userId="145c1310-78e0-4db2-831e-c364d1d3267c" providerId="ADAL" clId="{E6F7A8FC-1DE6-4BFD-841E-0E0AC5ABE2CD}" dt="2023-05-25T09:26:34.534" v="77" actId="1036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E6F7A8FC-1DE6-4BFD-841E-0E0AC5ABE2CD}" dt="2023-05-25T09:26:34.534" v="77" actId="1036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E6F7A8FC-1DE6-4BFD-841E-0E0AC5ABE2CD}" dt="2023-05-25T09:26:34.534" v="77" actId="1036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E6F7A8FC-1DE6-4BFD-841E-0E0AC5ABE2CD}" dt="2023-05-25T09:26:34.534" v="77" actId="1036"/>
          <ac:spMkLst>
            <pc:docMk/>
            <pc:sldMk cId="3376035954" sldId="264"/>
            <ac:spMk id="9" creationId="{5F4CAA22-08F0-DE68-9650-0B6AD68E0FE9}"/>
          </ac:spMkLst>
        </pc:spChg>
      </pc:sldChg>
      <pc:sldChg chg="modSp mod">
        <pc:chgData name="LEVER Steven" userId="145c1310-78e0-4db2-831e-c364d1d3267c" providerId="ADAL" clId="{E6F7A8FC-1DE6-4BFD-841E-0E0AC5ABE2CD}" dt="2023-05-25T09:26:53.659" v="79" actId="20577"/>
        <pc:sldMkLst>
          <pc:docMk/>
          <pc:sldMk cId="3768304295" sldId="266"/>
        </pc:sldMkLst>
        <pc:spChg chg="mod">
          <ac:chgData name="LEVER Steven" userId="145c1310-78e0-4db2-831e-c364d1d3267c" providerId="ADAL" clId="{E6F7A8FC-1DE6-4BFD-841E-0E0AC5ABE2CD}" dt="2023-05-25T09:26:53.659" v="79" actId="20577"/>
          <ac:spMkLst>
            <pc:docMk/>
            <pc:sldMk cId="3768304295" sldId="266"/>
            <ac:spMk id="2" creationId="{AA757EA5-DE2B-62DD-4204-1629159F8CD8}"/>
          </ac:spMkLst>
        </pc:spChg>
      </pc:sldChg>
      <pc:sldMasterChg chg="modSldLayout">
        <pc:chgData name="LEVER Steven" userId="145c1310-78e0-4db2-831e-c364d1d3267c" providerId="ADAL" clId="{E6F7A8FC-1DE6-4BFD-841E-0E0AC5ABE2CD}" dt="2023-05-25T09:24:19.937" v="46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E6F7A8FC-1DE6-4BFD-841E-0E0AC5ABE2CD}" dt="2023-05-25T09:23:36.664" v="40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E6F7A8FC-1DE6-4BFD-841E-0E0AC5ABE2CD}" dt="2023-05-25T09:23:36.664" v="40"/>
            <ac:picMkLst>
              <pc:docMk/>
              <pc:sldMasterMk cId="2651415450" sldId="2147483648"/>
              <pc:sldLayoutMk cId="2136466648" sldId="2147483660"/>
              <ac:picMk id="2" creationId="{AD446E64-47C2-FC16-DC92-8946253BF9D2}"/>
            </ac:picMkLst>
          </pc:picChg>
          <pc:picChg chg="del">
            <ac:chgData name="LEVER Steven" userId="145c1310-78e0-4db2-831e-c364d1d3267c" providerId="ADAL" clId="{E6F7A8FC-1DE6-4BFD-841E-0E0AC5ABE2CD}" dt="2023-05-25T09:23:25.331" v="39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E6F7A8FC-1DE6-4BFD-841E-0E0AC5ABE2CD}" dt="2023-05-25T09:24:06.160" v="44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E6F7A8FC-1DE6-4BFD-841E-0E0AC5ABE2CD}" dt="2023-05-25T09:24:06.160" v="44"/>
            <ac:picMkLst>
              <pc:docMk/>
              <pc:sldMasterMk cId="2651415450" sldId="2147483648"/>
              <pc:sldLayoutMk cId="3859348747" sldId="2147483661"/>
              <ac:picMk id="4" creationId="{DF264E87-EDA8-5F99-179A-11A32C0B14F1}"/>
            </ac:picMkLst>
          </pc:picChg>
          <pc:picChg chg="del">
            <ac:chgData name="LEVER Steven" userId="145c1310-78e0-4db2-831e-c364d1d3267c" providerId="ADAL" clId="{E6F7A8FC-1DE6-4BFD-841E-0E0AC5ABE2CD}" dt="2023-05-25T09:24:04.909" v="43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E6F7A8FC-1DE6-4BFD-841E-0E0AC5ABE2CD}" dt="2023-05-25T09:24:19.937" v="46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E6F7A8FC-1DE6-4BFD-841E-0E0AC5ABE2CD}" dt="2023-05-25T09:24:18.803" v="45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E6F7A8FC-1DE6-4BFD-841E-0E0AC5ABE2CD}" dt="2023-05-25T09:24:19.937" v="46"/>
            <ac:picMkLst>
              <pc:docMk/>
              <pc:sldMasterMk cId="2651415450" sldId="2147483648"/>
              <pc:sldLayoutMk cId="4206117479" sldId="2147483663"/>
              <ac:picMk id="6" creationId="{63ABDFBC-5084-F95D-F0CB-648F3CCE342B}"/>
            </ac:picMkLst>
          </pc:picChg>
        </pc:sldLayoutChg>
        <pc:sldLayoutChg chg="addSp delSp modSp mod">
          <pc:chgData name="LEVER Steven" userId="145c1310-78e0-4db2-831e-c364d1d3267c" providerId="ADAL" clId="{E6F7A8FC-1DE6-4BFD-841E-0E0AC5ABE2CD}" dt="2023-05-25T09:23:52.737" v="42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E6F7A8FC-1DE6-4BFD-841E-0E0AC5ABE2CD}" dt="2023-05-25T09:23:43.535" v="41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E6F7A8FC-1DE6-4BFD-841E-0E0AC5ABE2CD}" dt="2023-05-25T09:23:52.737" v="42"/>
            <ac:picMkLst>
              <pc:docMk/>
              <pc:sldMasterMk cId="2651415450" sldId="2147483648"/>
              <pc:sldLayoutMk cId="2945591852" sldId="2147483664"/>
              <ac:picMk id="5" creationId="{2A569BC6-0189-4812-D810-50B3E886D553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ro"/>
              <a:t>Teacher’s Pack</a:t>
            </a:r>
            <a:endParaRPr lang="en-GB" dirty="0"/>
          </a:p>
        </p:txBody>
      </p:sp>
      <p:pic>
        <p:nvPicPr>
          <p:cNvPr id="2" name="Picture 1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AD446E64-47C2-FC16-DC92-8946253BF9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59858"/>
            <a:ext cx="2028716" cy="67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2A569BC6-0189-4812-D810-50B3E886D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44752"/>
            <a:ext cx="1046366" cy="34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o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DF264E87-EDA8-5F99-179A-11A32C0B14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44752"/>
            <a:ext cx="1046366" cy="34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ro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63ABDFBC-5084-F95D-F0CB-648F3CCE34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44752"/>
            <a:ext cx="1046366" cy="34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4491" y="2498774"/>
            <a:ext cx="5103018" cy="3221859"/>
          </a:xfrm>
        </p:spPr>
        <p:txBody>
          <a:bodyPr rtlCol="0"/>
          <a:lstStyle/>
          <a:p>
            <a:pPr rtl="0"/>
            <a:r>
              <a:rPr lang="ro" dirty="0"/>
              <a:t>DEMOCRAȚIA UE</a:t>
            </a:r>
            <a:br>
              <a:rPr lang="en-US" dirty="0"/>
            </a:br>
            <a:r>
              <a:rPr lang="ro" dirty="0"/>
              <a:t>ÎN ACȚIUNE</a:t>
            </a:r>
            <a:br>
              <a:rPr lang="en-US" dirty="0"/>
            </a:br>
            <a:br>
              <a:rPr lang="en-US" sz="2800" dirty="0"/>
            </a:br>
            <a:r>
              <a:rPr lang="en-GB" sz="2800" b="0" spc="-40" dirty="0" err="1"/>
              <a:t>Exprimați-vă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părerea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prin</a:t>
            </a:r>
            <a:r>
              <a:rPr lang="en-GB" sz="2800" b="0" spc="-40" dirty="0"/>
              <a:t> </a:t>
            </a:r>
            <a:r>
              <a:rPr lang="en-GB" sz="2800" b="0" spc="-40" dirty="0" err="1"/>
              <a:t>Inițiativa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cetățenească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europeană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09094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ro" sz="1800" dirty="0"/>
              <a:t>Unitatea 4</a:t>
            </a:r>
            <a:endParaRPr lang="en-GB" sz="1800" dirty="0"/>
          </a:p>
          <a:p>
            <a:pPr marL="0" indent="0" algn="ctr" rtl="0">
              <a:buNone/>
            </a:pPr>
            <a:r>
              <a:rPr lang="it-IT" sz="1800" dirty="0"/>
              <a:t>Lansarea și promovarea unei inițiative cetățenești europene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o"/>
              <a:t>Elementele unei campanii de succes.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ro" b="1" kern="1200">
                <a:solidFill>
                  <a:schemeClr val="bg1"/>
                </a:solidFill>
              </a:rPr>
              <a:t>Text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2983578"/>
            <a:ext cx="2464014" cy="85447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ro" b="1" kern="1200" dirty="0">
                <a:solidFill>
                  <a:schemeClr val="bg1"/>
                </a:solidFill>
              </a:rPr>
              <a:t>Imagini/materiale 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ro" b="1" kern="1200">
                <a:solidFill>
                  <a:schemeClr val="bg1"/>
                </a:solidFill>
              </a:rPr>
              <a:t>Grafică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ro" b="1" kern="1200">
                <a:solidFill>
                  <a:schemeClr val="bg1"/>
                </a:solidFill>
              </a:rPr>
              <a:t>Altele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ro" b="1" kern="1200">
                <a:solidFill>
                  <a:schemeClr val="bg1"/>
                </a:solidFill>
              </a:rPr>
              <a:t>Parteneri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ro" cap="all"/>
              <a:t>persuasiunea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ro"/>
              <a:t>Abordări în ceea ce privește</a:t>
            </a:r>
            <a:br>
              <a:rPr lang="en-GB" dirty="0"/>
            </a:br>
            <a:r>
              <a:rPr lang="ro"/>
              <a:t>persuasiunea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09" y="1091242"/>
            <a:ext cx="1908256" cy="186730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ro" sz="1700" b="1">
                <a:solidFill>
                  <a:schemeClr val="tx1">
                    <a:lumMod val="75000"/>
                    <a:lumOff val="25000"/>
                  </a:schemeClr>
                </a:solidFill>
              </a:rPr>
              <a:t>Logică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7" y="2743202"/>
            <a:ext cx="1908256" cy="18673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ro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Sentimente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19" y="4407515"/>
            <a:ext cx="1908256" cy="1867303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ro" sz="1700" b="1">
                <a:solidFill>
                  <a:schemeClr val="tx1">
                    <a:lumMod val="75000"/>
                    <a:lumOff val="25000"/>
                  </a:schemeClr>
                </a:solidFill>
              </a:rPr>
              <a:t>Etică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1" y="2743202"/>
            <a:ext cx="1908256" cy="186730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ro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Credibilitate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ro" sz="4400">
                <a:solidFill>
                  <a:schemeClr val="bg1"/>
                </a:solidFill>
              </a:rPr>
              <a:t>Interziceți utilizarea </a:t>
            </a:r>
            <a:br>
              <a:rPr lang="en-GB" sz="4400" dirty="0">
                <a:solidFill>
                  <a:schemeClr val="bg1"/>
                </a:solidFill>
              </a:rPr>
            </a:br>
            <a:r>
              <a:rPr lang="ro" sz="4400">
                <a:solidFill>
                  <a:schemeClr val="bg1"/>
                </a:solidFill>
              </a:rPr>
              <a:t>pesticidelor în agricultură!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ro" dirty="0"/>
              <a:t>Cum ar putea gândi</a:t>
            </a:r>
            <a:r>
              <a:rPr lang="en-GB" dirty="0"/>
              <a:t> </a:t>
            </a:r>
            <a:r>
              <a:rPr lang="ro" dirty="0"/>
              <a:t>alții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ro" sz="1800" b="1">
                <a:solidFill>
                  <a:schemeClr val="bg1"/>
                </a:solidFill>
              </a:rPr>
              <a:t>Elev/student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ro" b="1" kern="1200">
                <a:solidFill>
                  <a:schemeClr val="bg1"/>
                </a:solidFill>
              </a:rPr>
              <a:t>Părinte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ro" b="1" kern="1200">
                <a:solidFill>
                  <a:schemeClr val="bg1"/>
                </a:solidFill>
              </a:rPr>
              <a:t>Om de afaceri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ro" b="1" kern="1200">
                <a:solidFill>
                  <a:schemeClr val="bg1"/>
                </a:solidFill>
              </a:rPr>
              <a:t>Politician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62BB93F-43FD-4838-84A1-6006BDAF1B90}"/>
</file>

<file path=customXml/itemProps2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2257F0-DD61-4440-A510-1D5E7C365AAD}">
  <ds:schemaRefs>
    <ds:schemaRef ds:uri="97c1ee2c-8d9f-4cc8-8bc1-0ef05972d65f"/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629aca69-e568-4408-9ad2-aee324182a20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73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Open Sans</vt:lpstr>
      <vt:lpstr>Wingdings</vt:lpstr>
      <vt:lpstr>Office Theme</vt:lpstr>
      <vt:lpstr>DEMOCRAȚIA UE ÎN ACȚIUNE  Exprimați-vă părerea prin Inițiativa cetățenească europeană</vt:lpstr>
      <vt:lpstr>Elementele unei campanii de succes.</vt:lpstr>
      <vt:lpstr>Abordări în ceea ce privește persuasiunea</vt:lpstr>
      <vt:lpstr>PowerPoint Presentation</vt:lpstr>
      <vt:lpstr>Cum ar putea gândi alții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2023-05-25T09:27:03Z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