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2F995D-B408-47BA-8D31-CFFFE0827AFD}" v="5" dt="2023-06-04T11:25:15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LEVER Steven" userId="145c1310-78e0-4db2-831e-c364d1d3267c" providerId="ADAL" clId="{0C2F995D-B408-47BA-8D31-CFFFE0827AFD}"/>
    <pc:docChg chg="custSel modSld modMainMaster">
      <pc:chgData name="LEVER Steven" userId="145c1310-78e0-4db2-831e-c364d1d3267c" providerId="ADAL" clId="{0C2F995D-B408-47BA-8D31-CFFFE0827AFD}" dt="2023-06-04T11:26:42.897" v="143" actId="255"/>
      <pc:docMkLst>
        <pc:docMk/>
      </pc:docMkLst>
      <pc:sldChg chg="addSp delSp modSp mod">
        <pc:chgData name="LEVER Steven" userId="145c1310-78e0-4db2-831e-c364d1d3267c" providerId="ADAL" clId="{0C2F995D-B408-47BA-8D31-CFFFE0827AFD}" dt="2023-06-04T11:24:29.722" v="29"/>
        <pc:sldMkLst>
          <pc:docMk/>
          <pc:sldMk cId="2378566686" sldId="257"/>
        </pc:sldMkLst>
        <pc:spChg chg="add del mod">
          <ac:chgData name="LEVER Steven" userId="145c1310-78e0-4db2-831e-c364d1d3267c" providerId="ADAL" clId="{0C2F995D-B408-47BA-8D31-CFFFE0827AFD}" dt="2023-06-04T11:24:28.488" v="28" actId="478"/>
          <ac:spMkLst>
            <pc:docMk/>
            <pc:sldMk cId="2378566686" sldId="257"/>
            <ac:spMk id="3" creationId="{71022C40-D57C-7D67-56A3-827536380FD1}"/>
          </ac:spMkLst>
        </pc:spChg>
        <pc:spChg chg="add mod">
          <ac:chgData name="LEVER Steven" userId="145c1310-78e0-4db2-831e-c364d1d3267c" providerId="ADAL" clId="{0C2F995D-B408-47BA-8D31-CFFFE0827AFD}" dt="2023-06-04T11:24:29.722" v="29"/>
          <ac:spMkLst>
            <pc:docMk/>
            <pc:sldMk cId="2378566686" sldId="257"/>
            <ac:spMk id="4" creationId="{755335A1-A500-5769-173C-AF0D3B875E46}"/>
          </ac:spMkLst>
        </pc:spChg>
        <pc:spChg chg="mod">
          <ac:chgData name="LEVER Steven" userId="145c1310-78e0-4db2-831e-c364d1d3267c" providerId="ADAL" clId="{0C2F995D-B408-47BA-8D31-CFFFE0827AFD}" dt="2023-06-04T11:24:12.155" v="26" actId="1035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0C2F995D-B408-47BA-8D31-CFFFE0827AFD}" dt="2023-06-04T11:24:26.613" v="27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0C2F995D-B408-47BA-8D31-CFFFE0827AFD}" dt="2023-06-04T11:26:24.828" v="142" actId="1038"/>
        <pc:sldMkLst>
          <pc:docMk/>
          <pc:sldMk cId="3376035954" sldId="264"/>
        </pc:sldMkLst>
        <pc:spChg chg="mod">
          <ac:chgData name="LEVER Steven" userId="145c1310-78e0-4db2-831e-c364d1d3267c" providerId="ADAL" clId="{0C2F995D-B408-47BA-8D31-CFFFE0827AFD}" dt="2023-06-04T11:26:24.828" v="142" actId="1038"/>
          <ac:spMkLst>
            <pc:docMk/>
            <pc:sldMk cId="3376035954" sldId="264"/>
            <ac:spMk id="3" creationId="{84F9EAF6-E0F3-CDF6-927E-DD9AFE98B688}"/>
          </ac:spMkLst>
        </pc:spChg>
        <pc:spChg chg="mod">
          <ac:chgData name="LEVER Steven" userId="145c1310-78e0-4db2-831e-c364d1d3267c" providerId="ADAL" clId="{0C2F995D-B408-47BA-8D31-CFFFE0827AFD}" dt="2023-06-04T11:25:48.988" v="92" actId="103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0C2F995D-B408-47BA-8D31-CFFFE0827AFD}" dt="2023-06-04T11:25:48.988" v="92" actId="103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0C2F995D-B408-47BA-8D31-CFFFE0827AFD}" dt="2023-06-04T11:25:48.988" v="92" actId="103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0C2F995D-B408-47BA-8D31-CFFFE0827AFD}" dt="2023-06-04T11:25:48.988" v="92" actId="1036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0C2F995D-B408-47BA-8D31-CFFFE0827AFD}" dt="2023-06-04T11:26:42.897" v="143" actId="255"/>
        <pc:sldMkLst>
          <pc:docMk/>
          <pc:sldMk cId="1930444960" sldId="265"/>
        </pc:sldMkLst>
        <pc:spChg chg="mod">
          <ac:chgData name="LEVER Steven" userId="145c1310-78e0-4db2-831e-c364d1d3267c" providerId="ADAL" clId="{0C2F995D-B408-47BA-8D31-CFFFE0827AFD}" dt="2023-06-04T11:26:42.897" v="143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0C2F995D-B408-47BA-8D31-CFFFE0827AFD}" dt="2023-06-04T11:25:15.996" v="37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0C2F995D-B408-47BA-8D31-CFFFE0827AFD}" dt="2023-06-04T11:24:54.690" v="31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0C2F995D-B408-47BA-8D31-CFFFE0827AFD}" dt="2023-06-04T11:24:54.690" v="31"/>
            <ac:picMkLst>
              <pc:docMk/>
              <pc:sldMasterMk cId="2651415450" sldId="2147483648"/>
              <pc:sldLayoutMk cId="2136466648" sldId="2147483660"/>
              <ac:picMk id="2" creationId="{21D5ABA9-68DF-CCF5-C2B7-95B208E7513F}"/>
            </ac:picMkLst>
          </pc:picChg>
          <pc:picChg chg="del">
            <ac:chgData name="LEVER Steven" userId="145c1310-78e0-4db2-831e-c364d1d3267c" providerId="ADAL" clId="{0C2F995D-B408-47BA-8D31-CFFFE0827AFD}" dt="2023-06-04T11:24:48.875" v="30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0C2F995D-B408-47BA-8D31-CFFFE0827AFD}" dt="2023-06-04T11:25:11.502" v="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0C2F995D-B408-47BA-8D31-CFFFE0827AFD}" dt="2023-06-04T11:25:11.502" v="35"/>
            <ac:picMkLst>
              <pc:docMk/>
              <pc:sldMasterMk cId="2651415450" sldId="2147483648"/>
              <pc:sldLayoutMk cId="3859348747" sldId="2147483661"/>
              <ac:picMk id="4" creationId="{6379BC43-C9E4-8642-80EC-7418D194CF5A}"/>
            </ac:picMkLst>
          </pc:picChg>
          <pc:picChg chg="del">
            <ac:chgData name="LEVER Steven" userId="145c1310-78e0-4db2-831e-c364d1d3267c" providerId="ADAL" clId="{0C2F995D-B408-47BA-8D31-CFFFE0827AFD}" dt="2023-06-04T11:25:10.673" v="34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0C2F995D-B408-47BA-8D31-CFFFE0827AFD}" dt="2023-06-04T11:25:15.996" v="37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0C2F995D-B408-47BA-8D31-CFFFE0827AFD}" dt="2023-06-04T11:25:15.179" v="36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0C2F995D-B408-47BA-8D31-CFFFE0827AFD}" dt="2023-06-04T11:25:15.996" v="37"/>
            <ac:picMkLst>
              <pc:docMk/>
              <pc:sldMasterMk cId="2651415450" sldId="2147483648"/>
              <pc:sldLayoutMk cId="4206117479" sldId="2147483663"/>
              <ac:picMk id="6" creationId="{B0801B8D-DF77-33C4-C1FD-87550DBC074D}"/>
            </ac:picMkLst>
          </pc:picChg>
        </pc:sldLayoutChg>
        <pc:sldLayoutChg chg="addSp delSp modSp mod">
          <pc:chgData name="LEVER Steven" userId="145c1310-78e0-4db2-831e-c364d1d3267c" providerId="ADAL" clId="{0C2F995D-B408-47BA-8D31-CFFFE0827AFD}" dt="2023-06-04T11:25:07.192" v="33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0C2F995D-B408-47BA-8D31-CFFFE0827AFD}" dt="2023-06-04T11:25:06.443" v="32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0C2F995D-B408-47BA-8D31-CFFFE0827AFD}" dt="2023-06-04T11:25:07.192" v="33"/>
            <ac:picMkLst>
              <pc:docMk/>
              <pc:sldMasterMk cId="2651415450" sldId="2147483648"/>
              <pc:sldLayoutMk cId="2945591852" sldId="2147483664"/>
              <ac:picMk id="5" creationId="{F0D22666-3158-5AF7-B9EC-6B8598920ED4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sk"/>
              <a:t>Teacher’s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21D5ABA9-68DF-CCF5-C2B7-95B208E751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62960"/>
            <a:ext cx="1676994" cy="67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0D22666-3158-5AF7-B9EC-6B8598920E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6379BC43-C9E4-8642-80EC-7418D194CF5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B0801B8D-DF77-33C4-C1FD-87550DBC074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6898" y="1203546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sk" sz="1800" dirty="0"/>
              <a:t>4. lekcia</a:t>
            </a:r>
            <a:endParaRPr lang="en-GB" sz="1800" dirty="0"/>
          </a:p>
          <a:p>
            <a:pPr marL="0" indent="0" algn="ctr" rtl="0">
              <a:buNone/>
            </a:pPr>
            <a:r>
              <a:rPr lang="en-GB" sz="1800" dirty="0" err="1"/>
              <a:t>Vytvorenie</a:t>
            </a:r>
            <a:r>
              <a:rPr lang="en-GB" sz="1800" dirty="0"/>
              <a:t> a </a:t>
            </a:r>
            <a:r>
              <a:rPr lang="en-GB" sz="1800" dirty="0" err="1"/>
              <a:t>podpora</a:t>
            </a:r>
            <a:r>
              <a:rPr lang="en-GB" sz="1800" dirty="0"/>
              <a:t> </a:t>
            </a:r>
            <a:r>
              <a:rPr lang="en-GB" sz="1800" dirty="0" err="1"/>
              <a:t>európskej</a:t>
            </a:r>
            <a:r>
              <a:rPr lang="en-GB" sz="1800" dirty="0"/>
              <a:t> </a:t>
            </a:r>
            <a:r>
              <a:rPr lang="en-GB" sz="1800" dirty="0" err="1"/>
              <a:t>iniciatívy</a:t>
            </a:r>
            <a:r>
              <a:rPr lang="en-GB" sz="1800" dirty="0"/>
              <a:t> </a:t>
            </a:r>
            <a:r>
              <a:rPr lang="en-GB" sz="1800" dirty="0" err="1"/>
              <a:t>občanov</a:t>
            </a:r>
            <a:r>
              <a:rPr lang="en-GB" sz="1800" dirty="0"/>
              <a:t> 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5335A1-A500-5769-173C-AF0D3B875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791" y="2260024"/>
            <a:ext cx="5516418" cy="3689352"/>
          </a:xfrm>
        </p:spPr>
        <p:txBody>
          <a:bodyPr rtlCol="0"/>
          <a:lstStyle/>
          <a:p>
            <a:pPr rtl="0"/>
            <a:r>
              <a:rPr lang="sk" sz="3200" dirty="0"/>
              <a:t>DEMOKRACIA EÚ</a:t>
            </a:r>
            <a:br>
              <a:rPr lang="en-US" sz="3200" dirty="0"/>
            </a:br>
            <a:r>
              <a:rPr lang="sk" sz="3200" dirty="0"/>
              <a:t>V </a:t>
            </a:r>
            <a:r>
              <a:rPr lang="en-GB" sz="3200" dirty="0" err="1"/>
              <a:t>PRAXI</a:t>
            </a:r>
            <a:r>
              <a:rPr lang="en-GB" sz="3200" dirty="0"/>
              <a:t> </a:t>
            </a:r>
            <a:br>
              <a:rPr lang="en-US" sz="3200" dirty="0"/>
            </a:br>
            <a:br>
              <a:rPr lang="en-US" sz="3200" b="0" dirty="0"/>
            </a:br>
            <a:r>
              <a:rPr lang="en-GB" sz="3200" b="0" spc="-40" dirty="0" err="1"/>
              <a:t>Vyjadrite</a:t>
            </a:r>
            <a:r>
              <a:rPr lang="en-GB" sz="3200" b="0" spc="-40" dirty="0"/>
              <a:t> </a:t>
            </a:r>
            <a:r>
              <a:rPr lang="en-GB" sz="3200" b="0" spc="-40" dirty="0" err="1"/>
              <a:t>svoj</a:t>
            </a:r>
            <a:r>
              <a:rPr lang="en-GB" sz="3200" b="0" spc="-40" dirty="0"/>
              <a:t> </a:t>
            </a:r>
            <a:r>
              <a:rPr lang="en-GB" sz="3200" b="0" spc="-40" dirty="0" err="1"/>
              <a:t>názor</a:t>
            </a:r>
            <a:r>
              <a:rPr lang="en-GB" sz="3200" b="0" spc="-40" dirty="0"/>
              <a:t> s </a:t>
            </a:r>
            <a:r>
              <a:rPr lang="en-GB" sz="3200" b="0" spc="-40" dirty="0" err="1"/>
              <a:t>európskou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iniciatívou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občanov</a:t>
            </a:r>
            <a:endParaRPr lang="en-GB" sz="32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/>
              <a:t>Prvky úspešnej kampane.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Obrázky/video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Grafy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Iné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Partneri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5132" y="3266817"/>
            <a:ext cx="2717090" cy="332399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sk" sz="2400" cap="all" dirty="0"/>
              <a:t>presviedčaniu</a:t>
            </a:r>
            <a:endParaRPr lang="en-GB" sz="2400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sk"/>
              <a:t>Prístupy k</a:t>
            </a:r>
            <a:br>
              <a:rPr lang="en-GB" dirty="0"/>
            </a:br>
            <a:r>
              <a:rPr lang="sk"/>
              <a:t>presviedčaniu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4804226" y="535450"/>
            <a:ext cx="2544953" cy="25449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k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316654" y="2187410"/>
            <a:ext cx="2544953" cy="2544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k" b="1">
                <a:solidFill>
                  <a:schemeClr val="tx1">
                    <a:lumMod val="75000"/>
                    <a:lumOff val="25000"/>
                  </a:schemeClr>
                </a:solidFill>
              </a:rPr>
              <a:t>Pocity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4915036" y="3851723"/>
            <a:ext cx="2544953" cy="2544953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k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402608" y="2187410"/>
            <a:ext cx="2544953" cy="254495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sk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Dôveryhodnosť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sk" dirty="0">
                <a:solidFill>
                  <a:schemeClr val="bg1"/>
                </a:solidFill>
              </a:rPr>
              <a:t>Zákaz používania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sk" dirty="0">
                <a:solidFill>
                  <a:schemeClr val="bg1"/>
                </a:solidFill>
              </a:rPr>
              <a:t>pesticídov v poľnohospodárstve!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sk"/>
              <a:t>Ako môžu premýšľať</a:t>
            </a:r>
            <a:br>
              <a:rPr lang="en-GB" dirty="0"/>
            </a:br>
            <a:r>
              <a:rPr lang="sk"/>
              <a:t>ostatní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sk" sz="1800" b="1">
                <a:solidFill>
                  <a:schemeClr val="bg1"/>
                </a:solidFill>
              </a:rPr>
              <a:t>Študent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Rodič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Podnikateľ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sk" b="1" kern="1200">
                <a:solidFill>
                  <a:schemeClr val="bg1"/>
                </a:solidFill>
              </a:rPr>
              <a:t>Politik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629aca69-e568-4408-9ad2-aee324182a20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97c1ee2c-8d9f-4cc8-8bc1-0ef05972d65f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096D108-8016-4EB7-AEE2-BE21846A24EA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64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Wingdings</vt:lpstr>
      <vt:lpstr>Arial</vt:lpstr>
      <vt:lpstr>Calibri</vt:lpstr>
      <vt:lpstr>Office Theme</vt:lpstr>
      <vt:lpstr>DEMOKRACIA EÚ V PRAXI   Vyjadrite svoj názor s európskou iniciatívou občanov</vt:lpstr>
      <vt:lpstr>Prvky úspešnej kampane.</vt:lpstr>
      <vt:lpstr>Prístupy k presviedčaniu</vt:lpstr>
      <vt:lpstr>PowerPoint Presentation</vt:lpstr>
      <vt:lpstr>Ako môžu premýšľať ostatní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2023-06-04T11:26:51Z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