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6" r:id="rId7"/>
    <p:sldId id="259" r:id="rId8"/>
    <p:sldId id="268" r:id="rId9"/>
    <p:sldId id="275" r:id="rId10"/>
    <p:sldId id="269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Open Sans" panose="020B060402020202020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rtl="0"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C92A36-2672-4485-B632-58893F3E0E59}" v="13" dt="2023-06-01T09:32:09.9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74" d="100"/>
          <a:sy n="74" d="100"/>
        </p:scale>
        <p:origin x="101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LEVER Steven" userId="145c1310-78e0-4db2-831e-c364d1d3267c" providerId="ADAL" clId="{8DC92A36-2672-4485-B632-58893F3E0E59}"/>
    <pc:docChg chg="undo redo custSel modSld modMainMaster">
      <pc:chgData name="LEVER Steven" userId="145c1310-78e0-4db2-831e-c364d1d3267c" providerId="ADAL" clId="{8DC92A36-2672-4485-B632-58893F3E0E59}" dt="2023-06-01T09:37:47.448" v="395" actId="465"/>
      <pc:docMkLst>
        <pc:docMk/>
      </pc:docMkLst>
      <pc:sldChg chg="modSp mod">
        <pc:chgData name="LEVER Steven" userId="145c1310-78e0-4db2-831e-c364d1d3267c" providerId="ADAL" clId="{8DC92A36-2672-4485-B632-58893F3E0E59}" dt="2023-06-01T09:19:34.449" v="52"/>
        <pc:sldMkLst>
          <pc:docMk/>
          <pc:sldMk cId="440021409" sldId="256"/>
        </pc:sldMkLst>
        <pc:spChg chg="mod">
          <ac:chgData name="LEVER Steven" userId="145c1310-78e0-4db2-831e-c364d1d3267c" providerId="ADAL" clId="{8DC92A36-2672-4485-B632-58893F3E0E59}" dt="2023-06-01T09:19:09.008" v="51" actId="12788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8DC92A36-2672-4485-B632-58893F3E0E59}" dt="2023-06-01T09:19:34.449" v="52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8DC92A36-2672-4485-B632-58893F3E0E59}" dt="2023-06-01T09:24:31.903" v="224" actId="1035"/>
        <pc:sldMkLst>
          <pc:docMk/>
          <pc:sldMk cId="1736037601" sldId="258"/>
        </pc:sldMkLst>
        <pc:spChg chg="add del mod">
          <ac:chgData name="LEVER Steven" userId="145c1310-78e0-4db2-831e-c364d1d3267c" providerId="ADAL" clId="{8DC92A36-2672-4485-B632-58893F3E0E59}" dt="2023-06-01T09:24:18.268" v="208"/>
          <ac:spMkLst>
            <pc:docMk/>
            <pc:sldMk cId="1736037601" sldId="258"/>
            <ac:spMk id="3" creationId="{7CB7686F-E440-F97F-26F4-BE53805CC277}"/>
          </ac:spMkLst>
        </pc:spChg>
        <pc:picChg chg="add mod">
          <ac:chgData name="LEVER Steven" userId="145c1310-78e0-4db2-831e-c364d1d3267c" providerId="ADAL" clId="{8DC92A36-2672-4485-B632-58893F3E0E59}" dt="2023-06-01T09:24:31.903" v="224" actId="1035"/>
          <ac:picMkLst>
            <pc:docMk/>
            <pc:sldMk cId="1736037601" sldId="258"/>
            <ac:picMk id="4" creationId="{F84EBFBB-81C2-56CF-18B4-DFE79DBA568F}"/>
          </ac:picMkLst>
        </pc:picChg>
        <pc:picChg chg="del">
          <ac:chgData name="LEVER Steven" userId="145c1310-78e0-4db2-831e-c364d1d3267c" providerId="ADAL" clId="{8DC92A36-2672-4485-B632-58893F3E0E59}" dt="2023-06-01T09:24:09.393" v="207" actId="478"/>
          <ac:picMkLst>
            <pc:docMk/>
            <pc:sldMk cId="1736037601" sldId="258"/>
            <ac:picMk id="6" creationId="{FC937AC9-4004-17F7-660E-8622E92DBFD6}"/>
          </ac:picMkLst>
        </pc:picChg>
      </pc:sldChg>
      <pc:sldChg chg="modSp mod">
        <pc:chgData name="LEVER Steven" userId="145c1310-78e0-4db2-831e-c364d1d3267c" providerId="ADAL" clId="{8DC92A36-2672-4485-B632-58893F3E0E59}" dt="2023-06-01T09:26:57.712" v="298" actId="1035"/>
        <pc:sldMkLst>
          <pc:docMk/>
          <pc:sldMk cId="1762961032" sldId="259"/>
        </pc:sldMkLst>
        <pc:spChg chg="mod">
          <ac:chgData name="LEVER Steven" userId="145c1310-78e0-4db2-831e-c364d1d3267c" providerId="ADAL" clId="{8DC92A36-2672-4485-B632-58893F3E0E59}" dt="2023-06-01T09:26:47.532" v="275" actId="1035"/>
          <ac:spMkLst>
            <pc:docMk/>
            <pc:sldMk cId="1762961032" sldId="259"/>
            <ac:spMk id="2" creationId="{251741CA-62F8-AF8F-39CA-F9C52372C9F6}"/>
          </ac:spMkLst>
        </pc:spChg>
        <pc:grpChg chg="mod">
          <ac:chgData name="LEVER Steven" userId="145c1310-78e0-4db2-831e-c364d1d3267c" providerId="ADAL" clId="{8DC92A36-2672-4485-B632-58893F3E0E59}" dt="2023-06-01T09:26:57.712" v="298" actId="1035"/>
          <ac:grpSpMkLst>
            <pc:docMk/>
            <pc:sldMk cId="1762961032" sldId="259"/>
            <ac:grpSpMk id="5" creationId="{7F40C42B-9634-91DB-5D82-8BC645178A45}"/>
          </ac:grpSpMkLst>
        </pc:grpChg>
      </pc:sldChg>
      <pc:sldChg chg="addSp delSp modSp mod delAnim modAnim">
        <pc:chgData name="LEVER Steven" userId="145c1310-78e0-4db2-831e-c364d1d3267c" providerId="ADAL" clId="{8DC92A36-2672-4485-B632-58893F3E0E59}" dt="2023-06-01T09:25:42.758" v="229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8DC92A36-2672-4485-B632-58893F3E0E59}" dt="2023-06-01T09:25:31.313" v="226"/>
          <ac:spMkLst>
            <pc:docMk/>
            <pc:sldMk cId="152033157" sldId="266"/>
            <ac:spMk id="10" creationId="{865E4292-DC9F-8C8F-2CCE-254A2534956F}"/>
          </ac:spMkLst>
        </pc:spChg>
        <pc:picChg chg="del">
          <ac:chgData name="LEVER Steven" userId="145c1310-78e0-4db2-831e-c364d1d3267c" providerId="ADAL" clId="{8DC92A36-2672-4485-B632-58893F3E0E59}" dt="2023-06-01T09:25:03.783" v="225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8DC92A36-2672-4485-B632-58893F3E0E59}" dt="2023-06-01T09:25:42.758" v="229" actId="14100"/>
          <ac:picMkLst>
            <pc:docMk/>
            <pc:sldMk cId="152033157" sldId="266"/>
            <ac:picMk id="11" creationId="{F2E1E828-5927-C513-02F6-E9C9DFF1EF5E}"/>
          </ac:picMkLst>
        </pc:picChg>
      </pc:sldChg>
      <pc:sldChg chg="delSp modSp mod">
        <pc:chgData name="LEVER Steven" userId="145c1310-78e0-4db2-831e-c364d1d3267c" providerId="ADAL" clId="{8DC92A36-2672-4485-B632-58893F3E0E59}" dt="2023-06-01T09:27:24.955" v="300" actId="478"/>
        <pc:sldMkLst>
          <pc:docMk/>
          <pc:sldMk cId="3834923768" sldId="268"/>
        </pc:sldMkLst>
        <pc:spChg chg="del ord">
          <ac:chgData name="LEVER Steven" userId="145c1310-78e0-4db2-831e-c364d1d3267c" providerId="ADAL" clId="{8DC92A36-2672-4485-B632-58893F3E0E59}" dt="2023-06-01T09:27:24.955" v="300" actId="478"/>
          <ac:spMkLst>
            <pc:docMk/>
            <pc:sldMk cId="3834923768" sldId="268"/>
            <ac:spMk id="6" creationId="{7FF54560-F085-24FD-8DA0-9E8D1DFBC4F6}"/>
          </ac:spMkLst>
        </pc:spChg>
      </pc:sldChg>
      <pc:sldChg chg="addSp delSp modSp mod delAnim modAnim">
        <pc:chgData name="LEVER Steven" userId="145c1310-78e0-4db2-831e-c364d1d3267c" providerId="ADAL" clId="{8DC92A36-2672-4485-B632-58893F3E0E59}" dt="2023-06-01T09:30:12.032" v="314" actId="1036"/>
        <pc:sldMkLst>
          <pc:docMk/>
          <pc:sldMk cId="1172145110" sldId="269"/>
        </pc:sldMkLst>
        <pc:spChg chg="add del mod">
          <ac:chgData name="LEVER Steven" userId="145c1310-78e0-4db2-831e-c364d1d3267c" providerId="ADAL" clId="{8DC92A36-2672-4485-B632-58893F3E0E59}" dt="2023-06-01T09:29:55.440" v="304"/>
          <ac:spMkLst>
            <pc:docMk/>
            <pc:sldMk cId="1172145110" sldId="269"/>
            <ac:spMk id="10" creationId="{C05BCB92-BB30-A44C-D088-A82CE6382565}"/>
          </ac:spMkLst>
        </pc:spChg>
        <pc:picChg chg="del">
          <ac:chgData name="LEVER Steven" userId="145c1310-78e0-4db2-831e-c364d1d3267c" providerId="ADAL" clId="{8DC92A36-2672-4485-B632-58893F3E0E59}" dt="2023-06-01T09:27:55.313" v="303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8DC92A36-2672-4485-B632-58893F3E0E59}" dt="2023-06-01T09:30:12.032" v="314" actId="1036"/>
          <ac:picMkLst>
            <pc:docMk/>
            <pc:sldMk cId="1172145110" sldId="269"/>
            <ac:picMk id="11" creationId="{2622A1BB-B97F-4E41-25D3-71354DABCE2E}"/>
          </ac:picMkLst>
        </pc:picChg>
      </pc:sldChg>
      <pc:sldChg chg="modSp mod">
        <pc:chgData name="LEVER Steven" userId="145c1310-78e0-4db2-831e-c364d1d3267c" providerId="ADAL" clId="{8DC92A36-2672-4485-B632-58893F3E0E59}" dt="2023-06-01T09:27:41.141" v="302" actId="20577"/>
        <pc:sldMkLst>
          <pc:docMk/>
          <pc:sldMk cId="1062535801" sldId="271"/>
        </pc:sldMkLst>
        <pc:spChg chg="mod">
          <ac:chgData name="LEVER Steven" userId="145c1310-78e0-4db2-831e-c364d1d3267c" providerId="ADAL" clId="{8DC92A36-2672-4485-B632-58893F3E0E59}" dt="2023-06-01T09:27:41.141" v="302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addSp delSp modSp mod">
        <pc:chgData name="LEVER Steven" userId="145c1310-78e0-4db2-831e-c364d1d3267c" providerId="ADAL" clId="{8DC92A36-2672-4485-B632-58893F3E0E59}" dt="2023-06-01T09:32:09.982" v="329" actId="338"/>
        <pc:sldMkLst>
          <pc:docMk/>
          <pc:sldMk cId="3868851464" sldId="272"/>
        </pc:sldMkLst>
        <pc:spChg chg="mod">
          <ac:chgData name="LEVER Steven" userId="145c1310-78e0-4db2-831e-c364d1d3267c" providerId="ADAL" clId="{8DC92A36-2672-4485-B632-58893F3E0E59}" dt="2023-06-01T09:31:08.532" v="319" actId="207"/>
          <ac:spMkLst>
            <pc:docMk/>
            <pc:sldMk cId="3868851464" sldId="272"/>
            <ac:spMk id="3" creationId="{0A923879-56CF-B692-7DBC-F2B90DF53401}"/>
          </ac:spMkLst>
        </pc:spChg>
        <pc:spChg chg="mod topLvl">
          <ac:chgData name="LEVER Steven" userId="145c1310-78e0-4db2-831e-c364d1d3267c" providerId="ADAL" clId="{8DC92A36-2672-4485-B632-58893F3E0E59}" dt="2023-06-01T09:32:09.982" v="329" actId="338"/>
          <ac:spMkLst>
            <pc:docMk/>
            <pc:sldMk cId="3868851464" sldId="272"/>
            <ac:spMk id="5" creationId="{3DEF80FB-9D62-3D4E-08FF-7D229EAB828A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0" creationId="{ABE24B42-E882-EEEE-9199-5A057D3253BB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1" creationId="{4754E2A7-AD35-2E6E-7F69-C53FECB1FEA6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2" creationId="{968275FB-024E-D836-20C6-3DA07D520B61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3" creationId="{1EBB1B59-FA36-6DDF-9B0A-13ECE0603D3F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4" creationId="{D9465D15-49F8-0E86-ACB1-D7DD1E637122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5" creationId="{5B57F3C8-6D68-9779-CAA4-E8F8E25A57AA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6" creationId="{25B420DE-ADA0-122E-7ABA-181E6540C7DC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7" creationId="{99F28D32-1C85-F158-BFA1-897233AFE3BC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8" creationId="{31F98654-8F7F-89A0-17AE-A72917ABAFB1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99" creationId="{B9A60D53-8170-88B2-526F-3E387FB77978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100" creationId="{CBE094C1-3FBF-2F7B-847C-BA27686633EF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101" creationId="{D565BA06-72C6-12EA-21F5-DE0B957D41E0}"/>
          </ac:spMkLst>
        </pc:spChg>
        <pc:spChg chg="mod">
          <ac:chgData name="LEVER Steven" userId="145c1310-78e0-4db2-831e-c364d1d3267c" providerId="ADAL" clId="{8DC92A36-2672-4485-B632-58893F3E0E59}" dt="2023-06-01T09:31:40.258" v="326" actId="165"/>
          <ac:spMkLst>
            <pc:docMk/>
            <pc:sldMk cId="3868851464" sldId="272"/>
            <ac:spMk id="102" creationId="{23D548B1-990F-7D32-361C-533AA0162BA5}"/>
          </ac:spMkLst>
        </pc:spChg>
        <pc:spChg chg="mod topLvl">
          <ac:chgData name="LEVER Steven" userId="145c1310-78e0-4db2-831e-c364d1d3267c" providerId="ADAL" clId="{8DC92A36-2672-4485-B632-58893F3E0E59}" dt="2023-06-01T09:32:09.982" v="329" actId="338"/>
          <ac:spMkLst>
            <pc:docMk/>
            <pc:sldMk cId="3868851464" sldId="272"/>
            <ac:spMk id="112" creationId="{A12D9695-56D1-BFE9-6076-CCC788956C47}"/>
          </ac:spMkLst>
        </pc:spChg>
        <pc:grpChg chg="mod">
          <ac:chgData name="LEVER Steven" userId="145c1310-78e0-4db2-831e-c364d1d3267c" providerId="ADAL" clId="{8DC92A36-2672-4485-B632-58893F3E0E59}" dt="2023-06-01T09:32:09.982" v="329" actId="338"/>
          <ac:grpSpMkLst>
            <pc:docMk/>
            <pc:sldMk cId="3868851464" sldId="272"/>
            <ac:grpSpMk id="8" creationId="{6B517F7C-785C-B300-93BE-7A5FA73AB465}"/>
          </ac:grpSpMkLst>
        </pc:grpChg>
        <pc:grpChg chg="add mod">
          <ac:chgData name="LEVER Steven" userId="145c1310-78e0-4db2-831e-c364d1d3267c" providerId="ADAL" clId="{8DC92A36-2672-4485-B632-58893F3E0E59}" dt="2023-06-01T09:32:09.982" v="329" actId="338"/>
          <ac:grpSpMkLst>
            <pc:docMk/>
            <pc:sldMk cId="3868851464" sldId="272"/>
            <ac:grpSpMk id="10" creationId="{48A95B81-D7F3-4AF3-AC81-58C9B01E07B9}"/>
          </ac:grpSpMkLst>
        </pc:grpChg>
        <pc:grpChg chg="mod topLvl">
          <ac:chgData name="LEVER Steven" userId="145c1310-78e0-4db2-831e-c364d1d3267c" providerId="ADAL" clId="{8DC92A36-2672-4485-B632-58893F3E0E59}" dt="2023-06-01T09:32:09.982" v="329" actId="338"/>
          <ac:grpSpMkLst>
            <pc:docMk/>
            <pc:sldMk cId="3868851464" sldId="272"/>
            <ac:grpSpMk id="103" creationId="{9AFEE079-455D-35BF-FC69-0B9EBC62D19C}"/>
          </ac:grpSpMkLst>
        </pc:grpChg>
        <pc:grpChg chg="del mod topLvl">
          <ac:chgData name="LEVER Steven" userId="145c1310-78e0-4db2-831e-c364d1d3267c" providerId="ADAL" clId="{8DC92A36-2672-4485-B632-58893F3E0E59}" dt="2023-06-01T09:31:40.258" v="326" actId="165"/>
          <ac:grpSpMkLst>
            <pc:docMk/>
            <pc:sldMk cId="3868851464" sldId="272"/>
            <ac:grpSpMk id="175" creationId="{B6BE3DD1-C0BE-112D-93EE-149EA6C457A8}"/>
          </ac:grpSpMkLst>
        </pc:grpChg>
        <pc:grpChg chg="add del mod">
          <ac:chgData name="LEVER Steven" userId="145c1310-78e0-4db2-831e-c364d1d3267c" providerId="ADAL" clId="{8DC92A36-2672-4485-B632-58893F3E0E59}" dt="2023-06-01T09:31:32.334" v="324" actId="165"/>
          <ac:grpSpMkLst>
            <pc:docMk/>
            <pc:sldMk cId="3868851464" sldId="272"/>
            <ac:grpSpMk id="177" creationId="{67612E99-E64D-D58A-3161-22A0BEA00735}"/>
          </ac:grpSpMkLst>
        </pc:grpChg>
      </pc:sldChg>
      <pc:sldChg chg="modSp mod">
        <pc:chgData name="LEVER Steven" userId="145c1310-78e0-4db2-831e-c364d1d3267c" providerId="ADAL" clId="{8DC92A36-2672-4485-B632-58893F3E0E59}" dt="2023-06-01T09:36:45.998" v="388" actId="465"/>
        <pc:sldMkLst>
          <pc:docMk/>
          <pc:sldMk cId="1532651043" sldId="273"/>
        </pc:sldMkLst>
        <pc:spChg chg="mod">
          <ac:chgData name="LEVER Steven" userId="145c1310-78e0-4db2-831e-c364d1d3267c" providerId="ADAL" clId="{8DC92A36-2672-4485-B632-58893F3E0E59}" dt="2023-06-01T09:33:08.427" v="343" actId="1076"/>
          <ac:spMkLst>
            <pc:docMk/>
            <pc:sldMk cId="1532651043" sldId="273"/>
            <ac:spMk id="3" creationId="{0A622CDD-DC58-3556-1FF2-C4DC46547F57}"/>
          </ac:spMkLst>
        </pc:spChg>
        <pc:spChg chg="mod">
          <ac:chgData name="LEVER Steven" userId="145c1310-78e0-4db2-831e-c364d1d3267c" providerId="ADAL" clId="{8DC92A36-2672-4485-B632-58893F3E0E59}" dt="2023-06-01T09:32:44.419" v="340" actId="14100"/>
          <ac:spMkLst>
            <pc:docMk/>
            <pc:sldMk cId="1532651043" sldId="273"/>
            <ac:spMk id="4" creationId="{7C377D7E-543F-A870-A06B-07A23CD13ECF}"/>
          </ac:spMkLst>
        </pc:spChg>
        <pc:spChg chg="mod">
          <ac:chgData name="LEVER Steven" userId="145c1310-78e0-4db2-831e-c364d1d3267c" providerId="ADAL" clId="{8DC92A36-2672-4485-B632-58893F3E0E59}" dt="2023-06-01T09:32:52.845" v="341" actId="1076"/>
          <ac:spMkLst>
            <pc:docMk/>
            <pc:sldMk cId="1532651043" sldId="273"/>
            <ac:spMk id="5" creationId="{AF06E00C-E8C4-8269-ED27-AFE1A730BD1C}"/>
          </ac:spMkLst>
        </pc:spChg>
        <pc:spChg chg="mod">
          <ac:chgData name="LEVER Steven" userId="145c1310-78e0-4db2-831e-c364d1d3267c" providerId="ADAL" clId="{8DC92A36-2672-4485-B632-58893F3E0E59}" dt="2023-06-01T09:36:16.159" v="386" actId="465"/>
          <ac:spMkLst>
            <pc:docMk/>
            <pc:sldMk cId="1532651043" sldId="273"/>
            <ac:spMk id="8" creationId="{E9FA5F16-DE13-553B-1AB6-409A3A0A6AB4}"/>
          </ac:spMkLst>
        </pc:spChg>
        <pc:spChg chg="mod">
          <ac:chgData name="LEVER Steven" userId="145c1310-78e0-4db2-831e-c364d1d3267c" providerId="ADAL" clId="{8DC92A36-2672-4485-B632-58893F3E0E59}" dt="2023-06-01T09:36:16.159" v="386" actId="465"/>
          <ac:spMkLst>
            <pc:docMk/>
            <pc:sldMk cId="1532651043" sldId="273"/>
            <ac:spMk id="9" creationId="{BF2A7977-D314-E0A2-7EF1-6D051CA30E1F}"/>
          </ac:spMkLst>
        </pc:spChg>
        <pc:spChg chg="mod">
          <ac:chgData name="LEVER Steven" userId="145c1310-78e0-4db2-831e-c364d1d3267c" providerId="ADAL" clId="{8DC92A36-2672-4485-B632-58893F3E0E59}" dt="2023-06-01T09:36:16.159" v="386" actId="465"/>
          <ac:spMkLst>
            <pc:docMk/>
            <pc:sldMk cId="1532651043" sldId="273"/>
            <ac:spMk id="10" creationId="{C725E3D3-447C-1B70-D81F-9675B85071AE}"/>
          </ac:spMkLst>
        </pc:spChg>
        <pc:spChg chg="mod">
          <ac:chgData name="LEVER Steven" userId="145c1310-78e0-4db2-831e-c364d1d3267c" providerId="ADAL" clId="{8DC92A36-2672-4485-B632-58893F3E0E59}" dt="2023-06-01T09:36:16.159" v="386" actId="465"/>
          <ac:spMkLst>
            <pc:docMk/>
            <pc:sldMk cId="1532651043" sldId="273"/>
            <ac:spMk id="11" creationId="{771B4567-E56A-1EE2-B715-E74F9F1213EF}"/>
          </ac:spMkLst>
        </pc:spChg>
        <pc:spChg chg="mod">
          <ac:chgData name="LEVER Steven" userId="145c1310-78e0-4db2-831e-c364d1d3267c" providerId="ADAL" clId="{8DC92A36-2672-4485-B632-58893F3E0E59}" dt="2023-06-01T09:35:55.908" v="384" actId="1076"/>
          <ac:spMkLst>
            <pc:docMk/>
            <pc:sldMk cId="1532651043" sldId="273"/>
            <ac:spMk id="12" creationId="{404049B4-132D-B293-E137-D6FDB9935EC5}"/>
          </ac:spMkLst>
        </pc:spChg>
        <pc:spChg chg="mod">
          <ac:chgData name="LEVER Steven" userId="145c1310-78e0-4db2-831e-c364d1d3267c" providerId="ADAL" clId="{8DC92A36-2672-4485-B632-58893F3E0E59}" dt="2023-06-01T09:36:34.353" v="387" actId="465"/>
          <ac:spMkLst>
            <pc:docMk/>
            <pc:sldMk cId="1532651043" sldId="273"/>
            <ac:spMk id="14" creationId="{389A8578-3D4D-20EA-22A7-57218E67610B}"/>
          </ac:spMkLst>
        </pc:spChg>
        <pc:spChg chg="mod">
          <ac:chgData name="LEVER Steven" userId="145c1310-78e0-4db2-831e-c364d1d3267c" providerId="ADAL" clId="{8DC92A36-2672-4485-B632-58893F3E0E59}" dt="2023-06-01T09:36:34.353" v="387" actId="465"/>
          <ac:spMkLst>
            <pc:docMk/>
            <pc:sldMk cId="1532651043" sldId="273"/>
            <ac:spMk id="15" creationId="{A0C3EBA7-9A51-A12B-7373-63012580C537}"/>
          </ac:spMkLst>
        </pc:spChg>
        <pc:spChg chg="mod">
          <ac:chgData name="LEVER Steven" userId="145c1310-78e0-4db2-831e-c364d1d3267c" providerId="ADAL" clId="{8DC92A36-2672-4485-B632-58893F3E0E59}" dt="2023-06-01T09:33:43.629" v="361" actId="14100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LEVER Steven" userId="145c1310-78e0-4db2-831e-c364d1d3267c" providerId="ADAL" clId="{8DC92A36-2672-4485-B632-58893F3E0E59}" dt="2023-06-01T09:36:45.998" v="388" actId="465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LEVER Steven" userId="145c1310-78e0-4db2-831e-c364d1d3267c" providerId="ADAL" clId="{8DC92A36-2672-4485-B632-58893F3E0E59}" dt="2023-06-01T09:33:20.954" v="344" actId="1076"/>
          <ac:spMkLst>
            <pc:docMk/>
            <pc:sldMk cId="1532651043" sldId="273"/>
            <ac:spMk id="22" creationId="{A6C9B6AF-0B90-4B16-DB7C-1939D2210BE4}"/>
          </ac:spMkLst>
        </pc:spChg>
        <pc:spChg chg="mod">
          <ac:chgData name="LEVER Steven" userId="145c1310-78e0-4db2-831e-c364d1d3267c" providerId="ADAL" clId="{8DC92A36-2672-4485-B632-58893F3E0E59}" dt="2023-06-01T09:36:45.998" v="388" actId="465"/>
          <ac:spMkLst>
            <pc:docMk/>
            <pc:sldMk cId="1532651043" sldId="273"/>
            <ac:spMk id="23" creationId="{3C8B439C-CB0E-40B0-346E-B4D930284831}"/>
          </ac:spMkLst>
        </pc:spChg>
        <pc:spChg chg="mod">
          <ac:chgData name="LEVER Steven" userId="145c1310-78e0-4db2-831e-c364d1d3267c" providerId="ADAL" clId="{8DC92A36-2672-4485-B632-58893F3E0E59}" dt="2023-06-01T09:34:02.208" v="363" actId="1076"/>
          <ac:spMkLst>
            <pc:docMk/>
            <pc:sldMk cId="1532651043" sldId="273"/>
            <ac:spMk id="24" creationId="{613BE369-3F7E-85FE-8D36-AB110A7432DF}"/>
          </ac:spMkLst>
        </pc:spChg>
        <pc:spChg chg="mod">
          <ac:chgData name="LEVER Steven" userId="145c1310-78e0-4db2-831e-c364d1d3267c" providerId="ADAL" clId="{8DC92A36-2672-4485-B632-58893F3E0E59}" dt="2023-06-01T09:36:34.353" v="387" actId="465"/>
          <ac:spMkLst>
            <pc:docMk/>
            <pc:sldMk cId="1532651043" sldId="273"/>
            <ac:spMk id="85" creationId="{EFAA725E-F663-8F92-D398-4E75AE5220C6}"/>
          </ac:spMkLst>
        </pc:spChg>
        <pc:spChg chg="mod">
          <ac:chgData name="LEVER Steven" userId="145c1310-78e0-4db2-831e-c364d1d3267c" providerId="ADAL" clId="{8DC92A36-2672-4485-B632-58893F3E0E59}" dt="2023-06-01T09:34:57.030" v="378" actId="1076"/>
          <ac:spMkLst>
            <pc:docMk/>
            <pc:sldMk cId="1532651043" sldId="273"/>
            <ac:spMk id="134" creationId="{9CA29872-41DC-6874-D0C9-322B55A9A9F2}"/>
          </ac:spMkLst>
        </pc:spChg>
        <pc:grpChg chg="mod">
          <ac:chgData name="LEVER Steven" userId="145c1310-78e0-4db2-831e-c364d1d3267c" providerId="ADAL" clId="{8DC92A36-2672-4485-B632-58893F3E0E59}" dt="2023-06-01T09:35:40.970" v="383" actId="14100"/>
          <ac:grpSpMkLst>
            <pc:docMk/>
            <pc:sldMk cId="1532651043" sldId="273"/>
            <ac:grpSpMk id="130" creationId="{FF2CDBE1-2158-78EB-5976-C6F82E62EE74}"/>
          </ac:grpSpMkLst>
        </pc:grpChg>
      </pc:sldChg>
      <pc:sldChg chg="modSp mod">
        <pc:chgData name="LEVER Steven" userId="145c1310-78e0-4db2-831e-c364d1d3267c" providerId="ADAL" clId="{8DC92A36-2672-4485-B632-58893F3E0E59}" dt="2023-06-01T09:37:47.448" v="395" actId="465"/>
        <pc:sldMkLst>
          <pc:docMk/>
          <pc:sldMk cId="3241230454" sldId="274"/>
        </pc:sldMkLst>
        <pc:spChg chg="mod">
          <ac:chgData name="LEVER Steven" userId="145c1310-78e0-4db2-831e-c364d1d3267c" providerId="ADAL" clId="{8DC92A36-2672-4485-B632-58893F3E0E59}" dt="2023-06-01T09:37:47.448" v="395" actId="465"/>
          <ac:spMkLst>
            <pc:docMk/>
            <pc:sldMk cId="3241230454" sldId="274"/>
            <ac:spMk id="7" creationId="{D2C02F63-12D2-05AC-4853-E0136CC27952}"/>
          </ac:spMkLst>
        </pc:spChg>
        <pc:spChg chg="mod">
          <ac:chgData name="LEVER Steven" userId="145c1310-78e0-4db2-831e-c364d1d3267c" providerId="ADAL" clId="{8DC92A36-2672-4485-B632-58893F3E0E59}" dt="2023-06-01T09:37:37.643" v="394" actId="465"/>
          <ac:spMkLst>
            <pc:docMk/>
            <pc:sldMk cId="3241230454" sldId="274"/>
            <ac:spMk id="10" creationId="{BA174093-3D6D-051D-7312-B2465AAF1BAD}"/>
          </ac:spMkLst>
        </pc:spChg>
        <pc:spChg chg="mod">
          <ac:chgData name="LEVER Steven" userId="145c1310-78e0-4db2-831e-c364d1d3267c" providerId="ADAL" clId="{8DC92A36-2672-4485-B632-58893F3E0E59}" dt="2023-06-01T09:37:37.643" v="394" actId="465"/>
          <ac:spMkLst>
            <pc:docMk/>
            <pc:sldMk cId="3241230454" sldId="274"/>
            <ac:spMk id="12" creationId="{0AE50CDD-A292-33F8-0BE3-F5BB93A63546}"/>
          </ac:spMkLst>
        </pc:spChg>
      </pc:sldChg>
      <pc:sldMasterChg chg="modSldLayout">
        <pc:chgData name="LEVER Steven" userId="145c1310-78e0-4db2-831e-c364d1d3267c" providerId="ADAL" clId="{8DC92A36-2672-4485-B632-58893F3E0E59}" dt="2023-06-01T09:23:10.023" v="206" actId="103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8DC92A36-2672-4485-B632-58893F3E0E59}" dt="2023-06-01T09:20:56.980" v="94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LEVER Steven" userId="145c1310-78e0-4db2-831e-c364d1d3267c" providerId="ADAL" clId="{8DC92A36-2672-4485-B632-58893F3E0E59}" dt="2023-06-01T09:20:56.980" v="94" actId="1036"/>
            <ac:picMkLst>
              <pc:docMk/>
              <pc:sldMasterMk cId="2651415450" sldId="2147483648"/>
              <pc:sldLayoutMk cId="3594087079" sldId="2147483649"/>
              <ac:picMk id="6" creationId="{CC770A21-1CEC-88A6-4B47-F76F865783F7}"/>
            </ac:picMkLst>
          </pc:picChg>
          <pc:picChg chg="del">
            <ac:chgData name="LEVER Steven" userId="145c1310-78e0-4db2-831e-c364d1d3267c" providerId="ADAL" clId="{8DC92A36-2672-4485-B632-58893F3E0E59}" dt="2023-06-01T09:20:47.787" v="60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8DC92A36-2672-4485-B632-58893F3E0E59}" dt="2023-06-01T09:22:36.355" v="157" actId="1036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8DC92A36-2672-4485-B632-58893F3E0E59}" dt="2023-06-01T09:22:36.355" v="157" actId="1036"/>
            <ac:picMkLst>
              <pc:docMk/>
              <pc:sldMasterMk cId="2651415450" sldId="2147483648"/>
              <pc:sldLayoutMk cId="82903360" sldId="2147483650"/>
              <ac:picMk id="4" creationId="{1C4F5E70-964E-94F7-1311-2AD4FCD39D9F}"/>
            </ac:picMkLst>
          </pc:picChg>
          <pc:picChg chg="del">
            <ac:chgData name="LEVER Steven" userId="145c1310-78e0-4db2-831e-c364d1d3267c" providerId="ADAL" clId="{8DC92A36-2672-4485-B632-58893F3E0E59}" dt="2023-06-01T09:22:31.690" v="135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8DC92A36-2672-4485-B632-58893F3E0E59}" dt="2023-06-01T09:23:10.023" v="206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8DC92A36-2672-4485-B632-58893F3E0E59}" dt="2023-06-01T09:23:10.023" v="206" actId="1035"/>
            <ac:picMkLst>
              <pc:docMk/>
              <pc:sldMasterMk cId="2651415450" sldId="2147483648"/>
              <pc:sldLayoutMk cId="3056172196" sldId="2147483662"/>
              <ac:picMk id="5" creationId="{7D24843F-D817-58A6-CA24-18913A4B596B}"/>
            </ac:picMkLst>
          </pc:picChg>
          <pc:picChg chg="del">
            <ac:chgData name="LEVER Steven" userId="145c1310-78e0-4db2-831e-c364d1d3267c" providerId="ADAL" clId="{8DC92A36-2672-4485-B632-58893F3E0E59}" dt="2023-06-01T09:23:01.178" v="178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8DC92A36-2672-4485-B632-58893F3E0E59}" dt="2023-06-01T09:21:53.637" v="131" actId="1035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8DC92A36-2672-4485-B632-58893F3E0E59}" dt="2023-06-01T09:21:53.637" v="131" actId="1035"/>
            <ac:picMkLst>
              <pc:docMk/>
              <pc:sldMasterMk cId="2651415450" sldId="2147483648"/>
              <pc:sldLayoutMk cId="615880730" sldId="2147483665"/>
              <ac:picMk id="3" creationId="{C3ECACA2-2D99-03B8-2398-6A7B6345D13F}"/>
            </ac:picMkLst>
          </pc:picChg>
          <pc:picChg chg="del">
            <ac:chgData name="LEVER Steven" userId="145c1310-78e0-4db2-831e-c364d1d3267c" providerId="ADAL" clId="{8DC92A36-2672-4485-B632-58893F3E0E59}" dt="2023-06-01T09:21:45.165" v="106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63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3851" y="879085"/>
            <a:ext cx="3924300" cy="305984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bg"/>
              <a:t>Student’s Pack</a:t>
            </a:r>
            <a:endParaRPr lang="en-GB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CC770A21-1CEC-88A6-4B47-F76F865783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942" y="5980980"/>
            <a:ext cx="2014074" cy="67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C3ECACA2-2D99-03B8-2398-6A7B6345D1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88" y="6058497"/>
            <a:ext cx="1372164" cy="45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bg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1C4F5E70-964E-94F7-1311-2AD4FCD39D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8" y="6355834"/>
            <a:ext cx="1000472" cy="33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bg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7D24843F-D817-58A6-CA24-18913A4B59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63" y="6340476"/>
            <a:ext cx="1000472" cy="33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bg"/>
              <a:t>Click to edit Master text styles</a:t>
            </a:r>
          </a:p>
          <a:p>
            <a:pPr lvl="1" rtl="0"/>
            <a:r>
              <a:rPr lang="bg"/>
              <a:t>Second level</a:t>
            </a:r>
          </a:p>
          <a:p>
            <a:pPr lvl="2" rtl="0"/>
            <a:r>
              <a:rPr lang="bg"/>
              <a:t>Third level</a:t>
            </a:r>
          </a:p>
          <a:p>
            <a:pPr lvl="3" rtl="0"/>
            <a:r>
              <a:rPr lang="bg"/>
              <a:t>Fourth level</a:t>
            </a:r>
          </a:p>
          <a:p>
            <a:pPr lvl="4" rtl="0"/>
            <a:r>
              <a:rPr lang="bg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3029" y="1667294"/>
            <a:ext cx="4925943" cy="3689352"/>
          </a:xfrm>
        </p:spPr>
        <p:txBody>
          <a:bodyPr rtlCol="0"/>
          <a:lstStyle/>
          <a:p>
            <a:r>
              <a:rPr lang="bg" sz="4200" dirty="0"/>
              <a:t>ДЕМОКРАЦИЯТА В ЕС</a:t>
            </a:r>
            <a:r>
              <a:rPr lang="en-US" sz="4200" dirty="0"/>
              <a:t/>
            </a:r>
            <a:br>
              <a:rPr lang="en-US" sz="4200" dirty="0"/>
            </a:br>
            <a:r>
              <a:rPr lang="bg" sz="4200" dirty="0"/>
              <a:t>В ДЕЙСТВИЕ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0" dirty="0"/>
              <a:t/>
            </a:r>
            <a:br>
              <a:rPr lang="en-US" sz="2800" b="0" dirty="0"/>
            </a:br>
            <a:r>
              <a:rPr lang="bg" sz="2800" b="0" spc="-40" dirty="0"/>
              <a:t>Изразете мнението си </a:t>
            </a:r>
            <a:r>
              <a:rPr lang="az-Cyrl-AZ" sz="2800" b="0" spc="-40" dirty="0"/>
              <a:t>чрез</a:t>
            </a:r>
            <a:r>
              <a:rPr lang="bg" sz="2800" b="0" spc="-40" dirty="0"/>
              <a:t> </a:t>
            </a:r>
            <a:r>
              <a:rPr lang="en-US" sz="2800" b="0" dirty="0"/>
              <a:t/>
            </a:r>
            <a:br>
              <a:rPr lang="en-US" sz="2800" b="0" dirty="0"/>
            </a:br>
            <a:r>
              <a:rPr lang="bg" sz="2800" b="0" dirty="0"/>
              <a:t>Европейската гражданска</a:t>
            </a:r>
            <a:r>
              <a:rPr lang="en-US" sz="2800" b="0" dirty="0"/>
              <a:t/>
            </a:r>
            <a:br>
              <a:rPr lang="en-US" sz="2800" b="0" dirty="0"/>
            </a:br>
            <a:r>
              <a:rPr lang="bg" sz="2800" b="0" dirty="0"/>
              <a:t>инициатива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341" y="805622"/>
            <a:ext cx="2927320" cy="1146565"/>
          </a:xfrm>
        </p:spPr>
        <p:txBody>
          <a:bodyPr rtlCol="0">
            <a:noAutofit/>
          </a:bodyPr>
          <a:lstStyle/>
          <a:p>
            <a:pPr rtl="0">
              <a:lnSpc>
                <a:spcPct val="85000"/>
              </a:lnSpc>
            </a:pPr>
            <a:r>
              <a:rPr lang="bg" dirty="0"/>
              <a:t>Тема 1</a:t>
            </a:r>
            <a:endParaRPr lang="en-GB" dirty="0"/>
          </a:p>
          <a:p>
            <a:pPr rtl="0">
              <a:lnSpc>
                <a:spcPct val="85000"/>
              </a:lnSpc>
            </a:pPr>
            <a:r>
              <a:rPr lang="bg" sz="1800" spc="-20" dirty="0"/>
              <a:t>Кратко представяне Европейския съюз</a:t>
            </a:r>
            <a:endParaRPr lang="en-GB" sz="1800" spc="-2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Обществено здраве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14536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Промишленост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Култура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Туризъм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233078"/>
            <a:ext cx="4426315" cy="684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Образование и обучение, младеж и спорт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Гражданска защита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555504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Административно сътрудничество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bg" sz="3200"/>
              <a:t>Области, в които ЕС може да подкрепя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bg" sz="3200"/>
              <a:t>национални </a:t>
            </a:r>
            <a:r>
              <a:rPr lang="bg"/>
              <a:t>действия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4" name="LR_I133251BG1W">
            <a:hlinkClick r:id="" action="ppaction://media"/>
            <a:extLst>
              <a:ext uri="{FF2B5EF4-FFF2-40B4-BE49-F238E27FC236}">
                <a16:creationId xmlns:a16="http://schemas.microsoft.com/office/drawing/2014/main" id="{F84EBFBB-81C2-56CF-18B4-DFE79DBA56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07488"/>
            <a:ext cx="9186019" cy="5174452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____________________________________________(Small_Custom_480_)">
            <a:hlinkClick r:id="" action="ppaction://media"/>
            <a:extLst>
              <a:ext uri="{FF2B5EF4-FFF2-40B4-BE49-F238E27FC236}">
                <a16:creationId xmlns:a16="http://schemas.microsoft.com/office/drawing/2014/main" id="{F2E1E828-5927-C513-02F6-E9C9DFF1EF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1210"/>
            <a:ext cx="9186019" cy="5163839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bg">
                <a:solidFill>
                  <a:schemeClr val="bg1"/>
                </a:solidFill>
              </a:rPr>
              <a:t>Ценности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bg" b="0">
                <a:solidFill>
                  <a:schemeClr val="bg1"/>
                </a:solidFill>
              </a:rPr>
              <a:t>на ЕС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125201"/>
            <a:ext cx="4973670" cy="6577071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bg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„Съюзът се основава на ценностите на зачитане на човешкото достойнство, на свободата, демокрацията, равенството, правовата държава, както и на зачитането на правата на човека, включително правата на лицата, които принадлежат към малцинства. Тези принципи са основополагащи за държавите членки в общества, чиито основни характеристики са плурализмът, недопускането на дискриминация, толерантността, справедливостта, солидарността и равенството между жените и мъжете.“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bg" sz="1600" dirty="0">
                <a:solidFill>
                  <a:schemeClr val="accent1"/>
                </a:solidFill>
              </a:rPr>
              <a:t>Член 2 от Договора от Лисабон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6159" y="1917627"/>
            <a:ext cx="1658980" cy="192162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bg" sz="1400" b="1" cap="all">
                <a:solidFill>
                  <a:schemeClr val="accent1"/>
                </a:solidFill>
              </a:rPr>
              <a:t>Човешко достойнство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134639" y="191719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bg" sz="8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545355" y="2688947"/>
            <a:ext cx="1162462" cy="1327405"/>
            <a:chOff x="10258473" y="2735902"/>
            <a:chExt cx="1162462" cy="1327405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258473" y="3869408"/>
              <a:ext cx="1162462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400" b="1" cap="all">
                  <a:solidFill>
                    <a:schemeClr val="accent1"/>
                  </a:solidFill>
                </a:rPr>
                <a:t>Демокрация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400" b="1" cap="all">
                  <a:solidFill>
                    <a:schemeClr val="accent1"/>
                  </a:solidFill>
                </a:rPr>
                <a:t>Върховенство на закона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400" b="1" cap="all">
                  <a:solidFill>
                    <a:schemeClr val="accent1"/>
                  </a:solidFill>
                </a:rPr>
                <a:t>Равенство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34194" y="914796"/>
            <a:ext cx="1010198" cy="1195861"/>
            <a:chOff x="7234194" y="914796"/>
            <a:chExt cx="1010198" cy="1195861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400" b="1" cap="all">
                  <a:solidFill>
                    <a:schemeClr val="accent1"/>
                  </a:solidFill>
                </a:rPr>
                <a:t>Свобода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400" b="1" cap="all">
                  <a:solidFill>
                    <a:schemeClr val="accent1"/>
                  </a:solidFill>
                </a:rPr>
                <a:t>Човешки права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E462AD-4171-7911-414B-9F114770C7FF}"/>
              </a:ext>
            </a:extLst>
          </p:cNvPr>
          <p:cNvGrpSpPr/>
          <p:nvPr/>
        </p:nvGrpSpPr>
        <p:grpSpPr>
          <a:xfrm>
            <a:off x="7241579" y="919390"/>
            <a:ext cx="1010198" cy="1195861"/>
            <a:chOff x="7234194" y="914796"/>
            <a:chExt cx="1010198" cy="1195861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46EE156E-CFF0-C31B-9B08-76308CCDD543}"/>
                </a:ext>
              </a:extLst>
            </p:cNvPr>
            <p:cNvSpPr txBox="1">
              <a:spLocks/>
            </p:cNvSpPr>
            <p:nvPr/>
          </p:nvSpPr>
          <p:spPr>
            <a:xfrm>
              <a:off x="7234194" y="1916758"/>
              <a:ext cx="1010198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400" b="1" cap="all">
                  <a:solidFill>
                    <a:schemeClr val="accent1"/>
                  </a:solidFill>
                </a:rPr>
                <a:t>Свобода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EA39645-180D-C6C8-1DF6-A08097C4A7F4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DAD1769-12F7-17D7-1850-27BEF95FCF3F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60" name="Graphic 59">
                <a:extLst>
                  <a:ext uri="{FF2B5EF4-FFF2-40B4-BE49-F238E27FC236}">
                    <a16:creationId xmlns:a16="http://schemas.microsoft.com/office/drawing/2014/main" id="{D3423AAD-E0E5-F285-66C7-7A9AF7797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E1EE124-FE5A-4FC5-C5F4-6FDEF2225FDA}"/>
              </a:ext>
            </a:extLst>
          </p:cNvPr>
          <p:cNvGrpSpPr/>
          <p:nvPr/>
        </p:nvGrpSpPr>
        <p:grpSpPr>
          <a:xfrm>
            <a:off x="9265093" y="4600105"/>
            <a:ext cx="1967919" cy="1283397"/>
            <a:chOff x="9257708" y="4595511"/>
            <a:chExt cx="1967919" cy="1283397"/>
          </a:xfrm>
        </p:grpSpPr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D9F61C42-BA67-6F8F-C077-6F008D03C6B2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400" b="1" cap="all">
                  <a:solidFill>
                    <a:schemeClr val="accent1"/>
                  </a:solidFill>
                </a:rPr>
                <a:t>Човешки права</a:t>
              </a:r>
            </a:p>
          </p:txBody>
        </p: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1A77F81C-9A7F-4D18-CC51-E1CFB2803BDB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C2D25D86-CC7E-F06A-EF3A-8D053D81503B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145" name="Graphic 144">
                <a:extLst>
                  <a:ext uri="{FF2B5EF4-FFF2-40B4-BE49-F238E27FC236}">
                    <a16:creationId xmlns:a16="http://schemas.microsoft.com/office/drawing/2014/main" id="{BB821641-D9B5-7FA8-848C-F479667073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7D53AC-2527-4A06-4F15-DFC5E04E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7" y="1092268"/>
            <a:ext cx="5682144" cy="5866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bg">
                <a:solidFill>
                  <a:schemeClr val="tx1">
                    <a:lumMod val="75000"/>
                    <a:lumOff val="25000"/>
                  </a:schemeClr>
                </a:solidFill>
              </a:rPr>
              <a:t>Шенгенското пространство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bg" sz="4000" b="1" dirty="0" smtClean="0">
                <a:solidFill>
                  <a:schemeClr val="accent1"/>
                </a:solidFill>
              </a:rPr>
              <a:t>2</a:t>
            </a:r>
            <a:r>
              <a:rPr lang="en-US" sz="4000" b="1" dirty="0" smtClean="0">
                <a:solidFill>
                  <a:schemeClr val="accent1"/>
                </a:solidFill>
              </a:rPr>
              <a:t>9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bg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държави</a:t>
            </a:r>
            <a:r>
              <a:rPr lang="bg" sz="2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bg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 Към 1 януари </a:t>
            </a:r>
            <a:r>
              <a:rPr lang="bg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</a:t>
            </a:r>
            <a:r>
              <a:rPr lang="en-US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bg" sz="1200" i="1">
                <a:solidFill>
                  <a:schemeClr val="tx1">
                    <a:lumMod val="75000"/>
                    <a:lumOff val="25000"/>
                  </a:schemeClr>
                </a:solidFill>
              </a:rPr>
              <a:t> г.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bg" sz="2400">
                <a:solidFill>
                  <a:schemeClr val="tx1">
                    <a:lumMod val="75000"/>
                    <a:lumOff val="25000"/>
                  </a:schemeClr>
                </a:solidFill>
              </a:rPr>
              <a:t>Без граници между членовете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bg" sz="2400">
                <a:solidFill>
                  <a:schemeClr val="tx1">
                    <a:lumMod val="75000"/>
                    <a:lumOff val="25000"/>
                  </a:schemeClr>
                </a:solidFill>
              </a:rPr>
              <a:t>Обща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bg" sz="2400">
                <a:solidFill>
                  <a:schemeClr val="tx1">
                    <a:lumMod val="75000"/>
                    <a:lumOff val="25000"/>
                  </a:schemeClr>
                </a:solidFill>
              </a:rPr>
              <a:t>визова политика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bg" sz="2400">
                <a:solidFill>
                  <a:schemeClr val="tx1">
                    <a:lumMod val="75000"/>
                    <a:lumOff val="25000"/>
                  </a:schemeClr>
                </a:solidFill>
              </a:rPr>
              <a:t>за външни посетители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E608770-E74D-E6DD-D6C3-2ACEE794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9" y="3766383"/>
            <a:ext cx="1897965" cy="18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32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43150" y="1527510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284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5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6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8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9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0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1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2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3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4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5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80569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bg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Настоящи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bg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членове на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bg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Шенгенското пространство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1897928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bg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Австрия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bg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Белгия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	</a:t>
            </a:r>
            <a:r>
              <a:rPr lang="az-Cyrl-AZ" sz="1600" dirty="0" smtClean="0"/>
              <a:t>България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Хърватия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Чехия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Дания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Естония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Финландия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9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Франция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Германия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bg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Гърция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bg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Унгария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bg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Исландия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bg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Италия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bg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Латвия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Лихтенщайн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bg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Литва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Люксембург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Малта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Нидерландия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Норвегия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Полша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3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Португалия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24	</a:t>
            </a:r>
            <a:r>
              <a:rPr lang="az-Cyrl-AZ" sz="1600" smtClean="0"/>
              <a:t>Румъния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5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Словакия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Словения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Испания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Швеция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bg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bg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Швейцария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2999604" y="60457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2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261476" cy="2708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2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7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8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69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0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1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2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3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4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5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6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7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8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79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280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8179660" y="4358167"/>
            <a:ext cx="397161" cy="855481"/>
            <a:chOff x="7134759" y="4075806"/>
            <a:chExt cx="333526" cy="771139"/>
          </a:xfrm>
          <a:effectLst>
            <a:glow rad="127000">
              <a:schemeClr val="tx2"/>
            </a:glow>
          </a:effectLst>
        </p:grpSpPr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134759" y="407580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531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_____________________________________________________(Small_Custom_480_)">
            <a:hlinkClick r:id="" action="ppaction://media"/>
            <a:extLst>
              <a:ext uri="{FF2B5EF4-FFF2-40B4-BE49-F238E27FC236}">
                <a16:creationId xmlns:a16="http://schemas.microsoft.com/office/drawing/2014/main" id="{2622A1BB-B97F-4E41-25D3-71354DABCE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4855" y="700498"/>
            <a:ext cx="9209204" cy="5176873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bg">
                <a:solidFill>
                  <a:schemeClr val="tx1">
                    <a:lumMod val="75000"/>
                    <a:lumOff val="25000"/>
                  </a:schemeClr>
                </a:solidFill>
              </a:rPr>
              <a:t>Единният пазар и митническият съюз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29266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 err="1">
                <a:solidFill>
                  <a:schemeClr val="bg1"/>
                </a:solidFill>
              </a:rPr>
              <a:t>Свободно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движение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lang="bg" b="1" i="1" dirty="0">
                <a:solidFill>
                  <a:schemeClr val="bg1"/>
                </a:solidFill>
              </a:rPr>
              <a:t>на: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800" b="1" cap="all">
                  <a:solidFill>
                    <a:schemeClr val="accent1"/>
                  </a:solidFill>
                </a:rPr>
                <a:t>Стоки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A95B81-D7F3-4AF3-AC81-58C9B01E07B9}"/>
              </a:ext>
            </a:extLst>
          </p:cNvPr>
          <p:cNvGrpSpPr/>
          <p:nvPr/>
        </p:nvGrpSpPr>
        <p:grpSpPr>
          <a:xfrm>
            <a:off x="7959145" y="1419675"/>
            <a:ext cx="1323421" cy="1700300"/>
            <a:chOff x="7959145" y="1419675"/>
            <a:chExt cx="1323421" cy="1700300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7959145" y="2870676"/>
              <a:ext cx="1323421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800" b="1" cap="all" dirty="0">
                  <a:solidFill>
                    <a:schemeClr val="accent1"/>
                  </a:solidFill>
                </a:rPr>
                <a:t>Капитали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B517F7C-785C-B300-93BE-7A5FA73AB465}"/>
                </a:ext>
              </a:extLst>
            </p:cNvPr>
            <p:cNvGrpSpPr/>
            <p:nvPr/>
          </p:nvGrpSpPr>
          <p:grpSpPr>
            <a:xfrm>
              <a:off x="8053079" y="1419675"/>
              <a:ext cx="1195269" cy="1369708"/>
              <a:chOff x="8053079" y="1419675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8053079" y="1594114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8251404" y="1419675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800" b="1" cap="all">
                  <a:solidFill>
                    <a:schemeClr val="accent1"/>
                  </a:solidFill>
                </a:rPr>
                <a:t>Услуги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bg" sz="1800" b="1" cap="all">
                  <a:solidFill>
                    <a:schemeClr val="accent1"/>
                  </a:solidFill>
                </a:rPr>
                <a:t>Хора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bg"/>
              <a:t>За какво може да създава закони ЕС?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77844" y="1831134"/>
            <a:ext cx="68578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1979189"/>
            <a:ext cx="2098530" cy="576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bg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Митнически съюз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03713"/>
            <a:ext cx="2098530" cy="612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bg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Правила за конкуренцията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436"/>
            <a:ext cx="2098530" cy="612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bg" sz="1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Парична политика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23192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bg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Търговия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bg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Морски растения и животни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280181" y="1922212"/>
            <a:ext cx="6442348" cy="4577085"/>
            <a:chOff x="4515548" y="1852780"/>
            <a:chExt cx="6793637" cy="4826665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7" y="185278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>
                  <a:solidFill>
                    <a:schemeClr val="bg1"/>
                  </a:solidFill>
                </a:rPr>
                <a:t>Единен пазар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6" y="2569483"/>
              <a:ext cx="2134397" cy="87314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 dirty="0">
                  <a:solidFill>
                    <a:schemeClr val="bg1"/>
                  </a:solidFill>
                </a:rPr>
                <a:t>Заетост и социални въпроси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8" y="3645605"/>
              <a:ext cx="2134397" cy="64537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 dirty="0">
                  <a:solidFill>
                    <a:schemeClr val="bg1"/>
                  </a:solidFill>
                </a:rPr>
                <a:t>Селско стопанство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8" y="4493950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>
                  <a:solidFill>
                    <a:schemeClr val="bg1"/>
                  </a:solidFill>
                </a:rPr>
                <a:t>Рибарство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15548" y="5210652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>
                  <a:solidFill>
                    <a:schemeClr val="bg1"/>
                  </a:solidFill>
                </a:rPr>
                <a:t>Околна среда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45488" y="5927355"/>
              <a:ext cx="2133173" cy="75209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 dirty="0">
                  <a:solidFill>
                    <a:schemeClr val="bg1"/>
                  </a:solidFill>
                </a:rPr>
                <a:t>Защита на потребителите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 dirty="0">
                  <a:solidFill>
                    <a:schemeClr val="bg1"/>
                  </a:solidFill>
                </a:rPr>
                <a:t>Транспорт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 dirty="0">
                  <a:solidFill>
                    <a:schemeClr val="bg1"/>
                  </a:solidFill>
                </a:rPr>
                <a:t>Трансевропейски мрежи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>
                  <a:solidFill>
                    <a:schemeClr val="bg1"/>
                  </a:solidFill>
                </a:rPr>
                <a:t>Енергетика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>
                  <a:solidFill>
                    <a:schemeClr val="bg1"/>
                  </a:solidFill>
                </a:rPr>
                <a:t>Основни права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174788" y="1852780"/>
              <a:ext cx="2134397" cy="873149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 dirty="0">
                  <a:solidFill>
                    <a:schemeClr val="bg1"/>
                  </a:solidFill>
                </a:rPr>
                <a:t>Миграция и вътрешни работи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174788" y="2787479"/>
              <a:ext cx="2134397" cy="68333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 dirty="0">
                  <a:solidFill>
                    <a:schemeClr val="bg1"/>
                  </a:solidFill>
                </a:rPr>
                <a:t>Обществено здраве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174788" y="3532363"/>
              <a:ext cx="2134397" cy="125991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 dirty="0">
                  <a:solidFill>
                    <a:schemeClr val="bg1"/>
                  </a:solidFill>
                </a:rPr>
                <a:t>Научни изследвания и космическо пространство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158310" y="4853827"/>
              <a:ext cx="2133173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bg" sz="1400" spc="-10" dirty="0">
                  <a:solidFill>
                    <a:schemeClr val="bg1"/>
                  </a:solidFill>
                </a:rPr>
                <a:t>Сътрудничество за развитие и хуманитарна помощ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bg" sz="1400">
                  <a:solidFill>
                    <a:schemeClr val="bg1"/>
                  </a:solidFill>
                </a:rPr>
                <a:t>Правосъдие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66143" y="1250075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AE0ADC0A5A146BC27407AD9B6C988" ma:contentTypeVersion="11" ma:contentTypeDescription="Create a new document." ma:contentTypeScope="" ma:versionID="f66f95e8157ad67126aed15e9353f10f">
  <xsd:schema xmlns:xsd="http://www.w3.org/2001/XMLSchema" xmlns:xs="http://www.w3.org/2001/XMLSchema" xmlns:p="http://schemas.microsoft.com/office/2006/metadata/properties" xmlns:ns2="109fcfd2-021d-4f4d-b448-87f88c558579" targetNamespace="http://schemas.microsoft.com/office/2006/metadata/properties" ma:root="true" ma:fieldsID="b7bd2193f8590f05305ede4df1c919e6" ns2:_="">
    <xsd:import namespace="109fcfd2-021d-4f4d-b448-87f88c558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fcfd2-021d-4f4d-b448-87f88c55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9fcfd2-021d-4f4d-b448-87f88c5585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A453E90-9B96-482E-A384-3E29432307E2}"/>
</file>

<file path=customXml/itemProps2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86B3F7-F863-434B-BFD2-C280E092650D}">
  <ds:schemaRefs>
    <ds:schemaRef ds:uri="http://schemas.microsoft.com/office/2006/metadata/properties"/>
    <ds:schemaRef ds:uri="http://schemas.microsoft.com/office/infopath/2007/PartnerControls"/>
    <ds:schemaRef ds:uri="ffcdf2b0-1459-4444-989c-847f95dff766"/>
    <ds:schemaRef ds:uri="49002174-0238-4efa-9b69-c3e5b563d93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423</Words>
  <Application>Microsoft Office PowerPoint</Application>
  <PresentationFormat>Widescreen</PresentationFormat>
  <Paragraphs>113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Open Sans</vt:lpstr>
      <vt:lpstr>Arial</vt:lpstr>
      <vt:lpstr>Calibri</vt:lpstr>
      <vt:lpstr>Wingdings</vt:lpstr>
      <vt:lpstr>Office Theme</vt:lpstr>
      <vt:lpstr>ДЕМОКРАЦИЯТА В ЕС В ДЕЙСТВИЕ  Изразете мнението си чрез  Европейската гражданска инициатива</vt:lpstr>
      <vt:lpstr>PowerPoint Presentation</vt:lpstr>
      <vt:lpstr>PowerPoint Presentation</vt:lpstr>
      <vt:lpstr>Ценности на ЕС</vt:lpstr>
      <vt:lpstr>Шенгенското пространство</vt:lpstr>
      <vt:lpstr>Настоящи  членове на  Шенгенското пространство</vt:lpstr>
      <vt:lpstr>PowerPoint Presentation</vt:lpstr>
      <vt:lpstr>Единният пазар и митническият съюз</vt:lpstr>
      <vt:lpstr>За какво може да създава закони ЕС? </vt:lpstr>
      <vt:lpstr>Области, в които ЕС може да подкрепя  национални действия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Hahn, Alba</cp:lastModifiedBy>
  <cp:revision>64</cp:revision>
  <dcterms:created xsi:type="dcterms:W3CDTF">2023-03-30T13:25:28Z</dcterms:created>
  <dcterms:modified xsi:type="dcterms:W3CDTF">2025-07-03T10:46:31Z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0x010100C45AE0ADC0A5A146BC27407AD9B6C988</vt:lpwstr>
  </property>
  <property fmtid="{D5CDD505-2E9C-101B-9397-08002B2CF9AE}" pid="10" name="MediaServiceImageTags">
    <vt:lpwstr/>
  </property>
</Properties>
</file>