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880517-7F43-4FAB-BED3-3B80E0F79078}" v="13" dt="2023-06-02T07:47:10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EB880517-7F43-4FAB-BED3-3B80E0F79078}"/>
    <pc:docChg chg="undo custSel modSld modMainMaster">
      <pc:chgData name="LEVER Steven" userId="145c1310-78e0-4db2-831e-c364d1d3267c" providerId="ADAL" clId="{EB880517-7F43-4FAB-BED3-3B80E0F79078}" dt="2023-06-02T07:47:16.192" v="302" actId="12788"/>
      <pc:docMkLst>
        <pc:docMk/>
      </pc:docMkLst>
      <pc:sldChg chg="modSp mod">
        <pc:chgData name="LEVER Steven" userId="145c1310-78e0-4db2-831e-c364d1d3267c" providerId="ADAL" clId="{EB880517-7F43-4FAB-BED3-3B80E0F79078}" dt="2023-06-02T07:30:34.021" v="3" actId="20577"/>
        <pc:sldMkLst>
          <pc:docMk/>
          <pc:sldMk cId="440021409" sldId="256"/>
        </pc:sldMkLst>
        <pc:spChg chg="mod">
          <ac:chgData name="LEVER Steven" userId="145c1310-78e0-4db2-831e-c364d1d3267c" providerId="ADAL" clId="{EB880517-7F43-4FAB-BED3-3B80E0F79078}" dt="2023-06-02T07:30:34.021" v="3" actId="20577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EB880517-7F43-4FAB-BED3-3B80E0F79078}" dt="2023-06-02T07:35:00.586" v="178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EB880517-7F43-4FAB-BED3-3B80E0F79078}" dt="2023-06-02T07:34:50.626" v="175"/>
          <ac:spMkLst>
            <pc:docMk/>
            <pc:sldMk cId="1736037601" sldId="258"/>
            <ac:spMk id="3" creationId="{9331B142-53C3-2D1E-CB84-6CC837C8C445}"/>
          </ac:spMkLst>
        </pc:spChg>
        <pc:picChg chg="add mod">
          <ac:chgData name="LEVER Steven" userId="145c1310-78e0-4db2-831e-c364d1d3267c" providerId="ADAL" clId="{EB880517-7F43-4FAB-BED3-3B80E0F79078}" dt="2023-06-02T07:35:00.586" v="178" actId="14100"/>
          <ac:picMkLst>
            <pc:docMk/>
            <pc:sldMk cId="1736037601" sldId="258"/>
            <ac:picMk id="4" creationId="{08D94546-6160-1F90-194A-6D22A8B80E0B}"/>
          </ac:picMkLst>
        </pc:picChg>
        <pc:picChg chg="del">
          <ac:chgData name="LEVER Steven" userId="145c1310-78e0-4db2-831e-c364d1d3267c" providerId="ADAL" clId="{EB880517-7F43-4FAB-BED3-3B80E0F79078}" dt="2023-06-02T07:34:43.677" v="174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EB880517-7F43-4FAB-BED3-3B80E0F79078}" dt="2023-06-02T07:37:02.225" v="189" actId="1076"/>
        <pc:sldMkLst>
          <pc:docMk/>
          <pc:sldMk cId="1762961032" sldId="259"/>
        </pc:sldMkLst>
        <pc:grpChg chg="del">
          <ac:chgData name="LEVER Steven" userId="145c1310-78e0-4db2-831e-c364d1d3267c" providerId="ADAL" clId="{EB880517-7F43-4FAB-BED3-3B80E0F79078}" dt="2023-06-02T07:36:48.839" v="186" actId="478"/>
          <ac:grpSpMkLst>
            <pc:docMk/>
            <pc:sldMk cId="1762961032" sldId="259"/>
            <ac:grpSpMk id="57" creationId="{7293BB8A-1C94-38B9-934E-73F2A026AC1C}"/>
          </ac:grpSpMkLst>
        </pc:grpChg>
        <pc:grpChg chg="mod">
          <ac:chgData name="LEVER Steven" userId="145c1310-78e0-4db2-831e-c364d1d3267c" providerId="ADAL" clId="{EB880517-7F43-4FAB-BED3-3B80E0F79078}" dt="2023-06-02T07:37:02.225" v="189" actId="1076"/>
          <ac:grpSpMkLst>
            <pc:docMk/>
            <pc:sldMk cId="1762961032" sldId="259"/>
            <ac:grpSpMk id="141" creationId="{1E1EE124-FE5A-4FC5-C5F4-6FDEF2225FDA}"/>
          </ac:grpSpMkLst>
        </pc:grpChg>
      </pc:sldChg>
      <pc:sldChg chg="addSp delSp modSp mod delAnim modAnim">
        <pc:chgData name="LEVER Steven" userId="145c1310-78e0-4db2-831e-c364d1d3267c" providerId="ADAL" clId="{EB880517-7F43-4FAB-BED3-3B80E0F79078}" dt="2023-06-02T07:35:59.684" v="183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EB880517-7F43-4FAB-BED3-3B80E0F79078}" dt="2023-06-02T07:35:50.758" v="180"/>
          <ac:spMkLst>
            <pc:docMk/>
            <pc:sldMk cId="152033157" sldId="266"/>
            <ac:spMk id="10" creationId="{146DDFA4-0172-B01A-4918-B1117FA2DCB8}"/>
          </ac:spMkLst>
        </pc:spChg>
        <pc:picChg chg="del">
          <ac:chgData name="LEVER Steven" userId="145c1310-78e0-4db2-831e-c364d1d3267c" providerId="ADAL" clId="{EB880517-7F43-4FAB-BED3-3B80E0F79078}" dt="2023-06-02T07:35:20.239" v="179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EB880517-7F43-4FAB-BED3-3B80E0F79078}" dt="2023-06-02T07:35:59.684" v="183" actId="14100"/>
          <ac:picMkLst>
            <pc:docMk/>
            <pc:sldMk cId="152033157" sldId="266"/>
            <ac:picMk id="11" creationId="{802D05CA-F059-247E-9CE7-49DBF751073A}"/>
          </ac:picMkLst>
        </pc:picChg>
      </pc:sldChg>
      <pc:sldChg chg="delSp modSp mod">
        <pc:chgData name="LEVER Steven" userId="145c1310-78e0-4db2-831e-c364d1d3267c" providerId="ADAL" clId="{EB880517-7F43-4FAB-BED3-3B80E0F79078}" dt="2023-06-02T07:37:23.587" v="194" actId="14100"/>
        <pc:sldMkLst>
          <pc:docMk/>
          <pc:sldMk cId="3834923768" sldId="268"/>
        </pc:sldMkLst>
        <pc:spChg chg="del">
          <ac:chgData name="LEVER Steven" userId="145c1310-78e0-4db2-831e-c364d1d3267c" providerId="ADAL" clId="{EB880517-7F43-4FAB-BED3-3B80E0F79078}" dt="2023-06-02T07:37:11.720" v="190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EB880517-7F43-4FAB-BED3-3B80E0F79078}" dt="2023-06-02T07:37:23.587" v="194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EB880517-7F43-4FAB-BED3-3B80E0F79078}" dt="2023-06-02T07:38:45.839" v="229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EB880517-7F43-4FAB-BED3-3B80E0F79078}" dt="2023-06-02T07:38:12.034" v="197"/>
          <ac:spMkLst>
            <pc:docMk/>
            <pc:sldMk cId="1172145110" sldId="269"/>
            <ac:spMk id="10" creationId="{356B43BA-C3FF-8548-05D8-8E033D68FBFF}"/>
          </ac:spMkLst>
        </pc:spChg>
        <pc:picChg chg="del">
          <ac:chgData name="LEVER Steven" userId="145c1310-78e0-4db2-831e-c364d1d3267c" providerId="ADAL" clId="{EB880517-7F43-4FAB-BED3-3B80E0F79078}" dt="2023-06-02T07:37:43.700" v="196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EB880517-7F43-4FAB-BED3-3B80E0F79078}" dt="2023-06-02T07:38:45.839" v="229" actId="14100"/>
          <ac:picMkLst>
            <pc:docMk/>
            <pc:sldMk cId="1172145110" sldId="269"/>
            <ac:picMk id="11" creationId="{2D9F8EC1-BB45-A1FD-40F6-82D87BB4B4AA}"/>
          </ac:picMkLst>
        </pc:picChg>
      </pc:sldChg>
      <pc:sldChg chg="modSp mod">
        <pc:chgData name="LEVER Steven" userId="145c1310-78e0-4db2-831e-c364d1d3267c" providerId="ADAL" clId="{EB880517-7F43-4FAB-BED3-3B80E0F79078}" dt="2023-06-02T07:37:36.377" v="195" actId="20577"/>
        <pc:sldMkLst>
          <pc:docMk/>
          <pc:sldMk cId="1062535801" sldId="271"/>
        </pc:sldMkLst>
        <pc:spChg chg="mod">
          <ac:chgData name="LEVER Steven" userId="145c1310-78e0-4db2-831e-c364d1d3267c" providerId="ADAL" clId="{EB880517-7F43-4FAB-BED3-3B80E0F79078}" dt="2023-06-02T07:37:36.377" v="195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addSp delSp modSp mod">
        <pc:chgData name="LEVER Steven" userId="145c1310-78e0-4db2-831e-c364d1d3267c" providerId="ADAL" clId="{EB880517-7F43-4FAB-BED3-3B80E0F79078}" dt="2023-06-02T07:40:33.167" v="246" actId="338"/>
        <pc:sldMkLst>
          <pc:docMk/>
          <pc:sldMk cId="3868851464" sldId="272"/>
        </pc:sldMkLst>
        <pc:spChg chg="mod">
          <ac:chgData name="LEVER Steven" userId="145c1310-78e0-4db2-831e-c364d1d3267c" providerId="ADAL" clId="{EB880517-7F43-4FAB-BED3-3B80E0F79078}" dt="2023-06-02T07:39:18.683" v="232" actId="255"/>
          <ac:spMkLst>
            <pc:docMk/>
            <pc:sldMk cId="3868851464" sldId="272"/>
            <ac:spMk id="3" creationId="{0A923879-56CF-B692-7DBC-F2B90DF53401}"/>
          </ac:spMkLst>
        </pc:spChg>
        <pc:spChg chg="mod topLvl">
          <ac:chgData name="LEVER Steven" userId="145c1310-78e0-4db2-831e-c364d1d3267c" providerId="ADAL" clId="{EB880517-7F43-4FAB-BED3-3B80E0F79078}" dt="2023-06-02T07:40:33.167" v="246" actId="338"/>
          <ac:spMkLst>
            <pc:docMk/>
            <pc:sldMk cId="3868851464" sldId="272"/>
            <ac:spMk id="6" creationId="{3569FF27-76F7-104D-F89B-7192EC5161A3}"/>
          </ac:spMkLst>
        </pc:spChg>
        <pc:spChg chg="mod topLvl">
          <ac:chgData name="LEVER Steven" userId="145c1310-78e0-4db2-831e-c364d1d3267c" providerId="ADAL" clId="{EB880517-7F43-4FAB-BED3-3B80E0F79078}" dt="2023-06-02T07:40:08.549" v="242" actId="164"/>
          <ac:spMkLst>
            <pc:docMk/>
            <pc:sldMk cId="3868851464" sldId="272"/>
            <ac:spMk id="7" creationId="{3D8BCA68-1E83-A3A2-286C-847AEB747F21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07" creationId="{9BE1F945-D7F2-298E-318B-783274CB132D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08" creationId="{86E9FC87-CD0B-5B83-802C-F2BE5EFC6CAE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09" creationId="{5A68E73C-50B5-7C27-7A50-311DD6F8897D}"/>
          </ac:spMkLst>
        </pc:spChg>
        <pc:spChg chg="mod">
          <ac:chgData name="LEVER Steven" userId="145c1310-78e0-4db2-831e-c364d1d3267c" providerId="ADAL" clId="{EB880517-7F43-4FAB-BED3-3B80E0F79078}" dt="2023-06-02T07:40:14.944" v="243" actId="165"/>
          <ac:spMkLst>
            <pc:docMk/>
            <pc:sldMk cId="3868851464" sldId="272"/>
            <ac:spMk id="110" creationId="{F491C378-0CB7-DA47-4008-72E48136E24A}"/>
          </ac:spMkLst>
        </pc:spChg>
        <pc:spChg chg="mod topLvl">
          <ac:chgData name="LEVER Steven" userId="145c1310-78e0-4db2-831e-c364d1d3267c" providerId="ADAL" clId="{EB880517-7F43-4FAB-BED3-3B80E0F79078}" dt="2023-06-02T07:40:33.167" v="246" actId="338"/>
          <ac:spMkLst>
            <pc:docMk/>
            <pc:sldMk cId="3868851464" sldId="272"/>
            <ac:spMk id="113" creationId="{9681736A-5B5F-164B-706B-8AF299EAAF6A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2" creationId="{9D8CD66F-C4FB-89E8-80A6-1CF98D2D06D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3" creationId="{033F467B-8BEB-45A0-C395-76137728FAA2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4" creationId="{F6F0B87A-8394-F4AF-7900-8ED576E4AE9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5" creationId="{FE59472D-8A42-4E34-4E5D-ECEC78BC22C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6" creationId="{A05F284E-91CB-AD63-8ECD-72AC3943B9D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7" creationId="{31C606B6-0A61-E68C-41C6-6AAB5C81EB6A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8" creationId="{BC3F6ECE-A1B9-BEC3-C841-06FEF1E188B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29" creationId="{76634D60-C1F1-3339-B702-46C207469C0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0" creationId="{7F5A1ED4-BD5F-B07E-4F98-C5AE7D1061D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1" creationId="{FBAAF5B9-16EF-B2AC-DFE7-12858C248757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2" creationId="{6D018166-192D-C086-01EE-5F96D70D419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3" creationId="{08BF224C-FC5C-644F-BC66-FE5D94367A0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4" creationId="{E14F2007-18B3-196F-9C33-ED2ECE64CB3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5" creationId="{E683EBC5-B8A4-8F5B-0E11-EC524AA9052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6" creationId="{B4813CF7-5A70-4BE9-FABF-A4726912304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7" creationId="{884C7EFA-1FBE-70D8-5FBC-51A6C26BA64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8" creationId="{2BA59D97-E613-04BD-FA5C-B54C890097B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39" creationId="{6D58DA8C-724B-B1CE-D987-920E466EFCC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0" creationId="{0FA39B7C-DEAE-16C7-80ED-507724CF953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1" creationId="{4C6BB703-DDC6-B6EE-6FE9-AAD9B481232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2" creationId="{679E0440-BC5A-9786-DDBA-880E04101CB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3" creationId="{07D61FAD-66DE-909C-9616-8F7A3DF2F88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4" creationId="{3FBBB965-F440-014B-53B1-23D3B36CAB0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5" creationId="{CF68BC69-4DF8-F5C5-E647-D3BCC26888DB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6" creationId="{DA04B44A-EFA5-D182-E7FE-D1E7A71F84D4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7" creationId="{7BAF03F4-BEDD-66D6-79D0-FA2D7C7EBD0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8" creationId="{46B2AC17-0592-7049-FB42-232EA61FDB3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49" creationId="{20A2A7D6-C581-B0EA-C4B7-B7D499B29520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0" creationId="{7D20EF6D-C3E0-EDE0-AAA3-C42A110765E2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1" creationId="{51AF4101-08EA-5566-2089-9626B802AED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2" creationId="{2C488B64-7B55-934B-E296-1E8903C6B42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3" creationId="{D9207045-05EF-2B96-F353-F7B3D603B63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4" creationId="{1F701043-7717-9FAB-6FB3-B1B2B142E8A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5" creationId="{3333E70D-351F-C349-0ACC-644425790B8B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6" creationId="{9E62A0F7-779C-8FC0-3242-2286512B45CD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7" creationId="{CEE374C0-8250-09F6-909F-F0A7C5043849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8" creationId="{12A61101-5C6E-A17E-2504-97547DE3F3BF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59" creationId="{6794C68E-4D05-7B39-5F6B-3172FFF32C58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0" creationId="{A37D1847-2B23-ACCE-B6A1-C49BDC1CE1A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1" creationId="{79DC2E0D-1CAB-0EEB-40C8-EDF68590A753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2" creationId="{EB0FDE1C-75A7-F26E-3352-038C82BF3191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3" creationId="{2E14F7D7-2BB6-DB4B-86F2-1A43C16BB465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4" creationId="{9B5A1C38-70B0-D3E2-C759-AEDD65A19E0E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5" creationId="{C8AFDAAD-D5F7-7BCB-AE2D-A8D8B0BC7326}"/>
          </ac:spMkLst>
        </pc:spChg>
        <pc:spChg chg="mod">
          <ac:chgData name="LEVER Steven" userId="145c1310-78e0-4db2-831e-c364d1d3267c" providerId="ADAL" clId="{EB880517-7F43-4FAB-BED3-3B80E0F79078}" dt="2023-06-02T07:39:50.029" v="233" actId="165"/>
          <ac:spMkLst>
            <pc:docMk/>
            <pc:sldMk cId="3868851464" sldId="272"/>
            <ac:spMk id="167" creationId="{3A990F6F-93FD-3769-3811-E2E08807F25B}"/>
          </ac:spMkLst>
        </pc:spChg>
        <pc:grpChg chg="add mod">
          <ac:chgData name="LEVER Steven" userId="145c1310-78e0-4db2-831e-c364d1d3267c" providerId="ADAL" clId="{EB880517-7F43-4FAB-BED3-3B80E0F79078}" dt="2023-06-02T07:40:08.549" v="242" actId="164"/>
          <ac:grpSpMkLst>
            <pc:docMk/>
            <pc:sldMk cId="3868851464" sldId="272"/>
            <ac:grpSpMk id="8" creationId="{A5F5BD1A-149C-09E6-9870-3F88223C1EBE}"/>
          </ac:grpSpMkLst>
        </pc:grpChg>
        <pc:grpChg chg="add mod">
          <ac:chgData name="LEVER Steven" userId="145c1310-78e0-4db2-831e-c364d1d3267c" providerId="ADAL" clId="{EB880517-7F43-4FAB-BED3-3B80E0F79078}" dt="2023-06-02T07:40:33.167" v="246" actId="338"/>
          <ac:grpSpMkLst>
            <pc:docMk/>
            <pc:sldMk cId="3868851464" sldId="272"/>
            <ac:grpSpMk id="10" creationId="{F1F540FE-EBE4-4B3C-2129-70D14E4F956B}"/>
          </ac:grpSpMkLst>
        </pc:grpChg>
        <pc:grpChg chg="mod topLvl">
          <ac:chgData name="LEVER Steven" userId="145c1310-78e0-4db2-831e-c364d1d3267c" providerId="ADAL" clId="{EB880517-7F43-4FAB-BED3-3B80E0F79078}" dt="2023-06-02T07:40:33.167" v="246" actId="338"/>
          <ac:grpSpMkLst>
            <pc:docMk/>
            <pc:sldMk cId="3868851464" sldId="272"/>
            <ac:grpSpMk id="111" creationId="{FD9FE5BE-BC25-F77E-07B7-A9281FA4B19C}"/>
          </ac:grpSpMkLst>
        </pc:grpChg>
        <pc:grpChg chg="mod">
          <ac:chgData name="LEVER Steven" userId="145c1310-78e0-4db2-831e-c364d1d3267c" providerId="ADAL" clId="{EB880517-7F43-4FAB-BED3-3B80E0F79078}" dt="2023-06-02T07:39:50.029" v="233" actId="165"/>
          <ac:grpSpMkLst>
            <pc:docMk/>
            <pc:sldMk cId="3868851464" sldId="272"/>
            <ac:grpSpMk id="166" creationId="{68DD69E8-94AF-DC8D-C6A9-A00C4B26BD6A}"/>
          </ac:grpSpMkLst>
        </pc:grpChg>
        <pc:grpChg chg="mod topLvl">
          <ac:chgData name="LEVER Steven" userId="145c1310-78e0-4db2-831e-c364d1d3267c" providerId="ADAL" clId="{EB880517-7F43-4FAB-BED3-3B80E0F79078}" dt="2023-06-02T07:40:08.549" v="242" actId="164"/>
          <ac:grpSpMkLst>
            <pc:docMk/>
            <pc:sldMk cId="3868851464" sldId="272"/>
            <ac:grpSpMk id="174" creationId="{EC8FFE94-DDEF-5A13-1D64-7CFC1652F046}"/>
          </ac:grpSpMkLst>
        </pc:grpChg>
        <pc:grpChg chg="del">
          <ac:chgData name="LEVER Steven" userId="145c1310-78e0-4db2-831e-c364d1d3267c" providerId="ADAL" clId="{EB880517-7F43-4FAB-BED3-3B80E0F79078}" dt="2023-06-02T07:40:14.944" v="243" actId="165"/>
          <ac:grpSpMkLst>
            <pc:docMk/>
            <pc:sldMk cId="3868851464" sldId="272"/>
            <ac:grpSpMk id="179" creationId="{849B822D-45C4-D169-7B37-382FA931A9FF}"/>
          </ac:grpSpMkLst>
        </pc:grpChg>
        <pc:grpChg chg="del">
          <ac:chgData name="LEVER Steven" userId="145c1310-78e0-4db2-831e-c364d1d3267c" providerId="ADAL" clId="{EB880517-7F43-4FAB-BED3-3B80E0F79078}" dt="2023-06-02T07:39:50.029" v="233" actId="165"/>
          <ac:grpSpMkLst>
            <pc:docMk/>
            <pc:sldMk cId="3868851464" sldId="272"/>
            <ac:grpSpMk id="180" creationId="{4FF0C5A6-94D9-A0E8-27F0-E721D7D6E6DE}"/>
          </ac:grpSpMkLst>
        </pc:grpChg>
      </pc:sldChg>
      <pc:sldChg chg="modSp mod">
        <pc:chgData name="LEVER Steven" userId="145c1310-78e0-4db2-831e-c364d1d3267c" providerId="ADAL" clId="{EB880517-7F43-4FAB-BED3-3B80E0F79078}" dt="2023-06-02T07:45:22.603" v="292" actId="408"/>
        <pc:sldMkLst>
          <pc:docMk/>
          <pc:sldMk cId="1532651043" sldId="273"/>
        </pc:sldMkLst>
        <pc:spChg chg="mod">
          <ac:chgData name="LEVER Steven" userId="145c1310-78e0-4db2-831e-c364d1d3267c" providerId="ADAL" clId="{EB880517-7F43-4FAB-BED3-3B80E0F79078}" dt="2023-06-02T07:41:29.533" v="253" actId="14100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EB880517-7F43-4FAB-BED3-3B80E0F79078}" dt="2023-06-02T07:41:32.842" v="254" actId="14100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EB880517-7F43-4FAB-BED3-3B80E0F79078}" dt="2023-06-02T07:41:34.824" v="255" actId="14100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EB880517-7F43-4FAB-BED3-3B80E0F79078}" dt="2023-06-02T07:41:37.516" v="256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3" creationId="{42687598-E82C-201B-AB21-8087C781841B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EB880517-7F43-4FAB-BED3-3B80E0F79078}" dt="2023-06-02T07:41:25.718" v="252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EB880517-7F43-4FAB-BED3-3B80E0F79078}" dt="2023-06-02T07:44:21.430" v="288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EB880517-7F43-4FAB-BED3-3B80E0F79078}" dt="2023-06-02T07:45:22.603" v="292" actId="408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EB880517-7F43-4FAB-BED3-3B80E0F79078}" dt="2023-06-02T07:44:04.132" v="284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EB880517-7F43-4FAB-BED3-3B80E0F79078}" dt="2023-06-02T07:42:19.341" v="259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addSp modSp mod">
        <pc:chgData name="LEVER Steven" userId="145c1310-78e0-4db2-831e-c364d1d3267c" providerId="ADAL" clId="{EB880517-7F43-4FAB-BED3-3B80E0F79078}" dt="2023-06-02T07:47:16.192" v="302" actId="12788"/>
        <pc:sldMkLst>
          <pc:docMk/>
          <pc:sldMk cId="3241230454" sldId="274"/>
        </pc:sldMkLst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2" creationId="{A2E8E133-E407-537A-4630-3B7C34EA9633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11" creationId="{A47E20D1-CBE2-3FDD-61EA-C6F9A4EB9AB1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12" creationId="{0AE50CDD-A292-33F8-0BE3-F5BB93A63546}"/>
          </ac:spMkLst>
        </pc:spChg>
        <pc:spChg chg="mod">
          <ac:chgData name="LEVER Steven" userId="145c1310-78e0-4db2-831e-c364d1d3267c" providerId="ADAL" clId="{EB880517-7F43-4FAB-BED3-3B80E0F79078}" dt="2023-06-02T07:47:10.546" v="301" actId="164"/>
          <ac:spMkLst>
            <pc:docMk/>
            <pc:sldMk cId="3241230454" sldId="274"/>
            <ac:spMk id="38" creationId="{0505C194-6ABE-9F81-6723-AAE03BC6A586}"/>
          </ac:spMkLst>
        </pc:spChg>
        <pc:grpChg chg="add mod">
          <ac:chgData name="LEVER Steven" userId="145c1310-78e0-4db2-831e-c364d1d3267c" providerId="ADAL" clId="{EB880517-7F43-4FAB-BED3-3B80E0F79078}" dt="2023-06-02T07:47:16.192" v="302" actId="12788"/>
          <ac:grpSpMkLst>
            <pc:docMk/>
            <pc:sldMk cId="3241230454" sldId="274"/>
            <ac:grpSpMk id="3" creationId="{6F102541-030A-32CA-1568-FAC183C757FA}"/>
          </ac:grpSpMkLst>
        </pc:grpChg>
      </pc:sldChg>
      <pc:sldMasterChg chg="modSldLayout">
        <pc:chgData name="LEVER Steven" userId="145c1310-78e0-4db2-831e-c364d1d3267c" providerId="ADAL" clId="{EB880517-7F43-4FAB-BED3-3B80E0F79078}" dt="2023-06-02T07:33:59.238" v="173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B880517-7F43-4FAB-BED3-3B80E0F79078}" dt="2023-06-02T07:32:22.575" v="69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B880517-7F43-4FAB-BED3-3B80E0F79078}" dt="2023-06-02T07:32:22.575" v="69" actId="1035"/>
            <ac:picMkLst>
              <pc:docMk/>
              <pc:sldMasterMk cId="2651415450" sldId="2147483648"/>
              <pc:sldLayoutMk cId="3594087079" sldId="2147483649"/>
              <ac:picMk id="6" creationId="{ECA15E51-F282-4122-BE2C-3E1CBB5FC56D}"/>
            </ac:picMkLst>
          </pc:picChg>
          <pc:picChg chg="del">
            <ac:chgData name="LEVER Steven" userId="145c1310-78e0-4db2-831e-c364d1d3267c" providerId="ADAL" clId="{EB880517-7F43-4FAB-BED3-3B80E0F79078}" dt="2023-06-02T07:32:14.598" v="9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EB880517-7F43-4FAB-BED3-3B80E0F79078}" dt="2023-06-02T07:33:30.080" v="127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B880517-7F43-4FAB-BED3-3B80E0F79078}" dt="2023-06-02T07:33:30.080" v="127" actId="1036"/>
            <ac:picMkLst>
              <pc:docMk/>
              <pc:sldMasterMk cId="2651415450" sldId="2147483648"/>
              <pc:sldLayoutMk cId="82903360" sldId="2147483650"/>
              <ac:picMk id="4" creationId="{965AFA1E-D177-0376-2876-C61AAD90F2FD}"/>
            </ac:picMkLst>
          </pc:picChg>
          <pc:picChg chg="del">
            <ac:chgData name="LEVER Steven" userId="145c1310-78e0-4db2-831e-c364d1d3267c" providerId="ADAL" clId="{EB880517-7F43-4FAB-BED3-3B80E0F79078}" dt="2023-06-02T07:33:24.986" v="10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B880517-7F43-4FAB-BED3-3B80E0F79078}" dt="2023-06-02T07:33:59.238" v="173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EB880517-7F43-4FAB-BED3-3B80E0F79078}" dt="2023-06-02T07:33:59.238" v="173" actId="1035"/>
            <ac:picMkLst>
              <pc:docMk/>
              <pc:sldMasterMk cId="2651415450" sldId="2147483648"/>
              <pc:sldLayoutMk cId="3056172196" sldId="2147483662"/>
              <ac:picMk id="5" creationId="{8F0889F5-E95A-47F8-BAE1-585A26469ECD}"/>
            </ac:picMkLst>
          </pc:picChg>
          <pc:picChg chg="del">
            <ac:chgData name="LEVER Steven" userId="145c1310-78e0-4db2-831e-c364d1d3267c" providerId="ADAL" clId="{EB880517-7F43-4FAB-BED3-3B80E0F79078}" dt="2023-06-02T07:33:52.426" v="132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B880517-7F43-4FAB-BED3-3B80E0F79078}" dt="2023-06-02T07:33:00.843" v="97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EB880517-7F43-4FAB-BED3-3B80E0F79078}" dt="2023-06-02T07:33:00.843" v="97" actId="1036"/>
            <ac:picMkLst>
              <pc:docMk/>
              <pc:sldMasterMk cId="2651415450" sldId="2147483648"/>
              <pc:sldLayoutMk cId="615880730" sldId="2147483665"/>
              <ac:picMk id="3" creationId="{3686D04B-1A8C-8455-9367-50D41BFDDE0C}"/>
            </ac:picMkLst>
          </pc:picChg>
          <pc:picChg chg="del">
            <ac:chgData name="LEVER Steven" userId="145c1310-78e0-4db2-831e-c364d1d3267c" providerId="ADAL" clId="{EB880517-7F43-4FAB-BED3-3B80E0F79078}" dt="2023-06-02T07:32:55.383" v="73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CA15E51-F282-4122-BE2C-3E1CBB5FC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6027191"/>
            <a:ext cx="1746904" cy="5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686D04B-1A8C-8455-9367-50D41BFDDE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683" y="6097345"/>
            <a:ext cx="1355221" cy="4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65AFA1E-D177-0376-2876-C61AAD90F2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51249"/>
            <a:ext cx="1076942" cy="3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F0889F5-E95A-47F8-BAE1-585A26469E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70" y="6333415"/>
            <a:ext cx="1151674" cy="3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da" sz="4200"/>
              <a:t>EU-DEMOKRATI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da" sz="4200"/>
              <a:t>I AKTION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da" sz="2800" b="0" spc="-40"/>
              <a:t>Få dit besyv med 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da" sz="2800" b="0"/>
              <a:t>med det europæiske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da" sz="2800" b="0"/>
              <a:t>borgerinitiativ</a:t>
            </a:r>
            <a:endParaRPr lang="en-GB" sz="2800" b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da" dirty="0"/>
              <a:t>Enhed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da" dirty="0"/>
              <a:t>En </a:t>
            </a:r>
            <a:r>
              <a:rPr lang="da" sz="1800" spc="-20" dirty="0"/>
              <a:t>kort introduktion til DEN EU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102541-030A-32CA-1568-FAC183C757FA}"/>
              </a:ext>
            </a:extLst>
          </p:cNvPr>
          <p:cNvGrpSpPr/>
          <p:nvPr/>
        </p:nvGrpSpPr>
        <p:grpSpPr>
          <a:xfrm>
            <a:off x="1389610" y="2627684"/>
            <a:ext cx="9412780" cy="3205835"/>
            <a:chOff x="1570411" y="2627684"/>
            <a:chExt cx="9412780" cy="320583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505C194-6ABE-9F81-6723-AAE03BC6A586}"/>
                </a:ext>
              </a:extLst>
            </p:cNvPr>
            <p:cNvSpPr/>
            <p:nvPr/>
          </p:nvSpPr>
          <p:spPr>
            <a:xfrm>
              <a:off x="1570411" y="2627684"/>
              <a:ext cx="9412780" cy="3205835"/>
            </a:xfrm>
            <a:prstGeom prst="roundRect">
              <a:avLst>
                <a:gd name="adj" fmla="val 8147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E8E133-E407-537A-4630-3B7C34EA9633}"/>
                </a:ext>
              </a:extLst>
            </p:cNvPr>
            <p:cNvSpPr txBox="1"/>
            <p:nvPr/>
          </p:nvSpPr>
          <p:spPr>
            <a:xfrm>
              <a:off x="1689238" y="2877930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Offentlig sundhed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C02F63-12D2-05AC-4853-E0136CC27952}"/>
                </a:ext>
              </a:extLst>
            </p:cNvPr>
            <p:cNvSpPr txBox="1"/>
            <p:nvPr/>
          </p:nvSpPr>
          <p:spPr>
            <a:xfrm>
              <a:off x="1689238" y="3635731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Industri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C647AB-AA58-AB86-3A2E-2621CDD0ECAD}"/>
                </a:ext>
              </a:extLst>
            </p:cNvPr>
            <p:cNvSpPr txBox="1"/>
            <p:nvPr/>
          </p:nvSpPr>
          <p:spPr>
            <a:xfrm>
              <a:off x="1689238" y="4351142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Kultur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118793-C2FB-8E27-E4F8-3186BA861DC8}"/>
                </a:ext>
              </a:extLst>
            </p:cNvPr>
            <p:cNvSpPr txBox="1"/>
            <p:nvPr/>
          </p:nvSpPr>
          <p:spPr>
            <a:xfrm>
              <a:off x="3976423" y="5076029"/>
              <a:ext cx="4426315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Turisme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174093-3D6D-051D-7312-B2465AAF1BAD}"/>
                </a:ext>
              </a:extLst>
            </p:cNvPr>
            <p:cNvSpPr txBox="1"/>
            <p:nvPr/>
          </p:nvSpPr>
          <p:spPr>
            <a:xfrm>
              <a:off x="6320211" y="4351142"/>
              <a:ext cx="4517507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>
                <a:lnSpc>
                  <a:spcPct val="107000"/>
                </a:lnSpc>
                <a:spcAft>
                  <a:spcPts val="800"/>
                </a:spcAft>
              </a:pPr>
              <a:r>
                <a:rPr lang="d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Uddannelse og træning, ungdom og sport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7E20D1-CBE2-3FDD-61EA-C6F9A4EB9AB1}"/>
                </a:ext>
              </a:extLst>
            </p:cNvPr>
            <p:cNvSpPr txBox="1"/>
            <p:nvPr/>
          </p:nvSpPr>
          <p:spPr>
            <a:xfrm>
              <a:off x="6320211" y="2877930"/>
              <a:ext cx="4517507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Civilbeskyttelse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E50CDD-A292-33F8-0BE3-F5BB93A63546}"/>
                </a:ext>
              </a:extLst>
            </p:cNvPr>
            <p:cNvSpPr txBox="1"/>
            <p:nvPr/>
          </p:nvSpPr>
          <p:spPr>
            <a:xfrm>
              <a:off x="6320211" y="3635731"/>
              <a:ext cx="4517507" cy="518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marL="0" indent="0" rtl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d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Administrativt samarbejde</a:t>
              </a:r>
            </a:p>
          </p:txBody>
        </p:sp>
      </p:grp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da" sz="3200"/>
              <a:t>Områder hvor EU kan støtte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da" sz="3200"/>
              <a:t>national </a:t>
            </a:r>
            <a:r>
              <a:rPr lang="da"/>
              <a:t>handling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DA1W">
            <a:hlinkClick r:id="" action="ppaction://media"/>
            <a:extLst>
              <a:ext uri="{FF2B5EF4-FFF2-40B4-BE49-F238E27FC236}">
                <a16:creationId xmlns:a16="http://schemas.microsoft.com/office/drawing/2014/main" id="{08D94546-6160-1F90-194A-6D22A8B80E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895" y="697983"/>
            <a:ext cx="9171363" cy="5167258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vad_er_EU-v__rdier__(Small_Custom_480_)">
            <a:hlinkClick r:id="" action="ppaction://media"/>
            <a:extLst>
              <a:ext uri="{FF2B5EF4-FFF2-40B4-BE49-F238E27FC236}">
                <a16:creationId xmlns:a16="http://schemas.microsoft.com/office/drawing/2014/main" id="{802D05CA-F059-247E-9CE7-49DBF75107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548" y="732436"/>
            <a:ext cx="9183533" cy="5161384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da">
                <a:solidFill>
                  <a:schemeClr val="bg1"/>
                </a:solidFill>
              </a:rPr>
              <a:t>EU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da" b="0">
                <a:solidFill>
                  <a:schemeClr val="bg1"/>
                </a:solidFill>
              </a:rPr>
              <a:t>Værdier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da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"Unionen er grundlagt på værdierne: Respekt for menneskers værdighed, frihed, demokrati, lighed, retsstaten og respekt for menneskerettigheder, inklusiv minoriteters rettigheder. Disse værdier er fælles for medlemslandene i et samfund, hvor der hersker pluralisme, ikke-diskrimination, tolerance, retfærdighed, solidaritet og lighed mellem mænd og kvinder."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da" sz="1600">
                <a:solidFill>
                  <a:schemeClr val="accent1"/>
                </a:solidFill>
              </a:rPr>
              <a:t>Artikel 2 i Lissabontraktaten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da" sz="1400" b="1" cap="all">
                <a:solidFill>
                  <a:schemeClr val="accent1"/>
                </a:solidFill>
              </a:rPr>
              <a:t>Menneskers værdighed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da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Demokrati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Retsstaten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Lighed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Frihed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Frihed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410462" y="4753894"/>
            <a:ext cx="2279891" cy="1038915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400" b="1" cap="all">
                  <a:solidFill>
                    <a:schemeClr val="accent1"/>
                  </a:solidFill>
                </a:rPr>
                <a:t>Menneskerettigheder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da">
                <a:solidFill>
                  <a:schemeClr val="tx1">
                    <a:lumMod val="75000"/>
                    <a:lumOff val="25000"/>
                  </a:schemeClr>
                </a:solidFill>
              </a:rPr>
              <a:t>Schengen-området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da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lande</a:t>
            </a:r>
            <a:r>
              <a:rPr lang="da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da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*Fra 1. januar </a:t>
            </a:r>
            <a:r>
              <a:rPr lang="da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endParaRPr lang="da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da" sz="2400">
                <a:solidFill>
                  <a:schemeClr val="tx1">
                    <a:lumMod val="75000"/>
                    <a:lumOff val="25000"/>
                  </a:schemeClr>
                </a:solidFill>
              </a:rPr>
              <a:t>Ingen grænser mellem medlemmer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Fælles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visumpolitik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til eksterne besøgende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d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Nuværende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medlemmer af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Schengen-området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Østrig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Belgien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Bulgarien</a:t>
            </a:r>
            <a:endParaRPr lang="da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Kroatien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5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Tjekkiet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Danmark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Frankrig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Tyskland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Grækenland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Ungarn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Italien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Litauen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Luxembourg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20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Holland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Norge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Rumænien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a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Slovakiet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Sverige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da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Schweiz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59787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123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24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25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58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59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0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1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2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3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4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5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6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7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8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69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0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1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2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3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4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5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6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7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8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79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0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1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2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3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84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4668" y="1519137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81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80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0" y="4358167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vad_er_EU_s_indre_marked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D9F8EC1-BB45-A1FD-40F6-82D87BB4B4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0801" y="717029"/>
            <a:ext cx="9173258" cy="5155608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da">
                <a:solidFill>
                  <a:schemeClr val="tx1">
                    <a:lumMod val="75000"/>
                    <a:lumOff val="25000"/>
                  </a:schemeClr>
                </a:solidFill>
              </a:rPr>
              <a:t>Det indre marked og toldunionen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64" y="3093273"/>
            <a:ext cx="2345115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sz="2700" dirty="0">
                <a:solidFill>
                  <a:schemeClr val="bg1"/>
                </a:solidFill>
              </a:rPr>
              <a:t>Fri</a:t>
            </a:r>
            <a:r>
              <a:rPr lang="en-GB" sz="2700" b="1" i="1" cap="all" dirty="0">
                <a:solidFill>
                  <a:schemeClr val="bg1"/>
                </a:solidFill>
              </a:rPr>
              <a:t/>
            </a:r>
            <a:br>
              <a:rPr lang="en-GB" sz="2700" b="1" i="1" cap="all" dirty="0">
                <a:solidFill>
                  <a:schemeClr val="bg1"/>
                </a:solidFill>
              </a:rPr>
            </a:br>
            <a:r>
              <a:rPr sz="2700" dirty="0" err="1">
                <a:solidFill>
                  <a:schemeClr val="bg1"/>
                </a:solidFill>
              </a:rPr>
              <a:t>bevægelighed</a:t>
            </a:r>
            <a:r>
              <a:rPr lang="en-GB" sz="2700" b="1" i="1" cap="all" dirty="0">
                <a:solidFill>
                  <a:schemeClr val="bg1"/>
                </a:solidFill>
              </a:rPr>
              <a:t/>
            </a:r>
            <a:br>
              <a:rPr lang="en-GB" sz="2700" b="1" i="1" cap="all" dirty="0">
                <a:solidFill>
                  <a:schemeClr val="bg1"/>
                </a:solidFill>
              </a:rPr>
            </a:br>
            <a:r>
              <a:rPr lang="da" sz="2700" b="1" i="1" dirty="0">
                <a:solidFill>
                  <a:schemeClr val="bg1"/>
                </a:solidFill>
              </a:rPr>
              <a:t>for: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>
                  <a:solidFill>
                    <a:schemeClr val="accent1"/>
                  </a:solidFill>
                </a:rPr>
                <a:t>Varer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540FE-EBE4-4B3C-2129-70D14E4F956B}"/>
              </a:ext>
            </a:extLst>
          </p:cNvPr>
          <p:cNvGrpSpPr/>
          <p:nvPr/>
        </p:nvGrpSpPr>
        <p:grpSpPr>
          <a:xfrm>
            <a:off x="7865439" y="4325997"/>
            <a:ext cx="2161689" cy="1703819"/>
            <a:chOff x="7865439" y="4325997"/>
            <a:chExt cx="2161689" cy="170381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7865439" y="5780517"/>
              <a:ext cx="2161689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 dirty="0">
                  <a:solidFill>
                    <a:schemeClr val="accent1"/>
                  </a:solidFill>
                </a:rPr>
                <a:t>Servicetjenester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8151662" y="4438657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8045115" y="4325997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F5BD1A-149C-09E6-9870-3F88223C1EBE}"/>
              </a:ext>
            </a:extLst>
          </p:cNvPr>
          <p:cNvGrpSpPr/>
          <p:nvPr/>
        </p:nvGrpSpPr>
        <p:grpSpPr>
          <a:xfrm>
            <a:off x="2291674" y="4385935"/>
            <a:ext cx="1691887" cy="1620180"/>
            <a:chOff x="2291674" y="4385935"/>
            <a:chExt cx="1691887" cy="1620180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2430138" y="5756816"/>
              <a:ext cx="1553423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da" sz="1800" b="1" cap="all" dirty="0">
                  <a:solidFill>
                    <a:schemeClr val="accent1"/>
                  </a:solidFill>
                </a:rPr>
                <a:t>Mennesker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2291674" y="4385935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a"/>
              <a:t>Hvad kan EU lave love omkring?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3584864" y="1769045"/>
            <a:ext cx="759153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987136" y="2058844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Toldunion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987136" y="2762140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Konkurrenceregler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987136" y="3465436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Pengepolitik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987136" y="4168731"/>
            <a:ext cx="2296391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987136" y="4872028"/>
            <a:ext cx="2296391" cy="4839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d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Havplanter og -dyr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3792683" y="2057296"/>
            <a:ext cx="7146780" cy="4220327"/>
            <a:chOff x="4538107" y="1852781"/>
            <a:chExt cx="6983042" cy="445046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Det indre marked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94034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Ansættelse og sociale forhold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7365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Landbrug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314903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Fiskeri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5056156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Miljø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7" y="5797408"/>
              <a:ext cx="2324598" cy="5058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Forbrugerbeskyttelse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57059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Trans-europæiske netværk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Energi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Grundlæggende rettigheder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346359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Migration og indre anliggender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7" y="2893847"/>
              <a:ext cx="2346360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Offentlig sundhed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696550"/>
              <a:ext cx="2346361" cy="5058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 dirty="0">
                  <a:solidFill>
                    <a:schemeClr val="bg1"/>
                  </a:solidFill>
                </a:rPr>
                <a:t>Forskning og rummet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4" y="4491359"/>
              <a:ext cx="2346975" cy="955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da" sz="1400" spc="-10" dirty="0">
                  <a:solidFill>
                    <a:schemeClr val="bg1"/>
                  </a:solidFill>
                </a:rPr>
                <a:t>Udviklingssamarbejde og humanitær hjælp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da" sz="1400">
                  <a:solidFill>
                    <a:schemeClr val="bg1"/>
                  </a:solidFill>
                </a:rPr>
                <a:t>Retfærdighed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E09880-4E71-4212-9824-2A0873FA9AB5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A6521D-0F1A-453A-9905-2514D9DE358D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Widescreen</PresentationFormat>
  <Paragraphs>112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EU-DEMOKRATI I AKTION  Få dit besyv med  med det europæiske borgerinitiativ</vt:lpstr>
      <vt:lpstr>PowerPoint Presentation</vt:lpstr>
      <vt:lpstr>PowerPoint Presentation</vt:lpstr>
      <vt:lpstr>EU Værdier</vt:lpstr>
      <vt:lpstr>Schengen-området</vt:lpstr>
      <vt:lpstr>Nuværende  medlemmer af  Schengen-området</vt:lpstr>
      <vt:lpstr>PowerPoint Presentation</vt:lpstr>
      <vt:lpstr>Det indre marked og toldunionen</vt:lpstr>
      <vt:lpstr>Hvad kan EU lave love omkring? </vt:lpstr>
      <vt:lpstr>Områder hvor EU kan støtte  national handling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64</cp:revision>
  <dcterms:created xsi:type="dcterms:W3CDTF">2023-03-30T13:25:28Z</dcterms:created>
  <dcterms:modified xsi:type="dcterms:W3CDTF">2025-07-03T13:24:39Z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