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1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rtl="0"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880517-7F43-4FAB-BED3-3B80E0F79078}" v="13" dt="2023-06-02T07:47:10.5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9" autoAdjust="0"/>
  </p:normalViewPr>
  <p:slideViewPr>
    <p:cSldViewPr snapToGrid="0">
      <p:cViewPr varScale="1">
        <p:scale>
          <a:sx n="74" d="100"/>
          <a:sy n="74" d="100"/>
        </p:scale>
        <p:origin x="1013" y="77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5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BAD56A60-C061-4761-AB7E-61BF54FF142F}"/>
    <pc:docChg chg="modSld">
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BAD56A60-C061-4761-AB7E-61BF54FF142F}" dt="2023-04-21T13:05:37.838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09B66654-ED3F-49DF-B124-D3E3DAD307A6}"/>
    <pc:docChg chg="sldOrd">
      <pc:chgData name="LEVER Steven" userId="S::steven.lever_netcompany-intrasoft.com#ext#@eceuropaeu.onmicrosoft.com::af2cfb30-fe92-49b5-afe5-e517555f238d" providerId="AD" clId="Web-{09B66654-ED3F-49DF-B124-D3E3DAD307A6}" dt="2023-04-19T04:50:55.682" v="0"/>
      <pc:docMkLst>
        <pc:docMk/>
      </pc:docMkLst>
      <pc:sldChg chg="ord">
        <pc:chgData name="LEVER Steven" userId="S::steven.lever_netcompany-intrasoft.com#ext#@eceuropaeu.onmicrosoft.com::af2cfb30-fe92-49b5-afe5-e517555f238d" providerId="AD" clId="Web-{09B66654-ED3F-49DF-B124-D3E3DAD307A6}" dt="2023-04-19T04:50:55.682" v="0"/>
        <pc:sldMkLst>
          <pc:docMk/>
          <pc:sldMk cId="3241230454" sldId="274"/>
        </pc:sldMkLst>
      </pc:sldChg>
    </pc:docChg>
  </pc:docChgLst>
  <pc:docChgLst>
    <pc:chgData name="LEVER Steven" userId="145c1310-78e0-4db2-831e-c364d1d3267c" providerId="ADAL" clId="{EB880517-7F43-4FAB-BED3-3B80E0F79078}"/>
    <pc:docChg chg="undo custSel modSld modMainMaster">
      <pc:chgData name="LEVER Steven" userId="145c1310-78e0-4db2-831e-c364d1d3267c" providerId="ADAL" clId="{EB880517-7F43-4FAB-BED3-3B80E0F79078}" dt="2023-06-02T07:47:16.192" v="302" actId="12788"/>
      <pc:docMkLst>
        <pc:docMk/>
      </pc:docMkLst>
      <pc:sldChg chg="modSp mod">
        <pc:chgData name="LEVER Steven" userId="145c1310-78e0-4db2-831e-c364d1d3267c" providerId="ADAL" clId="{EB880517-7F43-4FAB-BED3-3B80E0F79078}" dt="2023-06-02T07:30:34.021" v="3" actId="20577"/>
        <pc:sldMkLst>
          <pc:docMk/>
          <pc:sldMk cId="440021409" sldId="256"/>
        </pc:sldMkLst>
        <pc:spChg chg="mod">
          <ac:chgData name="LEVER Steven" userId="145c1310-78e0-4db2-831e-c364d1d3267c" providerId="ADAL" clId="{EB880517-7F43-4FAB-BED3-3B80E0F79078}" dt="2023-06-02T07:30:34.021" v="3" actId="20577"/>
          <ac:spMkLst>
            <pc:docMk/>
            <pc:sldMk cId="440021409" sldId="256"/>
            <ac:spMk id="3" creationId="{8BA24656-68AB-EE3D-FE7C-DC78E74EAD7E}"/>
          </ac:spMkLst>
        </pc:spChg>
      </pc:sldChg>
      <pc:sldChg chg="addSp delSp modSp mod delAnim modAnim">
        <pc:chgData name="LEVER Steven" userId="145c1310-78e0-4db2-831e-c364d1d3267c" providerId="ADAL" clId="{EB880517-7F43-4FAB-BED3-3B80E0F79078}" dt="2023-06-02T07:35:00.586" v="178" actId="14100"/>
        <pc:sldMkLst>
          <pc:docMk/>
          <pc:sldMk cId="1736037601" sldId="258"/>
        </pc:sldMkLst>
        <pc:spChg chg="add del mod">
          <ac:chgData name="LEVER Steven" userId="145c1310-78e0-4db2-831e-c364d1d3267c" providerId="ADAL" clId="{EB880517-7F43-4FAB-BED3-3B80E0F79078}" dt="2023-06-02T07:34:50.626" v="175"/>
          <ac:spMkLst>
            <pc:docMk/>
            <pc:sldMk cId="1736037601" sldId="258"/>
            <ac:spMk id="3" creationId="{9331B142-53C3-2D1E-CB84-6CC837C8C445}"/>
          </ac:spMkLst>
        </pc:spChg>
        <pc:picChg chg="add mod">
          <ac:chgData name="LEVER Steven" userId="145c1310-78e0-4db2-831e-c364d1d3267c" providerId="ADAL" clId="{EB880517-7F43-4FAB-BED3-3B80E0F79078}" dt="2023-06-02T07:35:00.586" v="178" actId="14100"/>
          <ac:picMkLst>
            <pc:docMk/>
            <pc:sldMk cId="1736037601" sldId="258"/>
            <ac:picMk id="4" creationId="{08D94546-6160-1F90-194A-6D22A8B80E0B}"/>
          </ac:picMkLst>
        </pc:picChg>
        <pc:picChg chg="del">
          <ac:chgData name="LEVER Steven" userId="145c1310-78e0-4db2-831e-c364d1d3267c" providerId="ADAL" clId="{EB880517-7F43-4FAB-BED3-3B80E0F79078}" dt="2023-06-02T07:34:43.677" v="174" actId="478"/>
          <ac:picMkLst>
            <pc:docMk/>
            <pc:sldMk cId="1736037601" sldId="258"/>
            <ac:picMk id="6" creationId="{FC937AC9-4004-17F7-660E-8622E92DBFD6}"/>
          </ac:picMkLst>
        </pc:picChg>
      </pc:sldChg>
      <pc:sldChg chg="delSp modSp mod">
        <pc:chgData name="LEVER Steven" userId="145c1310-78e0-4db2-831e-c364d1d3267c" providerId="ADAL" clId="{EB880517-7F43-4FAB-BED3-3B80E0F79078}" dt="2023-06-02T07:37:02.225" v="189" actId="1076"/>
        <pc:sldMkLst>
          <pc:docMk/>
          <pc:sldMk cId="1762961032" sldId="259"/>
        </pc:sldMkLst>
        <pc:grpChg chg="del">
          <ac:chgData name="LEVER Steven" userId="145c1310-78e0-4db2-831e-c364d1d3267c" providerId="ADAL" clId="{EB880517-7F43-4FAB-BED3-3B80E0F79078}" dt="2023-06-02T07:36:48.839" v="186" actId="478"/>
          <ac:grpSpMkLst>
            <pc:docMk/>
            <pc:sldMk cId="1762961032" sldId="259"/>
            <ac:grpSpMk id="57" creationId="{7293BB8A-1C94-38B9-934E-73F2A026AC1C}"/>
          </ac:grpSpMkLst>
        </pc:grpChg>
        <pc:grpChg chg="mod">
          <ac:chgData name="LEVER Steven" userId="145c1310-78e0-4db2-831e-c364d1d3267c" providerId="ADAL" clId="{EB880517-7F43-4FAB-BED3-3B80E0F79078}" dt="2023-06-02T07:37:02.225" v="189" actId="1076"/>
          <ac:grpSpMkLst>
            <pc:docMk/>
            <pc:sldMk cId="1762961032" sldId="259"/>
            <ac:grpSpMk id="141" creationId="{1E1EE124-FE5A-4FC5-C5F4-6FDEF2225FDA}"/>
          </ac:grpSpMkLst>
        </pc:grpChg>
      </pc:sldChg>
      <pc:sldChg chg="addSp delSp modSp mod delAnim modAnim">
        <pc:chgData name="LEVER Steven" userId="145c1310-78e0-4db2-831e-c364d1d3267c" providerId="ADAL" clId="{EB880517-7F43-4FAB-BED3-3B80E0F79078}" dt="2023-06-02T07:35:59.684" v="183" actId="14100"/>
        <pc:sldMkLst>
          <pc:docMk/>
          <pc:sldMk cId="152033157" sldId="266"/>
        </pc:sldMkLst>
        <pc:spChg chg="add del mod">
          <ac:chgData name="LEVER Steven" userId="145c1310-78e0-4db2-831e-c364d1d3267c" providerId="ADAL" clId="{EB880517-7F43-4FAB-BED3-3B80E0F79078}" dt="2023-06-02T07:35:50.758" v="180"/>
          <ac:spMkLst>
            <pc:docMk/>
            <pc:sldMk cId="152033157" sldId="266"/>
            <ac:spMk id="10" creationId="{146DDFA4-0172-B01A-4918-B1117FA2DCB8}"/>
          </ac:spMkLst>
        </pc:spChg>
        <pc:picChg chg="del">
          <ac:chgData name="LEVER Steven" userId="145c1310-78e0-4db2-831e-c364d1d3267c" providerId="ADAL" clId="{EB880517-7F43-4FAB-BED3-3B80E0F79078}" dt="2023-06-02T07:35:20.239" v="179" actId="478"/>
          <ac:picMkLst>
            <pc:docMk/>
            <pc:sldMk cId="152033157" sldId="266"/>
            <ac:picMk id="6" creationId="{2430FF69-0B0F-2671-FBB2-6070E2F2520E}"/>
          </ac:picMkLst>
        </pc:picChg>
        <pc:picChg chg="add mod">
          <ac:chgData name="LEVER Steven" userId="145c1310-78e0-4db2-831e-c364d1d3267c" providerId="ADAL" clId="{EB880517-7F43-4FAB-BED3-3B80E0F79078}" dt="2023-06-02T07:35:59.684" v="183" actId="14100"/>
          <ac:picMkLst>
            <pc:docMk/>
            <pc:sldMk cId="152033157" sldId="266"/>
            <ac:picMk id="11" creationId="{802D05CA-F059-247E-9CE7-49DBF751073A}"/>
          </ac:picMkLst>
        </pc:picChg>
      </pc:sldChg>
      <pc:sldChg chg="delSp modSp mod">
        <pc:chgData name="LEVER Steven" userId="145c1310-78e0-4db2-831e-c364d1d3267c" providerId="ADAL" clId="{EB880517-7F43-4FAB-BED3-3B80E0F79078}" dt="2023-06-02T07:37:23.587" v="194" actId="14100"/>
        <pc:sldMkLst>
          <pc:docMk/>
          <pc:sldMk cId="3834923768" sldId="268"/>
        </pc:sldMkLst>
        <pc:spChg chg="del">
          <ac:chgData name="LEVER Steven" userId="145c1310-78e0-4db2-831e-c364d1d3267c" providerId="ADAL" clId="{EB880517-7F43-4FAB-BED3-3B80E0F79078}" dt="2023-06-02T07:37:11.720" v="190" actId="478"/>
          <ac:spMkLst>
            <pc:docMk/>
            <pc:sldMk cId="3834923768" sldId="268"/>
            <ac:spMk id="6" creationId="{7FF54560-F085-24FD-8DA0-9E8D1DFBC4F6}"/>
          </ac:spMkLst>
        </pc:spChg>
        <pc:spChg chg="mod">
          <ac:chgData name="LEVER Steven" userId="145c1310-78e0-4db2-831e-c364d1d3267c" providerId="ADAL" clId="{EB880517-7F43-4FAB-BED3-3B80E0F79078}" dt="2023-06-02T07:37:23.587" v="194" actId="14100"/>
          <ac:spMkLst>
            <pc:docMk/>
            <pc:sldMk cId="3834923768" sldId="268"/>
            <ac:spMk id="20" creationId="{8802A540-484A-10BE-CFDE-1A5F2F86AFC4}"/>
          </ac:spMkLst>
        </pc:spChg>
      </pc:sldChg>
      <pc:sldChg chg="addSp delSp modSp mod delAnim modAnim">
        <pc:chgData name="LEVER Steven" userId="145c1310-78e0-4db2-831e-c364d1d3267c" providerId="ADAL" clId="{EB880517-7F43-4FAB-BED3-3B80E0F79078}" dt="2023-06-02T07:38:45.839" v="229" actId="14100"/>
        <pc:sldMkLst>
          <pc:docMk/>
          <pc:sldMk cId="1172145110" sldId="269"/>
        </pc:sldMkLst>
        <pc:spChg chg="add del mod">
          <ac:chgData name="LEVER Steven" userId="145c1310-78e0-4db2-831e-c364d1d3267c" providerId="ADAL" clId="{EB880517-7F43-4FAB-BED3-3B80E0F79078}" dt="2023-06-02T07:38:12.034" v="197"/>
          <ac:spMkLst>
            <pc:docMk/>
            <pc:sldMk cId="1172145110" sldId="269"/>
            <ac:spMk id="10" creationId="{356B43BA-C3FF-8548-05D8-8E033D68FBFF}"/>
          </ac:spMkLst>
        </pc:spChg>
        <pc:picChg chg="del">
          <ac:chgData name="LEVER Steven" userId="145c1310-78e0-4db2-831e-c364d1d3267c" providerId="ADAL" clId="{EB880517-7F43-4FAB-BED3-3B80E0F79078}" dt="2023-06-02T07:37:43.700" v="196" actId="478"/>
          <ac:picMkLst>
            <pc:docMk/>
            <pc:sldMk cId="1172145110" sldId="269"/>
            <ac:picMk id="4" creationId="{5DDD308D-4E1C-2A26-E732-542B6F3B40F6}"/>
          </ac:picMkLst>
        </pc:picChg>
        <pc:picChg chg="add mod">
          <ac:chgData name="LEVER Steven" userId="145c1310-78e0-4db2-831e-c364d1d3267c" providerId="ADAL" clId="{EB880517-7F43-4FAB-BED3-3B80E0F79078}" dt="2023-06-02T07:38:45.839" v="229" actId="14100"/>
          <ac:picMkLst>
            <pc:docMk/>
            <pc:sldMk cId="1172145110" sldId="269"/>
            <ac:picMk id="11" creationId="{2D9F8EC1-BB45-A1FD-40F6-82D87BB4B4AA}"/>
          </ac:picMkLst>
        </pc:picChg>
      </pc:sldChg>
      <pc:sldChg chg="modSp mod">
        <pc:chgData name="LEVER Steven" userId="145c1310-78e0-4db2-831e-c364d1d3267c" providerId="ADAL" clId="{EB880517-7F43-4FAB-BED3-3B80E0F79078}" dt="2023-06-02T07:37:36.377" v="195" actId="20577"/>
        <pc:sldMkLst>
          <pc:docMk/>
          <pc:sldMk cId="1062535801" sldId="271"/>
        </pc:sldMkLst>
        <pc:spChg chg="mod">
          <ac:chgData name="LEVER Steven" userId="145c1310-78e0-4db2-831e-c364d1d3267c" providerId="ADAL" clId="{EB880517-7F43-4FAB-BED3-3B80E0F79078}" dt="2023-06-02T07:37:36.377" v="195" actId="20577"/>
          <ac:spMkLst>
            <pc:docMk/>
            <pc:sldMk cId="1062535801" sldId="271"/>
            <ac:spMk id="269" creationId="{C5C5FB50-C3EB-DA0E-48AE-FB308F6DE99A}"/>
          </ac:spMkLst>
        </pc:spChg>
      </pc:sldChg>
      <pc:sldChg chg="addSp delSp modSp mod">
        <pc:chgData name="LEVER Steven" userId="145c1310-78e0-4db2-831e-c364d1d3267c" providerId="ADAL" clId="{EB880517-7F43-4FAB-BED3-3B80E0F79078}" dt="2023-06-02T07:40:33.167" v="246" actId="338"/>
        <pc:sldMkLst>
          <pc:docMk/>
          <pc:sldMk cId="3868851464" sldId="272"/>
        </pc:sldMkLst>
        <pc:spChg chg="mod">
          <ac:chgData name="LEVER Steven" userId="145c1310-78e0-4db2-831e-c364d1d3267c" providerId="ADAL" clId="{EB880517-7F43-4FAB-BED3-3B80E0F79078}" dt="2023-06-02T07:39:18.683" v="232" actId="255"/>
          <ac:spMkLst>
            <pc:docMk/>
            <pc:sldMk cId="3868851464" sldId="272"/>
            <ac:spMk id="3" creationId="{0A923879-56CF-B692-7DBC-F2B90DF53401}"/>
          </ac:spMkLst>
        </pc:spChg>
        <pc:spChg chg="mod topLvl">
          <ac:chgData name="LEVER Steven" userId="145c1310-78e0-4db2-831e-c364d1d3267c" providerId="ADAL" clId="{EB880517-7F43-4FAB-BED3-3B80E0F79078}" dt="2023-06-02T07:40:33.167" v="246" actId="338"/>
          <ac:spMkLst>
            <pc:docMk/>
            <pc:sldMk cId="3868851464" sldId="272"/>
            <ac:spMk id="6" creationId="{3569FF27-76F7-104D-F89B-7192EC5161A3}"/>
          </ac:spMkLst>
        </pc:spChg>
        <pc:spChg chg="mod topLvl">
          <ac:chgData name="LEVER Steven" userId="145c1310-78e0-4db2-831e-c364d1d3267c" providerId="ADAL" clId="{EB880517-7F43-4FAB-BED3-3B80E0F79078}" dt="2023-06-02T07:40:08.549" v="242" actId="164"/>
          <ac:spMkLst>
            <pc:docMk/>
            <pc:sldMk cId="3868851464" sldId="272"/>
            <ac:spMk id="7" creationId="{3D8BCA68-1E83-A3A2-286C-847AEB747F21}"/>
          </ac:spMkLst>
        </pc:spChg>
        <pc:spChg chg="mod">
          <ac:chgData name="LEVER Steven" userId="145c1310-78e0-4db2-831e-c364d1d3267c" providerId="ADAL" clId="{EB880517-7F43-4FAB-BED3-3B80E0F79078}" dt="2023-06-02T07:40:14.944" v="243" actId="165"/>
          <ac:spMkLst>
            <pc:docMk/>
            <pc:sldMk cId="3868851464" sldId="272"/>
            <ac:spMk id="107" creationId="{9BE1F945-D7F2-298E-318B-783274CB132D}"/>
          </ac:spMkLst>
        </pc:spChg>
        <pc:spChg chg="mod">
          <ac:chgData name="LEVER Steven" userId="145c1310-78e0-4db2-831e-c364d1d3267c" providerId="ADAL" clId="{EB880517-7F43-4FAB-BED3-3B80E0F79078}" dt="2023-06-02T07:40:14.944" v="243" actId="165"/>
          <ac:spMkLst>
            <pc:docMk/>
            <pc:sldMk cId="3868851464" sldId="272"/>
            <ac:spMk id="108" creationId="{86E9FC87-CD0B-5B83-802C-F2BE5EFC6CAE}"/>
          </ac:spMkLst>
        </pc:spChg>
        <pc:spChg chg="mod">
          <ac:chgData name="LEVER Steven" userId="145c1310-78e0-4db2-831e-c364d1d3267c" providerId="ADAL" clId="{EB880517-7F43-4FAB-BED3-3B80E0F79078}" dt="2023-06-02T07:40:14.944" v="243" actId="165"/>
          <ac:spMkLst>
            <pc:docMk/>
            <pc:sldMk cId="3868851464" sldId="272"/>
            <ac:spMk id="109" creationId="{5A68E73C-50B5-7C27-7A50-311DD6F8897D}"/>
          </ac:spMkLst>
        </pc:spChg>
        <pc:spChg chg="mod">
          <ac:chgData name="LEVER Steven" userId="145c1310-78e0-4db2-831e-c364d1d3267c" providerId="ADAL" clId="{EB880517-7F43-4FAB-BED3-3B80E0F79078}" dt="2023-06-02T07:40:14.944" v="243" actId="165"/>
          <ac:spMkLst>
            <pc:docMk/>
            <pc:sldMk cId="3868851464" sldId="272"/>
            <ac:spMk id="110" creationId="{F491C378-0CB7-DA47-4008-72E48136E24A}"/>
          </ac:spMkLst>
        </pc:spChg>
        <pc:spChg chg="mod topLvl">
          <ac:chgData name="LEVER Steven" userId="145c1310-78e0-4db2-831e-c364d1d3267c" providerId="ADAL" clId="{EB880517-7F43-4FAB-BED3-3B80E0F79078}" dt="2023-06-02T07:40:33.167" v="246" actId="338"/>
          <ac:spMkLst>
            <pc:docMk/>
            <pc:sldMk cId="3868851464" sldId="272"/>
            <ac:spMk id="113" creationId="{9681736A-5B5F-164B-706B-8AF299EAAF6A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22" creationId="{9D8CD66F-C4FB-89E8-80A6-1CF98D2D06D6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23" creationId="{033F467B-8BEB-45A0-C395-76137728FAA2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24" creationId="{F6F0B87A-8394-F4AF-7900-8ED576E4AE99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25" creationId="{FE59472D-8A42-4E34-4E5D-ECEC78BC22C1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26" creationId="{A05F284E-91CB-AD63-8ECD-72AC3943B9D6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27" creationId="{31C606B6-0A61-E68C-41C6-6AAB5C81EB6A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28" creationId="{BC3F6ECE-A1B9-BEC3-C841-06FEF1E188B9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29" creationId="{76634D60-C1F1-3339-B702-46C207469C03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30" creationId="{7F5A1ED4-BD5F-B07E-4F98-C5AE7D1061D9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31" creationId="{FBAAF5B9-16EF-B2AC-DFE7-12858C248757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32" creationId="{6D018166-192D-C086-01EE-5F96D70D419F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33" creationId="{08BF224C-FC5C-644F-BC66-FE5D94367A0D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34" creationId="{E14F2007-18B3-196F-9C33-ED2ECE64CB38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35" creationId="{E683EBC5-B8A4-8F5B-0E11-EC524AA90521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36" creationId="{B4813CF7-5A70-4BE9-FABF-A47269123046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37" creationId="{884C7EFA-1FBE-70D8-5FBC-51A6C26BA648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38" creationId="{2BA59D97-E613-04BD-FA5C-B54C890097B0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39" creationId="{6D58DA8C-724B-B1CE-D987-920E466EFCC3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40" creationId="{0FA39B7C-DEAE-16C7-80ED-507724CF9539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41" creationId="{4C6BB703-DDC6-B6EE-6FE9-AAD9B4812323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42" creationId="{679E0440-BC5A-9786-DDBA-880E04101CB0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43" creationId="{07D61FAD-66DE-909C-9616-8F7A3DF2F88D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44" creationId="{3FBBB965-F440-014B-53B1-23D3B36CAB0F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45" creationId="{CF68BC69-4DF8-F5C5-E647-D3BCC26888DB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46" creationId="{DA04B44A-EFA5-D182-E7FE-D1E7A71F84D4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47" creationId="{7BAF03F4-BEDD-66D6-79D0-FA2D7C7EBD0F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48" creationId="{46B2AC17-0592-7049-FB42-232EA61FDB30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49" creationId="{20A2A7D6-C581-B0EA-C4B7-B7D499B29520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50" creationId="{7D20EF6D-C3E0-EDE0-AAA3-C42A110765E2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51" creationId="{51AF4101-08EA-5566-2089-9626B802AED3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52" creationId="{2C488B64-7B55-934B-E296-1E8903C6B428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53" creationId="{D9207045-05EF-2B96-F353-F7B3D603B638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54" creationId="{1F701043-7717-9FAB-6FB3-B1B2B142E8AD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55" creationId="{3333E70D-351F-C349-0ACC-644425790B8B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56" creationId="{9E62A0F7-779C-8FC0-3242-2286512B45CD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57" creationId="{CEE374C0-8250-09F6-909F-F0A7C5043849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58" creationId="{12A61101-5C6E-A17E-2504-97547DE3F3BF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59" creationId="{6794C68E-4D05-7B39-5F6B-3172FFF32C58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60" creationId="{A37D1847-2B23-ACCE-B6A1-C49BDC1CE1A1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61" creationId="{79DC2E0D-1CAB-0EEB-40C8-EDF68590A753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62" creationId="{EB0FDE1C-75A7-F26E-3352-038C82BF3191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63" creationId="{2E14F7D7-2BB6-DB4B-86F2-1A43C16BB465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64" creationId="{9B5A1C38-70B0-D3E2-C759-AEDD65A19E0E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65" creationId="{C8AFDAAD-D5F7-7BCB-AE2D-A8D8B0BC7326}"/>
          </ac:spMkLst>
        </pc:spChg>
        <pc:spChg chg="mod">
          <ac:chgData name="LEVER Steven" userId="145c1310-78e0-4db2-831e-c364d1d3267c" providerId="ADAL" clId="{EB880517-7F43-4FAB-BED3-3B80E0F79078}" dt="2023-06-02T07:39:50.029" v="233" actId="165"/>
          <ac:spMkLst>
            <pc:docMk/>
            <pc:sldMk cId="3868851464" sldId="272"/>
            <ac:spMk id="167" creationId="{3A990F6F-93FD-3769-3811-E2E08807F25B}"/>
          </ac:spMkLst>
        </pc:spChg>
        <pc:grpChg chg="add mod">
          <ac:chgData name="LEVER Steven" userId="145c1310-78e0-4db2-831e-c364d1d3267c" providerId="ADAL" clId="{EB880517-7F43-4FAB-BED3-3B80E0F79078}" dt="2023-06-02T07:40:08.549" v="242" actId="164"/>
          <ac:grpSpMkLst>
            <pc:docMk/>
            <pc:sldMk cId="3868851464" sldId="272"/>
            <ac:grpSpMk id="8" creationId="{A5F5BD1A-149C-09E6-9870-3F88223C1EBE}"/>
          </ac:grpSpMkLst>
        </pc:grpChg>
        <pc:grpChg chg="add mod">
          <ac:chgData name="LEVER Steven" userId="145c1310-78e0-4db2-831e-c364d1d3267c" providerId="ADAL" clId="{EB880517-7F43-4FAB-BED3-3B80E0F79078}" dt="2023-06-02T07:40:33.167" v="246" actId="338"/>
          <ac:grpSpMkLst>
            <pc:docMk/>
            <pc:sldMk cId="3868851464" sldId="272"/>
            <ac:grpSpMk id="10" creationId="{F1F540FE-EBE4-4B3C-2129-70D14E4F956B}"/>
          </ac:grpSpMkLst>
        </pc:grpChg>
        <pc:grpChg chg="mod topLvl">
          <ac:chgData name="LEVER Steven" userId="145c1310-78e0-4db2-831e-c364d1d3267c" providerId="ADAL" clId="{EB880517-7F43-4FAB-BED3-3B80E0F79078}" dt="2023-06-02T07:40:33.167" v="246" actId="338"/>
          <ac:grpSpMkLst>
            <pc:docMk/>
            <pc:sldMk cId="3868851464" sldId="272"/>
            <ac:grpSpMk id="111" creationId="{FD9FE5BE-BC25-F77E-07B7-A9281FA4B19C}"/>
          </ac:grpSpMkLst>
        </pc:grpChg>
        <pc:grpChg chg="mod">
          <ac:chgData name="LEVER Steven" userId="145c1310-78e0-4db2-831e-c364d1d3267c" providerId="ADAL" clId="{EB880517-7F43-4FAB-BED3-3B80E0F79078}" dt="2023-06-02T07:39:50.029" v="233" actId="165"/>
          <ac:grpSpMkLst>
            <pc:docMk/>
            <pc:sldMk cId="3868851464" sldId="272"/>
            <ac:grpSpMk id="166" creationId="{68DD69E8-94AF-DC8D-C6A9-A00C4B26BD6A}"/>
          </ac:grpSpMkLst>
        </pc:grpChg>
        <pc:grpChg chg="mod topLvl">
          <ac:chgData name="LEVER Steven" userId="145c1310-78e0-4db2-831e-c364d1d3267c" providerId="ADAL" clId="{EB880517-7F43-4FAB-BED3-3B80E0F79078}" dt="2023-06-02T07:40:08.549" v="242" actId="164"/>
          <ac:grpSpMkLst>
            <pc:docMk/>
            <pc:sldMk cId="3868851464" sldId="272"/>
            <ac:grpSpMk id="174" creationId="{EC8FFE94-DDEF-5A13-1D64-7CFC1652F046}"/>
          </ac:grpSpMkLst>
        </pc:grpChg>
        <pc:grpChg chg="del">
          <ac:chgData name="LEVER Steven" userId="145c1310-78e0-4db2-831e-c364d1d3267c" providerId="ADAL" clId="{EB880517-7F43-4FAB-BED3-3B80E0F79078}" dt="2023-06-02T07:40:14.944" v="243" actId="165"/>
          <ac:grpSpMkLst>
            <pc:docMk/>
            <pc:sldMk cId="3868851464" sldId="272"/>
            <ac:grpSpMk id="179" creationId="{849B822D-45C4-D169-7B37-382FA931A9FF}"/>
          </ac:grpSpMkLst>
        </pc:grpChg>
        <pc:grpChg chg="del">
          <ac:chgData name="LEVER Steven" userId="145c1310-78e0-4db2-831e-c364d1d3267c" providerId="ADAL" clId="{EB880517-7F43-4FAB-BED3-3B80E0F79078}" dt="2023-06-02T07:39:50.029" v="233" actId="165"/>
          <ac:grpSpMkLst>
            <pc:docMk/>
            <pc:sldMk cId="3868851464" sldId="272"/>
            <ac:grpSpMk id="180" creationId="{4FF0C5A6-94D9-A0E8-27F0-E721D7D6E6DE}"/>
          </ac:grpSpMkLst>
        </pc:grpChg>
      </pc:sldChg>
      <pc:sldChg chg="modSp mod">
        <pc:chgData name="LEVER Steven" userId="145c1310-78e0-4db2-831e-c364d1d3267c" providerId="ADAL" clId="{EB880517-7F43-4FAB-BED3-3B80E0F79078}" dt="2023-06-02T07:45:22.603" v="292" actId="408"/>
        <pc:sldMkLst>
          <pc:docMk/>
          <pc:sldMk cId="1532651043" sldId="273"/>
        </pc:sldMkLst>
        <pc:spChg chg="mod">
          <ac:chgData name="LEVER Steven" userId="145c1310-78e0-4db2-831e-c364d1d3267c" providerId="ADAL" clId="{EB880517-7F43-4FAB-BED3-3B80E0F79078}" dt="2023-06-02T07:41:29.533" v="253" actId="14100"/>
          <ac:spMkLst>
            <pc:docMk/>
            <pc:sldMk cId="1532651043" sldId="273"/>
            <ac:spMk id="3" creationId="{0A622CDD-DC58-3556-1FF2-C4DC46547F57}"/>
          </ac:spMkLst>
        </pc:spChg>
        <pc:spChg chg="mod">
          <ac:chgData name="LEVER Steven" userId="145c1310-78e0-4db2-831e-c364d1d3267c" providerId="ADAL" clId="{EB880517-7F43-4FAB-BED3-3B80E0F79078}" dt="2023-06-02T07:41:32.842" v="254" actId="14100"/>
          <ac:spMkLst>
            <pc:docMk/>
            <pc:sldMk cId="1532651043" sldId="273"/>
            <ac:spMk id="4" creationId="{7C377D7E-543F-A870-A06B-07A23CD13ECF}"/>
          </ac:spMkLst>
        </pc:spChg>
        <pc:spChg chg="mod">
          <ac:chgData name="LEVER Steven" userId="145c1310-78e0-4db2-831e-c364d1d3267c" providerId="ADAL" clId="{EB880517-7F43-4FAB-BED3-3B80E0F79078}" dt="2023-06-02T07:41:34.824" v="255" actId="14100"/>
          <ac:spMkLst>
            <pc:docMk/>
            <pc:sldMk cId="1532651043" sldId="273"/>
            <ac:spMk id="5" creationId="{AF06E00C-E8C4-8269-ED27-AFE1A730BD1C}"/>
          </ac:spMkLst>
        </pc:spChg>
        <pc:spChg chg="mod">
          <ac:chgData name="LEVER Steven" userId="145c1310-78e0-4db2-831e-c364d1d3267c" providerId="ADAL" clId="{EB880517-7F43-4FAB-BED3-3B80E0F79078}" dt="2023-06-02T07:41:37.516" v="256" actId="14100"/>
          <ac:spMkLst>
            <pc:docMk/>
            <pc:sldMk cId="1532651043" sldId="273"/>
            <ac:spMk id="6" creationId="{1924A328-3A62-4970-BC0F-139A7D39D48F}"/>
          </ac:spMkLst>
        </pc:spChg>
        <pc:spChg chg="mod">
          <ac:chgData name="LEVER Steven" userId="145c1310-78e0-4db2-831e-c364d1d3267c" providerId="ADAL" clId="{EB880517-7F43-4FAB-BED3-3B80E0F79078}" dt="2023-06-02T07:45:22.603" v="292" actId="408"/>
          <ac:spMkLst>
            <pc:docMk/>
            <pc:sldMk cId="1532651043" sldId="273"/>
            <ac:spMk id="8" creationId="{E9FA5F16-DE13-553B-1AB6-409A3A0A6AB4}"/>
          </ac:spMkLst>
        </pc:spChg>
        <pc:spChg chg="mod">
          <ac:chgData name="LEVER Steven" userId="145c1310-78e0-4db2-831e-c364d1d3267c" providerId="ADAL" clId="{EB880517-7F43-4FAB-BED3-3B80E0F79078}" dt="2023-06-02T07:45:22.603" v="292" actId="408"/>
          <ac:spMkLst>
            <pc:docMk/>
            <pc:sldMk cId="1532651043" sldId="273"/>
            <ac:spMk id="9" creationId="{BF2A7977-D314-E0A2-7EF1-6D051CA30E1F}"/>
          </ac:spMkLst>
        </pc:spChg>
        <pc:spChg chg="mod">
          <ac:chgData name="LEVER Steven" userId="145c1310-78e0-4db2-831e-c364d1d3267c" providerId="ADAL" clId="{EB880517-7F43-4FAB-BED3-3B80E0F79078}" dt="2023-06-02T07:45:22.603" v="292" actId="408"/>
          <ac:spMkLst>
            <pc:docMk/>
            <pc:sldMk cId="1532651043" sldId="273"/>
            <ac:spMk id="10" creationId="{C725E3D3-447C-1B70-D81F-9675B85071AE}"/>
          </ac:spMkLst>
        </pc:spChg>
        <pc:spChg chg="mod">
          <ac:chgData name="LEVER Steven" userId="145c1310-78e0-4db2-831e-c364d1d3267c" providerId="ADAL" clId="{EB880517-7F43-4FAB-BED3-3B80E0F79078}" dt="2023-06-02T07:45:22.603" v="292" actId="408"/>
          <ac:spMkLst>
            <pc:docMk/>
            <pc:sldMk cId="1532651043" sldId="273"/>
            <ac:spMk id="11" creationId="{771B4567-E56A-1EE2-B715-E74F9F1213EF}"/>
          </ac:spMkLst>
        </pc:spChg>
        <pc:spChg chg="mod">
          <ac:chgData name="LEVER Steven" userId="145c1310-78e0-4db2-831e-c364d1d3267c" providerId="ADAL" clId="{EB880517-7F43-4FAB-BED3-3B80E0F79078}" dt="2023-06-02T07:45:22.603" v="292" actId="408"/>
          <ac:spMkLst>
            <pc:docMk/>
            <pc:sldMk cId="1532651043" sldId="273"/>
            <ac:spMk id="12" creationId="{404049B4-132D-B293-E137-D6FDB9935EC5}"/>
          </ac:spMkLst>
        </pc:spChg>
        <pc:spChg chg="mod">
          <ac:chgData name="LEVER Steven" userId="145c1310-78e0-4db2-831e-c364d1d3267c" providerId="ADAL" clId="{EB880517-7F43-4FAB-BED3-3B80E0F79078}" dt="2023-06-02T07:45:22.603" v="292" actId="408"/>
          <ac:spMkLst>
            <pc:docMk/>
            <pc:sldMk cId="1532651043" sldId="273"/>
            <ac:spMk id="13" creationId="{42687598-E82C-201B-AB21-8087C781841B}"/>
          </ac:spMkLst>
        </pc:spChg>
        <pc:spChg chg="mod">
          <ac:chgData name="LEVER Steven" userId="145c1310-78e0-4db2-831e-c364d1d3267c" providerId="ADAL" clId="{EB880517-7F43-4FAB-BED3-3B80E0F79078}" dt="2023-06-02T07:45:22.603" v="292" actId="408"/>
          <ac:spMkLst>
            <pc:docMk/>
            <pc:sldMk cId="1532651043" sldId="273"/>
            <ac:spMk id="14" creationId="{389A8578-3D4D-20EA-22A7-57218E67610B}"/>
          </ac:spMkLst>
        </pc:spChg>
        <pc:spChg chg="mod">
          <ac:chgData name="LEVER Steven" userId="145c1310-78e0-4db2-831e-c364d1d3267c" providerId="ADAL" clId="{EB880517-7F43-4FAB-BED3-3B80E0F79078}" dt="2023-06-02T07:45:22.603" v="292" actId="408"/>
          <ac:spMkLst>
            <pc:docMk/>
            <pc:sldMk cId="1532651043" sldId="273"/>
            <ac:spMk id="15" creationId="{A0C3EBA7-9A51-A12B-7373-63012580C537}"/>
          </ac:spMkLst>
        </pc:spChg>
        <pc:spChg chg="mod">
          <ac:chgData name="LEVER Steven" userId="145c1310-78e0-4db2-831e-c364d1d3267c" providerId="ADAL" clId="{EB880517-7F43-4FAB-BED3-3B80E0F79078}" dt="2023-06-02T07:45:22.603" v="292" actId="408"/>
          <ac:spMkLst>
            <pc:docMk/>
            <pc:sldMk cId="1532651043" sldId="273"/>
            <ac:spMk id="17" creationId="{D40488D1-B842-0361-9727-C1D43EDBA98B}"/>
          </ac:spMkLst>
        </pc:spChg>
        <pc:spChg chg="mod">
          <ac:chgData name="LEVER Steven" userId="145c1310-78e0-4db2-831e-c364d1d3267c" providerId="ADAL" clId="{EB880517-7F43-4FAB-BED3-3B80E0F79078}" dt="2023-06-02T07:45:22.603" v="292" actId="408"/>
          <ac:spMkLst>
            <pc:docMk/>
            <pc:sldMk cId="1532651043" sldId="273"/>
            <ac:spMk id="18" creationId="{58FC5B81-A198-3F25-2FBA-ACF66CD595F2}"/>
          </ac:spMkLst>
        </pc:spChg>
        <pc:spChg chg="mod">
          <ac:chgData name="LEVER Steven" userId="145c1310-78e0-4db2-831e-c364d1d3267c" providerId="ADAL" clId="{EB880517-7F43-4FAB-BED3-3B80E0F79078}" dt="2023-06-02T07:45:22.603" v="292" actId="408"/>
          <ac:spMkLst>
            <pc:docMk/>
            <pc:sldMk cId="1532651043" sldId="273"/>
            <ac:spMk id="19" creationId="{0B4D215E-D6E7-D6FF-DD89-0C430DFA18D3}"/>
          </ac:spMkLst>
        </pc:spChg>
        <pc:spChg chg="mod">
          <ac:chgData name="LEVER Steven" userId="145c1310-78e0-4db2-831e-c364d1d3267c" providerId="ADAL" clId="{EB880517-7F43-4FAB-BED3-3B80E0F79078}" dt="2023-06-02T07:41:25.718" v="252" actId="14100"/>
          <ac:spMkLst>
            <pc:docMk/>
            <pc:sldMk cId="1532651043" sldId="273"/>
            <ac:spMk id="22" creationId="{A6C9B6AF-0B90-4B16-DB7C-1939D2210BE4}"/>
          </ac:spMkLst>
        </pc:spChg>
        <pc:spChg chg="mod">
          <ac:chgData name="LEVER Steven" userId="145c1310-78e0-4db2-831e-c364d1d3267c" providerId="ADAL" clId="{EB880517-7F43-4FAB-BED3-3B80E0F79078}" dt="2023-06-02T07:44:21.430" v="288" actId="465"/>
          <ac:spMkLst>
            <pc:docMk/>
            <pc:sldMk cId="1532651043" sldId="273"/>
            <ac:spMk id="23" creationId="{3C8B439C-CB0E-40B0-346E-B4D930284831}"/>
          </ac:spMkLst>
        </pc:spChg>
        <pc:spChg chg="mod">
          <ac:chgData name="LEVER Steven" userId="145c1310-78e0-4db2-831e-c364d1d3267c" providerId="ADAL" clId="{EB880517-7F43-4FAB-BED3-3B80E0F79078}" dt="2023-06-02T07:45:22.603" v="292" actId="408"/>
          <ac:spMkLst>
            <pc:docMk/>
            <pc:sldMk cId="1532651043" sldId="273"/>
            <ac:spMk id="24" creationId="{613BE369-3F7E-85FE-8D36-AB110A7432DF}"/>
          </ac:spMkLst>
        </pc:spChg>
        <pc:spChg chg="mod">
          <ac:chgData name="LEVER Steven" userId="145c1310-78e0-4db2-831e-c364d1d3267c" providerId="ADAL" clId="{EB880517-7F43-4FAB-BED3-3B80E0F79078}" dt="2023-06-02T07:45:22.603" v="292" actId="408"/>
          <ac:spMkLst>
            <pc:docMk/>
            <pc:sldMk cId="1532651043" sldId="273"/>
            <ac:spMk id="85" creationId="{EFAA725E-F663-8F92-D398-4E75AE5220C6}"/>
          </ac:spMkLst>
        </pc:spChg>
        <pc:spChg chg="mod">
          <ac:chgData name="LEVER Steven" userId="145c1310-78e0-4db2-831e-c364d1d3267c" providerId="ADAL" clId="{EB880517-7F43-4FAB-BED3-3B80E0F79078}" dt="2023-06-02T07:44:04.132" v="284" actId="14100"/>
          <ac:spMkLst>
            <pc:docMk/>
            <pc:sldMk cId="1532651043" sldId="273"/>
            <ac:spMk id="134" creationId="{9CA29872-41DC-6874-D0C9-322B55A9A9F2}"/>
          </ac:spMkLst>
        </pc:spChg>
        <pc:grpChg chg="mod">
          <ac:chgData name="LEVER Steven" userId="145c1310-78e0-4db2-831e-c364d1d3267c" providerId="ADAL" clId="{EB880517-7F43-4FAB-BED3-3B80E0F79078}" dt="2023-06-02T07:42:19.341" v="259" actId="14100"/>
          <ac:grpSpMkLst>
            <pc:docMk/>
            <pc:sldMk cId="1532651043" sldId="273"/>
            <ac:grpSpMk id="130" creationId="{FF2CDBE1-2158-78EB-5976-C6F82E62EE74}"/>
          </ac:grpSpMkLst>
        </pc:grpChg>
      </pc:sldChg>
      <pc:sldChg chg="addSp modSp mod">
        <pc:chgData name="LEVER Steven" userId="145c1310-78e0-4db2-831e-c364d1d3267c" providerId="ADAL" clId="{EB880517-7F43-4FAB-BED3-3B80E0F79078}" dt="2023-06-02T07:47:16.192" v="302" actId="12788"/>
        <pc:sldMkLst>
          <pc:docMk/>
          <pc:sldMk cId="3241230454" sldId="274"/>
        </pc:sldMkLst>
        <pc:spChg chg="mod">
          <ac:chgData name="LEVER Steven" userId="145c1310-78e0-4db2-831e-c364d1d3267c" providerId="ADAL" clId="{EB880517-7F43-4FAB-BED3-3B80E0F79078}" dt="2023-06-02T07:47:10.546" v="301" actId="164"/>
          <ac:spMkLst>
            <pc:docMk/>
            <pc:sldMk cId="3241230454" sldId="274"/>
            <ac:spMk id="2" creationId="{A2E8E133-E407-537A-4630-3B7C34EA9633}"/>
          </ac:spMkLst>
        </pc:spChg>
        <pc:spChg chg="mod">
          <ac:chgData name="LEVER Steven" userId="145c1310-78e0-4db2-831e-c364d1d3267c" providerId="ADAL" clId="{EB880517-7F43-4FAB-BED3-3B80E0F79078}" dt="2023-06-02T07:47:10.546" v="301" actId="164"/>
          <ac:spMkLst>
            <pc:docMk/>
            <pc:sldMk cId="3241230454" sldId="274"/>
            <ac:spMk id="7" creationId="{D2C02F63-12D2-05AC-4853-E0136CC27952}"/>
          </ac:spMkLst>
        </pc:spChg>
        <pc:spChg chg="mod">
          <ac:chgData name="LEVER Steven" userId="145c1310-78e0-4db2-831e-c364d1d3267c" providerId="ADAL" clId="{EB880517-7F43-4FAB-BED3-3B80E0F79078}" dt="2023-06-02T07:47:10.546" v="301" actId="164"/>
          <ac:spMkLst>
            <pc:docMk/>
            <pc:sldMk cId="3241230454" sldId="274"/>
            <ac:spMk id="8" creationId="{9FC647AB-AA58-AB86-3A2E-2621CDD0ECAD}"/>
          </ac:spMkLst>
        </pc:spChg>
        <pc:spChg chg="mod">
          <ac:chgData name="LEVER Steven" userId="145c1310-78e0-4db2-831e-c364d1d3267c" providerId="ADAL" clId="{EB880517-7F43-4FAB-BED3-3B80E0F79078}" dt="2023-06-02T07:47:10.546" v="301" actId="164"/>
          <ac:spMkLst>
            <pc:docMk/>
            <pc:sldMk cId="3241230454" sldId="274"/>
            <ac:spMk id="9" creationId="{8C118793-C2FB-8E27-E4F8-3186BA861DC8}"/>
          </ac:spMkLst>
        </pc:spChg>
        <pc:spChg chg="mod">
          <ac:chgData name="LEVER Steven" userId="145c1310-78e0-4db2-831e-c364d1d3267c" providerId="ADAL" clId="{EB880517-7F43-4FAB-BED3-3B80E0F79078}" dt="2023-06-02T07:47:10.546" v="301" actId="164"/>
          <ac:spMkLst>
            <pc:docMk/>
            <pc:sldMk cId="3241230454" sldId="274"/>
            <ac:spMk id="10" creationId="{BA174093-3D6D-051D-7312-B2465AAF1BAD}"/>
          </ac:spMkLst>
        </pc:spChg>
        <pc:spChg chg="mod">
          <ac:chgData name="LEVER Steven" userId="145c1310-78e0-4db2-831e-c364d1d3267c" providerId="ADAL" clId="{EB880517-7F43-4FAB-BED3-3B80E0F79078}" dt="2023-06-02T07:47:10.546" v="301" actId="164"/>
          <ac:spMkLst>
            <pc:docMk/>
            <pc:sldMk cId="3241230454" sldId="274"/>
            <ac:spMk id="11" creationId="{A47E20D1-CBE2-3FDD-61EA-C6F9A4EB9AB1}"/>
          </ac:spMkLst>
        </pc:spChg>
        <pc:spChg chg="mod">
          <ac:chgData name="LEVER Steven" userId="145c1310-78e0-4db2-831e-c364d1d3267c" providerId="ADAL" clId="{EB880517-7F43-4FAB-BED3-3B80E0F79078}" dt="2023-06-02T07:47:10.546" v="301" actId="164"/>
          <ac:spMkLst>
            <pc:docMk/>
            <pc:sldMk cId="3241230454" sldId="274"/>
            <ac:spMk id="12" creationId="{0AE50CDD-A292-33F8-0BE3-F5BB93A63546}"/>
          </ac:spMkLst>
        </pc:spChg>
        <pc:spChg chg="mod">
          <ac:chgData name="LEVER Steven" userId="145c1310-78e0-4db2-831e-c364d1d3267c" providerId="ADAL" clId="{EB880517-7F43-4FAB-BED3-3B80E0F79078}" dt="2023-06-02T07:47:10.546" v="301" actId="164"/>
          <ac:spMkLst>
            <pc:docMk/>
            <pc:sldMk cId="3241230454" sldId="274"/>
            <ac:spMk id="38" creationId="{0505C194-6ABE-9F81-6723-AAE03BC6A586}"/>
          </ac:spMkLst>
        </pc:spChg>
        <pc:grpChg chg="add mod">
          <ac:chgData name="LEVER Steven" userId="145c1310-78e0-4db2-831e-c364d1d3267c" providerId="ADAL" clId="{EB880517-7F43-4FAB-BED3-3B80E0F79078}" dt="2023-06-02T07:47:16.192" v="302" actId="12788"/>
          <ac:grpSpMkLst>
            <pc:docMk/>
            <pc:sldMk cId="3241230454" sldId="274"/>
            <ac:grpSpMk id="3" creationId="{6F102541-030A-32CA-1568-FAC183C757FA}"/>
          </ac:grpSpMkLst>
        </pc:grpChg>
      </pc:sldChg>
      <pc:sldMasterChg chg="modSldLayout">
        <pc:chgData name="LEVER Steven" userId="145c1310-78e0-4db2-831e-c364d1d3267c" providerId="ADAL" clId="{EB880517-7F43-4FAB-BED3-3B80E0F79078}" dt="2023-06-02T07:33:59.238" v="173" actId="103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EB880517-7F43-4FAB-BED3-3B80E0F79078}" dt="2023-06-02T07:32:22.575" v="69" actId="1035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EB880517-7F43-4FAB-BED3-3B80E0F79078}" dt="2023-06-02T07:32:22.575" v="69" actId="1035"/>
            <ac:picMkLst>
              <pc:docMk/>
              <pc:sldMasterMk cId="2651415450" sldId="2147483648"/>
              <pc:sldLayoutMk cId="3594087079" sldId="2147483649"/>
              <ac:picMk id="6" creationId="{ECA15E51-F282-4122-BE2C-3E1CBB5FC56D}"/>
            </ac:picMkLst>
          </pc:picChg>
          <pc:picChg chg="del">
            <ac:chgData name="LEVER Steven" userId="145c1310-78e0-4db2-831e-c364d1d3267c" providerId="ADAL" clId="{EB880517-7F43-4FAB-BED3-3B80E0F79078}" dt="2023-06-02T07:32:14.598" v="9" actId="478"/>
            <ac:picMkLst>
              <pc:docMk/>
              <pc:sldMasterMk cId="2651415450" sldId="2147483648"/>
              <pc:sldLayoutMk cId="3594087079" sldId="2147483649"/>
              <ac:picMk id="174" creationId="{FA29F282-84DA-685A-4F52-AC7FAF0F96DA}"/>
            </ac:picMkLst>
          </pc:picChg>
        </pc:sldLayoutChg>
        <pc:sldLayoutChg chg="addSp delSp modSp mod">
          <pc:chgData name="LEVER Steven" userId="145c1310-78e0-4db2-831e-c364d1d3267c" providerId="ADAL" clId="{EB880517-7F43-4FAB-BED3-3B80E0F79078}" dt="2023-06-02T07:33:30.080" v="127" actId="1036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EB880517-7F43-4FAB-BED3-3B80E0F79078}" dt="2023-06-02T07:33:30.080" v="127" actId="1036"/>
            <ac:picMkLst>
              <pc:docMk/>
              <pc:sldMasterMk cId="2651415450" sldId="2147483648"/>
              <pc:sldLayoutMk cId="82903360" sldId="2147483650"/>
              <ac:picMk id="4" creationId="{965AFA1E-D177-0376-2876-C61AAD90F2FD}"/>
            </ac:picMkLst>
          </pc:picChg>
          <pc:picChg chg="del">
            <ac:chgData name="LEVER Steven" userId="145c1310-78e0-4db2-831e-c364d1d3267c" providerId="ADAL" clId="{EB880517-7F43-4FAB-BED3-3B80E0F79078}" dt="2023-06-02T07:33:24.986" v="101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EB880517-7F43-4FAB-BED3-3B80E0F79078}" dt="2023-06-02T07:33:59.238" v="173" actId="1035"/>
          <pc:sldLayoutMkLst>
            <pc:docMk/>
            <pc:sldMasterMk cId="2651415450" sldId="2147483648"/>
            <pc:sldLayoutMk cId="3056172196" sldId="2147483662"/>
          </pc:sldLayoutMkLst>
          <pc:picChg chg="add mod">
            <ac:chgData name="LEVER Steven" userId="145c1310-78e0-4db2-831e-c364d1d3267c" providerId="ADAL" clId="{EB880517-7F43-4FAB-BED3-3B80E0F79078}" dt="2023-06-02T07:33:59.238" v="173" actId="1035"/>
            <ac:picMkLst>
              <pc:docMk/>
              <pc:sldMasterMk cId="2651415450" sldId="2147483648"/>
              <pc:sldLayoutMk cId="3056172196" sldId="2147483662"/>
              <ac:picMk id="5" creationId="{8F0889F5-E95A-47F8-BAE1-585A26469ECD}"/>
            </ac:picMkLst>
          </pc:picChg>
          <pc:picChg chg="del">
            <ac:chgData name="LEVER Steven" userId="145c1310-78e0-4db2-831e-c364d1d3267c" providerId="ADAL" clId="{EB880517-7F43-4FAB-BED3-3B80E0F79078}" dt="2023-06-02T07:33:52.426" v="132" actId="478"/>
            <ac:picMkLst>
              <pc:docMk/>
              <pc:sldMasterMk cId="2651415450" sldId="2147483648"/>
              <pc:sldLayoutMk cId="3056172196" sldId="2147483662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EB880517-7F43-4FAB-BED3-3B80E0F79078}" dt="2023-06-02T07:33:00.843" v="97" actId="1036"/>
          <pc:sldLayoutMkLst>
            <pc:docMk/>
            <pc:sldMasterMk cId="2651415450" sldId="2147483648"/>
            <pc:sldLayoutMk cId="615880730" sldId="2147483665"/>
          </pc:sldLayoutMkLst>
          <pc:picChg chg="add mod">
            <ac:chgData name="LEVER Steven" userId="145c1310-78e0-4db2-831e-c364d1d3267c" providerId="ADAL" clId="{EB880517-7F43-4FAB-BED3-3B80E0F79078}" dt="2023-06-02T07:33:00.843" v="97" actId="1036"/>
            <ac:picMkLst>
              <pc:docMk/>
              <pc:sldMasterMk cId="2651415450" sldId="2147483648"/>
              <pc:sldLayoutMk cId="615880730" sldId="2147483665"/>
              <ac:picMk id="3" creationId="{3686D04B-1A8C-8455-9367-50D41BFDDE0C}"/>
            </ac:picMkLst>
          </pc:picChg>
          <pc:picChg chg="del">
            <ac:chgData name="LEVER Steven" userId="145c1310-78e0-4db2-831e-c364d1d3267c" providerId="ADAL" clId="{EB880517-7F43-4FAB-BED3-3B80E0F79078}" dt="2023-06-02T07:32:55.383" v="73" actId="478"/>
            <ac:picMkLst>
              <pc:docMk/>
              <pc:sldMasterMk cId="2651415450" sldId="2147483648"/>
              <pc:sldLayoutMk cId="615880730" sldId="2147483665"/>
              <ac:picMk id="182" creationId="{C0BFA291-8904-A639-77E7-E1BCD8F58CF1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EA4A1A08-5AE3-D9A9-9E37-91489A35C203}"/>
    <pc:docChg chg="mod">
      <pc:chgData name="MUNGIU PATRASCU Adriana-Nicoleta (SG)" userId="S::adriana-nicoleta.mungiu-patrascu@ec.europa.eu::5379f007-3537-4f8f-8e60-732e024de8d4" providerId="AD" clId="Web-{EA4A1A08-5AE3-D9A9-9E37-91489A35C203}" dt="2023-04-13T08:50:59.115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5401F1C8-DDD5-FE92-684E-F3CD727A0CEC}"/>
    <pc:docChg chg="mod modSld">
      <pc:chgData name="MUNGIU PATRASCU Adriana-Nicoleta (SG)" userId="S::adriana-nicoleta.mungiu-patrascu@ec.europa.eu::5379f007-3537-4f8f-8e60-732e024de8d4" providerId="AD" clId="Web-{5401F1C8-DDD5-FE92-684E-F3CD727A0CEC}" dt="2023-04-14T16:49:31.322" v="2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31.322" v="24"/>
        <pc:sldMkLst>
          <pc:docMk/>
          <pc:sldMk cId="440021409" sldId="256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5:27.288" v="7" actId="1076"/>
          <ac:spMkLst>
            <pc:docMk/>
            <pc:sldMk cId="440021409" sldId="256"/>
            <ac:spMk id="3" creationId="{8BA24656-68AB-EE3D-FE7C-DC78E74EAD7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31.322" v="24"/>
              <pc2:cmMkLst xmlns:pc2="http://schemas.microsoft.com/office/powerpoint/2019/9/main/command">
                <pc:docMk/>
                <pc:sldMk cId="440021409" sldId="256"/>
                <pc2:cmMk id="{9E7C982F-B064-4DC0-B87C-E6196989BEBC}"/>
              </pc2:cmMkLst>
            </pc226:cmChg>
          </p:ext>
        </pc:extLst>
      </pc:sldChg>
      <pc:sldChg chg="modSp">
        <pc:chgData name="MUNGIU PATRASCU Adriana-Nicoleta (SG)" userId="S::adriana-nicoleta.mungiu-patrascu@ec.europa.eu::5379f007-3537-4f8f-8e60-732e024de8d4" providerId="AD" clId="Web-{5401F1C8-DDD5-FE92-684E-F3CD727A0CEC}" dt="2023-04-14T16:46:15.073" v="14" actId="20577"/>
        <pc:sldMkLst>
          <pc:docMk/>
          <pc:sldMk cId="1062535801" sldId="271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6:15.073" v="14" actId="20577"/>
          <ac:spMkLst>
            <pc:docMk/>
            <pc:sldMk cId="1062535801" sldId="271"/>
            <ac:spMk id="5" creationId="{1DF57331-B8E8-3FA4-DEBD-F9BE015CBD47}"/>
          </ac:spMkLst>
        </pc:spChg>
      </pc:sldChg>
      <pc:sldChg chg="addCm modCm">
        <pc:chgData name="MUNGIU PATRASCU Adriana-Nicoleta (SG)" userId="S::adriana-nicoleta.mungiu-patrascu@ec.europa.eu::5379f007-3537-4f8f-8e60-732e024de8d4" providerId="AD" clId="Web-{5401F1C8-DDD5-FE92-684E-F3CD727A0CEC}" dt="2023-04-14T16:47:23.516" v="17"/>
        <pc:sldMkLst>
          <pc:docMk/>
          <pc:sldMk cId="1532651043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UNGIU PATRASCU Adriana-Nicoleta (SG)" userId="S::adriana-nicoleta.mungiu-patrascu@ec.europa.eu::5379f007-3537-4f8f-8e60-732e024de8d4" providerId="AD" clId="Web-{5401F1C8-DDD5-FE92-684E-F3CD727A0CEC}" dt="2023-04-14T16:47:23.516" v="17"/>
              <pc2:cmMkLst xmlns:pc2="http://schemas.microsoft.com/office/powerpoint/2019/9/main/command">
                <pc:docMk/>
                <pc:sldMk cId="1532651043" sldId="273"/>
                <pc2:cmMk id="{37CA1FDB-18E8-467E-AB56-E253FB92D8A5}"/>
              </pc2:cmMkLst>
            </pc226:cmChg>
          </p:ext>
        </pc:extLst>
      </pc:sldChg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14.258" v="23"/>
        <pc:sldMkLst>
          <pc:docMk/>
          <pc:sldMk cId="3241230454" sldId="274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8:42.600" v="22" actId="20577"/>
          <ac:spMkLst>
            <pc:docMk/>
            <pc:sldMk cId="3241230454" sldId="274"/>
            <ac:spMk id="42" creationId="{17F54A7F-C20F-D7EF-1FE2-F3C6196FAFE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14.258" v="23"/>
              <pc2:cmMkLst xmlns:pc2="http://schemas.microsoft.com/office/powerpoint/2019/9/main/command">
                <pc:docMk/>
                <pc:sldMk cId="3241230454" sldId="274"/>
                <pc2:cmMk id="{BE73215F-0143-4243-B213-C0573EAC2B98}"/>
              </pc2:cmMkLst>
            </pc226:cmChg>
          </p:ext>
        </pc:ext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8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"/>
              <a:t>Student’s Pack</a:t>
            </a:r>
            <a:endParaRPr lang="en-GB" dirty="0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6" name="Picture 5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ECA15E51-F282-4122-BE2C-3E1CBB5FC5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6027191"/>
            <a:ext cx="1746904" cy="55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3" name="Picture 2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3686D04B-1A8C-8455-9367-50D41BFDDE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683" y="6097345"/>
            <a:ext cx="1355221" cy="42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a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965AFA1E-D177-0376-2876-C61AAD90F2F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9" y="6351249"/>
            <a:ext cx="1076942" cy="34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da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8F0889F5-E95A-47F8-BAE1-585A26469EC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070" y="6333415"/>
            <a:ext cx="1151674" cy="36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4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2114550"/>
            <a:ext cx="5054598" cy="3689352"/>
          </a:xfrm>
        </p:spPr>
        <p:txBody>
          <a:bodyPr rtlCol="0"/>
          <a:lstStyle/>
          <a:p>
            <a:pPr rtl="0"/>
            <a:r>
              <a:rPr lang="da" sz="4200"/>
              <a:t>EU-DEMOKRATI</a:t>
            </a:r>
            <a:r>
              <a:rPr lang="en-US" sz="4200" dirty="0"/>
              <a:t/>
            </a:r>
            <a:br>
              <a:rPr lang="en-US" sz="4200" dirty="0"/>
            </a:br>
            <a:r>
              <a:rPr lang="da" sz="4200"/>
              <a:t>I AKTION</a:t>
            </a:r>
            <a:r>
              <a:rPr lang="en-US" dirty="0"/>
              <a:t/>
            </a:r>
            <a:br>
              <a:rPr lang="en-US" dirty="0"/>
            </a:br>
            <a:r>
              <a:rPr lang="en-US" sz="2800" b="0" dirty="0"/>
              <a:t/>
            </a:r>
            <a:br>
              <a:rPr lang="en-US" sz="2800" b="0" dirty="0"/>
            </a:br>
            <a:r>
              <a:rPr lang="da" sz="2800" b="0" spc="-40"/>
              <a:t>Få dit besyv med </a:t>
            </a:r>
            <a:r>
              <a:rPr lang="en-US" sz="2800" b="0" dirty="0"/>
              <a:t/>
            </a:r>
            <a:br>
              <a:rPr lang="en-US" sz="2800" b="0" dirty="0"/>
            </a:br>
            <a:r>
              <a:rPr lang="da" sz="2800" b="0"/>
              <a:t>med det europæiske</a:t>
            </a:r>
            <a:r>
              <a:rPr lang="en-US" sz="2800" b="0" dirty="0"/>
              <a:t/>
            </a:r>
            <a:br>
              <a:rPr lang="en-US" sz="2800" b="0" dirty="0"/>
            </a:br>
            <a:r>
              <a:rPr lang="da" sz="2800" b="0"/>
              <a:t>borgerinitiativ</a:t>
            </a:r>
            <a:endParaRPr lang="en-GB" sz="2800" b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2341" y="1054098"/>
            <a:ext cx="2927320" cy="1146565"/>
          </a:xfrm>
        </p:spPr>
        <p:txBody>
          <a:bodyPr rtlCol="0">
            <a:noAutofit/>
          </a:bodyPr>
          <a:lstStyle/>
          <a:p>
            <a:pPr rtl="0">
              <a:lnSpc>
                <a:spcPct val="85000"/>
              </a:lnSpc>
            </a:pPr>
            <a:r>
              <a:rPr lang="da" dirty="0"/>
              <a:t>Enhed 1</a:t>
            </a:r>
            <a:endParaRPr lang="en-GB" dirty="0"/>
          </a:p>
          <a:p>
            <a:pPr rtl="0">
              <a:lnSpc>
                <a:spcPct val="85000"/>
              </a:lnSpc>
            </a:pPr>
            <a:r>
              <a:rPr lang="da" dirty="0"/>
              <a:t>En </a:t>
            </a:r>
            <a:r>
              <a:rPr lang="da" sz="1800" spc="-20" dirty="0"/>
              <a:t>kort introduktion til DEN EU</a:t>
            </a:r>
            <a:endParaRPr lang="en-GB" sz="1800" spc="-2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F102541-030A-32CA-1568-FAC183C757FA}"/>
              </a:ext>
            </a:extLst>
          </p:cNvPr>
          <p:cNvGrpSpPr/>
          <p:nvPr/>
        </p:nvGrpSpPr>
        <p:grpSpPr>
          <a:xfrm>
            <a:off x="1389610" y="2627684"/>
            <a:ext cx="9412780" cy="3205835"/>
            <a:chOff x="1570411" y="2627684"/>
            <a:chExt cx="9412780" cy="3205835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0505C194-6ABE-9F81-6723-AAE03BC6A586}"/>
                </a:ext>
              </a:extLst>
            </p:cNvPr>
            <p:cNvSpPr/>
            <p:nvPr/>
          </p:nvSpPr>
          <p:spPr>
            <a:xfrm>
              <a:off x="1570411" y="2627684"/>
              <a:ext cx="9412780" cy="3205835"/>
            </a:xfrm>
            <a:prstGeom prst="roundRect">
              <a:avLst>
                <a:gd name="adj" fmla="val 8147"/>
              </a:avLst>
            </a:pr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2E8E133-E407-537A-4630-3B7C34EA9633}"/>
                </a:ext>
              </a:extLst>
            </p:cNvPr>
            <p:cNvSpPr txBox="1"/>
            <p:nvPr/>
          </p:nvSpPr>
          <p:spPr>
            <a:xfrm>
              <a:off x="1689238" y="2877930"/>
              <a:ext cx="4426315" cy="51862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marL="0" indent="0" rtl="0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Offentlig sundhed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2C02F63-12D2-05AC-4853-E0136CC27952}"/>
                </a:ext>
              </a:extLst>
            </p:cNvPr>
            <p:cNvSpPr txBox="1"/>
            <p:nvPr/>
          </p:nvSpPr>
          <p:spPr>
            <a:xfrm>
              <a:off x="1689238" y="3635731"/>
              <a:ext cx="4426315" cy="51862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marL="0" indent="0" rtl="0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Industri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FC647AB-AA58-AB86-3A2E-2621CDD0ECAD}"/>
                </a:ext>
              </a:extLst>
            </p:cNvPr>
            <p:cNvSpPr txBox="1"/>
            <p:nvPr/>
          </p:nvSpPr>
          <p:spPr>
            <a:xfrm>
              <a:off x="1689238" y="4351142"/>
              <a:ext cx="4426315" cy="51862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marL="0" indent="0" rtl="0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Kultur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C118793-C2FB-8E27-E4F8-3186BA861DC8}"/>
                </a:ext>
              </a:extLst>
            </p:cNvPr>
            <p:cNvSpPr txBox="1"/>
            <p:nvPr/>
          </p:nvSpPr>
          <p:spPr>
            <a:xfrm>
              <a:off x="3976423" y="5076029"/>
              <a:ext cx="4426315" cy="51862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marL="0" indent="0" rtl="0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Turisme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A174093-3D6D-051D-7312-B2465AAF1BAD}"/>
                </a:ext>
              </a:extLst>
            </p:cNvPr>
            <p:cNvSpPr txBox="1"/>
            <p:nvPr/>
          </p:nvSpPr>
          <p:spPr>
            <a:xfrm>
              <a:off x="6320211" y="4351142"/>
              <a:ext cx="4517507" cy="51862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>
                <a:lnSpc>
                  <a:spcPct val="107000"/>
                </a:lnSpc>
                <a:spcAft>
                  <a:spcPts val="800"/>
                </a:spcAft>
              </a:pPr>
              <a:r>
                <a:rPr lang="da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Uddannelse og træning, ungdom og sport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47E20D1-CBE2-3FDD-61EA-C6F9A4EB9AB1}"/>
                </a:ext>
              </a:extLst>
            </p:cNvPr>
            <p:cNvSpPr txBox="1"/>
            <p:nvPr/>
          </p:nvSpPr>
          <p:spPr>
            <a:xfrm>
              <a:off x="6320211" y="2877930"/>
              <a:ext cx="4517507" cy="51862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marL="0" indent="0" rtl="0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Civilbeskyttelse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AE50CDD-A292-33F8-0BE3-F5BB93A63546}"/>
                </a:ext>
              </a:extLst>
            </p:cNvPr>
            <p:cNvSpPr txBox="1"/>
            <p:nvPr/>
          </p:nvSpPr>
          <p:spPr>
            <a:xfrm>
              <a:off x="6320211" y="3635731"/>
              <a:ext cx="4517507" cy="51862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marL="0" indent="0" rtl="0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Administrativt samarbejde</a:t>
              </a:r>
            </a:p>
          </p:txBody>
        </p:sp>
      </p:grp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da" sz="3200"/>
              <a:t>Områder hvor EU kan støtte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da" sz="3200"/>
              <a:t>national </a:t>
            </a:r>
            <a:r>
              <a:rPr lang="da"/>
              <a:t>handling</a:t>
            </a:r>
            <a:endParaRPr lang="en-GB" sz="3200" dirty="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4" name="LR_I133251DA1W">
            <a:hlinkClick r:id="" action="ppaction://media"/>
            <a:extLst>
              <a:ext uri="{FF2B5EF4-FFF2-40B4-BE49-F238E27FC236}">
                <a16:creationId xmlns:a16="http://schemas.microsoft.com/office/drawing/2014/main" id="{08D94546-6160-1F90-194A-6D22A8B80E0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6895" y="697983"/>
            <a:ext cx="9171363" cy="5167258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Hvad_er_EU-v__rdier__(Small_Custom_480_)">
            <a:hlinkClick r:id="" action="ppaction://media"/>
            <a:extLst>
              <a:ext uri="{FF2B5EF4-FFF2-40B4-BE49-F238E27FC236}">
                <a16:creationId xmlns:a16="http://schemas.microsoft.com/office/drawing/2014/main" id="{802D05CA-F059-247E-9CE7-49DBF751073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3548" y="732436"/>
            <a:ext cx="9183533" cy="5161384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2539" y="2275712"/>
            <a:ext cx="2381856" cy="2406660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da">
                <a:solidFill>
                  <a:schemeClr val="bg1"/>
                </a:solidFill>
              </a:rPr>
              <a:t>EU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da" b="0">
                <a:solidFill>
                  <a:schemeClr val="bg1"/>
                </a:solidFill>
              </a:rPr>
              <a:t>Værdier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759050"/>
            <a:ext cx="4973670" cy="5338477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50000"/>
              </a:lnSpc>
              <a:buNone/>
            </a:pPr>
            <a:r>
              <a:rPr lang="da" sz="1800" i="1">
                <a:solidFill>
                  <a:schemeClr val="tx1">
                    <a:lumMod val="75000"/>
                    <a:lumOff val="25000"/>
                  </a:schemeClr>
                </a:solidFill>
              </a:rPr>
              <a:t>"Unionen er grundlagt på værdierne: Respekt for menneskers værdighed, frihed, demokrati, lighed, retsstaten og respekt for menneskerettigheder, inklusiv minoriteters rettigheder. Disse værdier er fælles for medlemslandene i et samfund, hvor der hersker pluralisme, ikke-diskrimination, tolerance, retfærdighed, solidaritet og lighed mellem mænd og kvinder."</a:t>
            </a:r>
          </a:p>
          <a:p>
            <a:pPr marL="0" indent="0" algn="r" rtl="0">
              <a:lnSpc>
                <a:spcPct val="150000"/>
              </a:lnSpc>
              <a:buNone/>
            </a:pPr>
            <a:r>
              <a:rPr lang="da" sz="1600">
                <a:solidFill>
                  <a:schemeClr val="accent1"/>
                </a:solidFill>
              </a:rPr>
              <a:t>Artikel 2 i Lissabontraktaten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159" y="1917627"/>
            <a:ext cx="1658980" cy="192162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da" sz="1400" b="1" cap="all">
                <a:solidFill>
                  <a:schemeClr val="accent1"/>
                </a:solidFill>
              </a:rPr>
              <a:t>Menneskers værdighed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300895" y="337193"/>
            <a:ext cx="1003164" cy="1003164"/>
            <a:chOff x="1696494" y="663191"/>
            <a:chExt cx="1050053" cy="10500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44955" y="1106256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da" sz="8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"</a:t>
              </a:r>
              <a:endParaRPr lang="en-GB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1E7847-7D6A-A834-877D-5280A451B8C4}"/>
              </a:ext>
            </a:extLst>
          </p:cNvPr>
          <p:cNvGrpSpPr/>
          <p:nvPr/>
        </p:nvGrpSpPr>
        <p:grpSpPr>
          <a:xfrm>
            <a:off x="10545355" y="2688947"/>
            <a:ext cx="1162462" cy="1327405"/>
            <a:chOff x="10258473" y="2735902"/>
            <a:chExt cx="1162462" cy="1327405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258473" y="3869408"/>
              <a:ext cx="1162462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da" sz="1400" b="1" cap="all">
                  <a:solidFill>
                    <a:schemeClr val="accent1"/>
                  </a:solidFill>
                </a:rPr>
                <a:t>Demokrati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378179" y="2735902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837704" y="4561104"/>
            <a:ext cx="1660166" cy="1317804"/>
            <a:chOff x="6837704" y="4561104"/>
            <a:chExt cx="1660166" cy="131780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837704" y="5685009"/>
              <a:ext cx="166016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da" sz="1400" b="1" cap="all">
                  <a:solidFill>
                    <a:schemeClr val="accent1"/>
                  </a:solidFill>
                </a:rPr>
                <a:t>Retsstaten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287077" y="2853684"/>
            <a:ext cx="1278355" cy="1209623"/>
            <a:chOff x="6358521" y="2853684"/>
            <a:chExt cx="1278355" cy="1209623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358521" y="3869408"/>
              <a:ext cx="127835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da" sz="1400" b="1" cap="all">
                  <a:solidFill>
                    <a:schemeClr val="accent1"/>
                  </a:solidFill>
                </a:rPr>
                <a:t>Lighed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4A67A16-5576-9814-52F1-A9011BEABF6A}"/>
              </a:ext>
            </a:extLst>
          </p:cNvPr>
          <p:cNvGrpSpPr/>
          <p:nvPr/>
        </p:nvGrpSpPr>
        <p:grpSpPr>
          <a:xfrm>
            <a:off x="7234194" y="914796"/>
            <a:ext cx="1010198" cy="1195861"/>
            <a:chOff x="7234194" y="914796"/>
            <a:chExt cx="1010198" cy="1195861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C07C96F0-12EB-A9B9-409E-C93DB0255798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da" sz="1400" b="1" cap="all">
                  <a:solidFill>
                    <a:schemeClr val="accent1"/>
                  </a:solidFill>
                </a:rPr>
                <a:t>Frihed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E809C1-C040-1F1E-471D-7A48CE400052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D46F2-90FA-0151-BF70-45B9D4DF9855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0D87141E-26AB-6666-2341-BE2DF7782A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6E462AD-4171-7911-414B-9F114770C7FF}"/>
              </a:ext>
            </a:extLst>
          </p:cNvPr>
          <p:cNvGrpSpPr/>
          <p:nvPr/>
        </p:nvGrpSpPr>
        <p:grpSpPr>
          <a:xfrm>
            <a:off x="7241579" y="919390"/>
            <a:ext cx="1010198" cy="1195861"/>
            <a:chOff x="7234194" y="914796"/>
            <a:chExt cx="1010198" cy="1195861"/>
          </a:xfrm>
        </p:grpSpPr>
        <p:sp>
          <p:nvSpPr>
            <p:cNvPr id="33" name="Content Placeholder 2">
              <a:extLst>
                <a:ext uri="{FF2B5EF4-FFF2-40B4-BE49-F238E27FC236}">
                  <a16:creationId xmlns:a16="http://schemas.microsoft.com/office/drawing/2014/main" id="{46EE156E-CFF0-C31B-9B08-76308CCDD543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da" sz="1400" b="1" cap="all">
                  <a:solidFill>
                    <a:schemeClr val="accent1"/>
                  </a:solidFill>
                </a:rPr>
                <a:t>Frihed</a:t>
              </a: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EA39645-180D-C6C8-1DF6-A08097C4A7F4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EDAD1769-12F7-17D7-1850-27BEF95FCF3F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60" name="Graphic 59">
                <a:extLst>
                  <a:ext uri="{FF2B5EF4-FFF2-40B4-BE49-F238E27FC236}">
                    <a16:creationId xmlns:a16="http://schemas.microsoft.com/office/drawing/2014/main" id="{D3423AAD-E0E5-F285-66C7-7A9AF77976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43AA92-02D2-A0C2-FC11-83AB99CAD301}"/>
              </a:ext>
            </a:extLst>
          </p:cNvPr>
          <p:cNvGrpSpPr/>
          <p:nvPr/>
        </p:nvGrpSpPr>
        <p:grpSpPr>
          <a:xfrm>
            <a:off x="9328915" y="919390"/>
            <a:ext cx="908946" cy="908946"/>
            <a:chOff x="9321530" y="914796"/>
            <a:chExt cx="908946" cy="90894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D4FC8C0-A41A-1457-2868-24D203AFF42C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2BE7DEE-C144-95EF-076E-266AC9D43150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104" name="Free-form: Shape 61">
                <a:extLst>
                  <a:ext uri="{FF2B5EF4-FFF2-40B4-BE49-F238E27FC236}">
                    <a16:creationId xmlns:a16="http://schemas.microsoft.com/office/drawing/2014/main" id="{EB5986DD-6228-1F99-A03F-D962B2637FE2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5" name="Free-form: Shape 62">
                <a:extLst>
                  <a:ext uri="{FF2B5EF4-FFF2-40B4-BE49-F238E27FC236}">
                    <a16:creationId xmlns:a16="http://schemas.microsoft.com/office/drawing/2014/main" id="{513BFF55-AB9B-B53C-1918-2697D38C711E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6" name="Free-form: Shape 63">
                <a:extLst>
                  <a:ext uri="{FF2B5EF4-FFF2-40B4-BE49-F238E27FC236}">
                    <a16:creationId xmlns:a16="http://schemas.microsoft.com/office/drawing/2014/main" id="{A9165A9B-C594-BA21-C7FE-1BB2A6DEE50F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7" name="Free-form: Shape 64">
                <a:extLst>
                  <a:ext uri="{FF2B5EF4-FFF2-40B4-BE49-F238E27FC236}">
                    <a16:creationId xmlns:a16="http://schemas.microsoft.com/office/drawing/2014/main" id="{02642883-B8A6-7904-9DA8-AEA31BC54530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65">
                <a:extLst>
                  <a:ext uri="{FF2B5EF4-FFF2-40B4-BE49-F238E27FC236}">
                    <a16:creationId xmlns:a16="http://schemas.microsoft.com/office/drawing/2014/main" id="{5EFE3BF7-C13E-CE3B-0E1A-93A6E05089F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66">
                <a:extLst>
                  <a:ext uri="{FF2B5EF4-FFF2-40B4-BE49-F238E27FC236}">
                    <a16:creationId xmlns:a16="http://schemas.microsoft.com/office/drawing/2014/main" id="{64504DD4-D51A-725D-B9B0-6072EED2E192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67">
                <a:extLst>
                  <a:ext uri="{FF2B5EF4-FFF2-40B4-BE49-F238E27FC236}">
                    <a16:creationId xmlns:a16="http://schemas.microsoft.com/office/drawing/2014/main" id="{84940EBE-1378-B72B-4E5F-0B03D67E5214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1" name="Free-form: Shape 68">
                <a:extLst>
                  <a:ext uri="{FF2B5EF4-FFF2-40B4-BE49-F238E27FC236}">
                    <a16:creationId xmlns:a16="http://schemas.microsoft.com/office/drawing/2014/main" id="{0419EB00-C92E-341F-6BD3-44DEF9CB4545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2" name="Free-form: Shape 69">
                <a:extLst>
                  <a:ext uri="{FF2B5EF4-FFF2-40B4-BE49-F238E27FC236}">
                    <a16:creationId xmlns:a16="http://schemas.microsoft.com/office/drawing/2014/main" id="{59A07627-1A16-2E7E-AD9D-9F6765A2258F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70">
                <a:extLst>
                  <a:ext uri="{FF2B5EF4-FFF2-40B4-BE49-F238E27FC236}">
                    <a16:creationId xmlns:a16="http://schemas.microsoft.com/office/drawing/2014/main" id="{920059E9-6768-C174-1867-AC2C5E08006C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71">
                <a:extLst>
                  <a:ext uri="{FF2B5EF4-FFF2-40B4-BE49-F238E27FC236}">
                    <a16:creationId xmlns:a16="http://schemas.microsoft.com/office/drawing/2014/main" id="{077EFB72-E30C-4F11-F68E-CC4146DFE6CC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72">
                <a:extLst>
                  <a:ext uri="{FF2B5EF4-FFF2-40B4-BE49-F238E27FC236}">
                    <a16:creationId xmlns:a16="http://schemas.microsoft.com/office/drawing/2014/main" id="{DFB9ACA6-16A0-8A45-30E0-2729DE8E294D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73">
                <a:extLst>
                  <a:ext uri="{FF2B5EF4-FFF2-40B4-BE49-F238E27FC236}">
                    <a16:creationId xmlns:a16="http://schemas.microsoft.com/office/drawing/2014/main" id="{B9B60B0E-2DAC-FDDD-089B-88EF5E2F679D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74">
                <a:extLst>
                  <a:ext uri="{FF2B5EF4-FFF2-40B4-BE49-F238E27FC236}">
                    <a16:creationId xmlns:a16="http://schemas.microsoft.com/office/drawing/2014/main" id="{47D8006D-DF07-119B-3872-6C7531448ABE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75">
                <a:extLst>
                  <a:ext uri="{FF2B5EF4-FFF2-40B4-BE49-F238E27FC236}">
                    <a16:creationId xmlns:a16="http://schemas.microsoft.com/office/drawing/2014/main" id="{381E8CBB-DFA7-5EC2-F5C7-C9F61E10F15B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76">
                <a:extLst>
                  <a:ext uri="{FF2B5EF4-FFF2-40B4-BE49-F238E27FC236}">
                    <a16:creationId xmlns:a16="http://schemas.microsoft.com/office/drawing/2014/main" id="{881D7775-1C45-7698-3381-286416FC8AB7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77">
                <a:extLst>
                  <a:ext uri="{FF2B5EF4-FFF2-40B4-BE49-F238E27FC236}">
                    <a16:creationId xmlns:a16="http://schemas.microsoft.com/office/drawing/2014/main" id="{14B31B33-58F3-6B94-6F84-71EBAB4965B0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78">
                <a:extLst>
                  <a:ext uri="{FF2B5EF4-FFF2-40B4-BE49-F238E27FC236}">
                    <a16:creationId xmlns:a16="http://schemas.microsoft.com/office/drawing/2014/main" id="{9CB76B5B-1299-F70E-63F2-D1D6E2B46B49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2" name="Free-form: Shape 79">
                <a:extLst>
                  <a:ext uri="{FF2B5EF4-FFF2-40B4-BE49-F238E27FC236}">
                    <a16:creationId xmlns:a16="http://schemas.microsoft.com/office/drawing/2014/main" id="{78FFDDB4-8F2D-5EB1-1B6D-0AEF9911F00F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3" name="Free-form: Shape 80">
                <a:extLst>
                  <a:ext uri="{FF2B5EF4-FFF2-40B4-BE49-F238E27FC236}">
                    <a16:creationId xmlns:a16="http://schemas.microsoft.com/office/drawing/2014/main" id="{212DD8A1-98B7-C884-D9E6-9DCF77EB01D1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4" name="Free-form: Shape 81">
                <a:extLst>
                  <a:ext uri="{FF2B5EF4-FFF2-40B4-BE49-F238E27FC236}">
                    <a16:creationId xmlns:a16="http://schemas.microsoft.com/office/drawing/2014/main" id="{8EC5764A-47DF-129E-C50B-C58151CFF410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5" name="Free-form: Shape 82">
                <a:extLst>
                  <a:ext uri="{FF2B5EF4-FFF2-40B4-BE49-F238E27FC236}">
                    <a16:creationId xmlns:a16="http://schemas.microsoft.com/office/drawing/2014/main" id="{7BDBD470-17AE-8F0F-AB75-318DD5368E90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83">
                <a:extLst>
                  <a:ext uri="{FF2B5EF4-FFF2-40B4-BE49-F238E27FC236}">
                    <a16:creationId xmlns:a16="http://schemas.microsoft.com/office/drawing/2014/main" id="{1715AB8A-C9F3-A54C-342A-C75C228234C8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7" name="Free-form: Shape 84">
                <a:extLst>
                  <a:ext uri="{FF2B5EF4-FFF2-40B4-BE49-F238E27FC236}">
                    <a16:creationId xmlns:a16="http://schemas.microsoft.com/office/drawing/2014/main" id="{6BBD1059-33CF-1F92-29E5-231843C5FFB8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8" name="Free-form: Shape 85">
                <a:extLst>
                  <a:ext uri="{FF2B5EF4-FFF2-40B4-BE49-F238E27FC236}">
                    <a16:creationId xmlns:a16="http://schemas.microsoft.com/office/drawing/2014/main" id="{D188F8A8-BE57-A5B6-390E-33F25DFBC43A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9" name="Free-form: Shape 86">
                <a:extLst>
                  <a:ext uri="{FF2B5EF4-FFF2-40B4-BE49-F238E27FC236}">
                    <a16:creationId xmlns:a16="http://schemas.microsoft.com/office/drawing/2014/main" id="{F388B44B-71BE-4F3B-9D96-EAF259F29A32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0" name="Free-form: Shape 87">
                <a:extLst>
                  <a:ext uri="{FF2B5EF4-FFF2-40B4-BE49-F238E27FC236}">
                    <a16:creationId xmlns:a16="http://schemas.microsoft.com/office/drawing/2014/main" id="{BD8FCDB0-26F6-08B3-0BEF-DD2C032F1E3A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1" name="Free-form: Shape 88">
                <a:extLst>
                  <a:ext uri="{FF2B5EF4-FFF2-40B4-BE49-F238E27FC236}">
                    <a16:creationId xmlns:a16="http://schemas.microsoft.com/office/drawing/2014/main" id="{F4445E31-CD57-7CAC-5B45-13C7FFBA3B0B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2" name="Free-form: Shape 89">
                <a:extLst>
                  <a:ext uri="{FF2B5EF4-FFF2-40B4-BE49-F238E27FC236}">
                    <a16:creationId xmlns:a16="http://schemas.microsoft.com/office/drawing/2014/main" id="{B0EF49D4-47CC-0E51-EF00-CB0B69362506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3" name="Free-form: Shape 90">
                <a:extLst>
                  <a:ext uri="{FF2B5EF4-FFF2-40B4-BE49-F238E27FC236}">
                    <a16:creationId xmlns:a16="http://schemas.microsoft.com/office/drawing/2014/main" id="{FF174801-7349-3F02-AECC-44C4346FCE51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4" name="Free-form: Shape 91">
                <a:extLst>
                  <a:ext uri="{FF2B5EF4-FFF2-40B4-BE49-F238E27FC236}">
                    <a16:creationId xmlns:a16="http://schemas.microsoft.com/office/drawing/2014/main" id="{479D9523-C0F7-013A-671D-C586EC772ED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5" name="Free-form: Shape 92">
                <a:extLst>
                  <a:ext uri="{FF2B5EF4-FFF2-40B4-BE49-F238E27FC236}">
                    <a16:creationId xmlns:a16="http://schemas.microsoft.com/office/drawing/2014/main" id="{FEBAB7B6-8961-F5C6-0EBD-4FB9D21E66ED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6" name="Free-form: Shape 93">
                <a:extLst>
                  <a:ext uri="{FF2B5EF4-FFF2-40B4-BE49-F238E27FC236}">
                    <a16:creationId xmlns:a16="http://schemas.microsoft.com/office/drawing/2014/main" id="{13EBA9BD-BBA9-8F44-D3F4-68CC99831E78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7" name="Free-form: Shape 94">
                <a:extLst>
                  <a:ext uri="{FF2B5EF4-FFF2-40B4-BE49-F238E27FC236}">
                    <a16:creationId xmlns:a16="http://schemas.microsoft.com/office/drawing/2014/main" id="{7EECF2A7-4767-3BB7-96FF-D4719F183F16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8" name="Free-form: Shape 95">
                <a:extLst>
                  <a:ext uri="{FF2B5EF4-FFF2-40B4-BE49-F238E27FC236}">
                    <a16:creationId xmlns:a16="http://schemas.microsoft.com/office/drawing/2014/main" id="{76180FBF-30E9-7D6D-F733-00E6A9904740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9" name="Free-form: Shape 96">
                <a:extLst>
                  <a:ext uri="{FF2B5EF4-FFF2-40B4-BE49-F238E27FC236}">
                    <a16:creationId xmlns:a16="http://schemas.microsoft.com/office/drawing/2014/main" id="{68071C96-7C0F-682F-F675-5BAA0A033423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0" name="Free-form: Shape 97">
                <a:extLst>
                  <a:ext uri="{FF2B5EF4-FFF2-40B4-BE49-F238E27FC236}">
                    <a16:creationId xmlns:a16="http://schemas.microsoft.com/office/drawing/2014/main" id="{46716252-F9F0-4D71-7A59-B0ED1AB380B0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1E1EE124-FE5A-4FC5-C5F4-6FDEF2225FDA}"/>
              </a:ext>
            </a:extLst>
          </p:cNvPr>
          <p:cNvGrpSpPr/>
          <p:nvPr/>
        </p:nvGrpSpPr>
        <p:grpSpPr>
          <a:xfrm>
            <a:off x="9410462" y="4753894"/>
            <a:ext cx="2279891" cy="1038915"/>
            <a:chOff x="9257708" y="4595511"/>
            <a:chExt cx="1967919" cy="1283397"/>
          </a:xfrm>
        </p:grpSpPr>
        <p:sp>
          <p:nvSpPr>
            <p:cNvPr id="142" name="Content Placeholder 2">
              <a:extLst>
                <a:ext uri="{FF2B5EF4-FFF2-40B4-BE49-F238E27FC236}">
                  <a16:creationId xmlns:a16="http://schemas.microsoft.com/office/drawing/2014/main" id="{D9F61C42-BA67-6F8F-C077-6F008D03C6B2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da" sz="1400" b="1" cap="all">
                  <a:solidFill>
                    <a:schemeClr val="accent1"/>
                  </a:solidFill>
                </a:rPr>
                <a:t>Menneskerettigheder</a:t>
              </a:r>
            </a:p>
          </p:txBody>
        </p: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1A77F81C-9A7F-4D18-CC51-E1CFB2803BDB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C2D25D86-CC7E-F06A-EF3A-8D053D81503B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145" name="Graphic 144">
                <a:extLst>
                  <a:ext uri="{FF2B5EF4-FFF2-40B4-BE49-F238E27FC236}">
                    <a16:creationId xmlns:a16="http://schemas.microsoft.com/office/drawing/2014/main" id="{BB821641-D9B5-7FA8-848C-F479667073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da">
                <a:solidFill>
                  <a:schemeClr val="tx1">
                    <a:lumMod val="75000"/>
                    <a:lumOff val="25000"/>
                  </a:schemeClr>
                </a:solidFill>
              </a:rPr>
              <a:t>Schengen-området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da" sz="4000" b="1" dirty="0" smtClean="0">
                <a:solidFill>
                  <a:schemeClr val="accent1"/>
                </a:solidFill>
              </a:rPr>
              <a:t>29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lande</a:t>
            </a:r>
            <a:r>
              <a:rPr lang="da" sz="24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40834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da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*Fra 1. januar </a:t>
            </a:r>
            <a:r>
              <a:rPr lang="da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2025</a:t>
            </a:r>
            <a:endParaRPr lang="da" sz="12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08447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da" sz="2400">
                <a:solidFill>
                  <a:schemeClr val="tx1">
                    <a:lumMod val="75000"/>
                    <a:lumOff val="25000"/>
                  </a:schemeClr>
                </a:solidFill>
              </a:rPr>
              <a:t>Ingen grænser mellem medlemmer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28112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d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Fælles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visumpolitik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til eksterne besøgende</a:t>
            </a: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da" sz="2800">
                <a:solidFill>
                  <a:schemeClr val="tx1">
                    <a:lumMod val="75000"/>
                    <a:lumOff val="25000"/>
                  </a:schemeClr>
                </a:solidFill>
              </a:rPr>
              <a:t>Nuværende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" sz="2800">
                <a:solidFill>
                  <a:schemeClr val="tx1">
                    <a:lumMod val="75000"/>
                    <a:lumOff val="25000"/>
                  </a:schemeClr>
                </a:solidFill>
              </a:rPr>
              <a:t>medlemmer af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" sz="2800">
                <a:solidFill>
                  <a:schemeClr val="tx1">
                    <a:lumMod val="75000"/>
                    <a:lumOff val="25000"/>
                  </a:schemeClr>
                </a:solidFill>
              </a:rPr>
              <a:t>Schengen-området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90" y="2246101"/>
            <a:ext cx="1897928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da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Østrig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da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Belgien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en-US" sz="1600" dirty="0" err="1" smtClean="0"/>
              <a:t>Bulgarien</a:t>
            </a:r>
            <a:endParaRPr lang="da" sz="16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Kroatien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GB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5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Tjekkiet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6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Danmark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7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Estland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8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Finland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9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Frankrig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10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Tyskland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11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Grækenland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12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Ungarn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13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Island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14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Italien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15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Letland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16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Liechtenstein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17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Litauen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18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Luxembourg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19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Malta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20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Holland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21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Norge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22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Polen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23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Portugal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24	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Rumænien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da" sz="1600" b="1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25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Slovakiet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26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Slovenien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27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Spanien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28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Sverige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d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29</a:t>
            </a: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Schweiz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59787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123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4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5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8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9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0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1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2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3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4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5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6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7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8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9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70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71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72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73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74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75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76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77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78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79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80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81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82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83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84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44668" y="1519137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81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80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0" y="4358167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93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94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3004681" y="595981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96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97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98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99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00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01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02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03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04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05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06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07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08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09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0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1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2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3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4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5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6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7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8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19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0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1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6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53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Hvad_er_EU_s_indre_marked__(Small_Custom_480_)">
            <a:hlinkClick r:id="" action="ppaction://media"/>
            <a:extLst>
              <a:ext uri="{FF2B5EF4-FFF2-40B4-BE49-F238E27FC236}">
                <a16:creationId xmlns:a16="http://schemas.microsoft.com/office/drawing/2014/main" id="{2D9F8EC1-BB45-A1FD-40F6-82D87BB4B4A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10801" y="717029"/>
            <a:ext cx="9173258" cy="5155608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6022" y="2601065"/>
            <a:ext cx="2222332" cy="2222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da">
                <a:solidFill>
                  <a:schemeClr val="tx1">
                    <a:lumMod val="75000"/>
                    <a:lumOff val="25000"/>
                  </a:schemeClr>
                </a:solidFill>
              </a:rPr>
              <a:t>Det indre marked og toldunionen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2164" y="3093273"/>
            <a:ext cx="2345115" cy="1292662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sz="2700" dirty="0">
                <a:solidFill>
                  <a:schemeClr val="bg1"/>
                </a:solidFill>
              </a:rPr>
              <a:t>Fri</a:t>
            </a:r>
            <a:r>
              <a:rPr lang="en-GB" sz="2700" b="1" i="1" cap="all" dirty="0">
                <a:solidFill>
                  <a:schemeClr val="bg1"/>
                </a:solidFill>
              </a:rPr>
              <a:t/>
            </a:r>
            <a:br>
              <a:rPr lang="en-GB" sz="2700" b="1" i="1" cap="all" dirty="0">
                <a:solidFill>
                  <a:schemeClr val="bg1"/>
                </a:solidFill>
              </a:rPr>
            </a:br>
            <a:r>
              <a:rPr sz="2700" dirty="0" err="1">
                <a:solidFill>
                  <a:schemeClr val="bg1"/>
                </a:solidFill>
              </a:rPr>
              <a:t>bevægelighed</a:t>
            </a:r>
            <a:r>
              <a:rPr lang="en-GB" sz="2700" b="1" i="1" cap="all" dirty="0">
                <a:solidFill>
                  <a:schemeClr val="bg1"/>
                </a:solidFill>
              </a:rPr>
              <a:t/>
            </a:r>
            <a:br>
              <a:rPr lang="en-GB" sz="2700" b="1" i="1" cap="all" dirty="0">
                <a:solidFill>
                  <a:schemeClr val="bg1"/>
                </a:solidFill>
              </a:rPr>
            </a:br>
            <a:r>
              <a:rPr lang="da" sz="2700" b="1" i="1" dirty="0">
                <a:solidFill>
                  <a:schemeClr val="bg1"/>
                </a:solidFill>
              </a:rPr>
              <a:t>for: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457038" y="1618688"/>
            <a:ext cx="1334853" cy="1567111"/>
            <a:chOff x="3950330" y="1772982"/>
            <a:chExt cx="1334853" cy="1567111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973199" y="3090794"/>
              <a:ext cx="128911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da" sz="1800" b="1" cap="all">
                  <a:solidFill>
                    <a:schemeClr val="accent1"/>
                  </a:solidFill>
                </a:rPr>
                <a:t>Varer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67612E99-E64D-D58A-3161-22A0BEA00735}"/>
              </a:ext>
            </a:extLst>
          </p:cNvPr>
          <p:cNvGrpSpPr/>
          <p:nvPr/>
        </p:nvGrpSpPr>
        <p:grpSpPr>
          <a:xfrm>
            <a:off x="8055121" y="1513598"/>
            <a:ext cx="1195269" cy="1699348"/>
            <a:chOff x="3507879" y="4041714"/>
            <a:chExt cx="1195269" cy="1699348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3561316" y="5491763"/>
              <a:ext cx="108839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da" sz="1800" b="1" cap="all">
                  <a:solidFill>
                    <a:schemeClr val="accent1"/>
                  </a:solidFill>
                </a:rPr>
                <a:t>Kapital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6BE3DD1-C0BE-112D-93EE-149EA6C457A8}"/>
                </a:ext>
              </a:extLst>
            </p:cNvPr>
            <p:cNvGrpSpPr/>
            <p:nvPr/>
          </p:nvGrpSpPr>
          <p:grpSpPr>
            <a:xfrm>
              <a:off x="3507879" y="4041714"/>
              <a:ext cx="1195269" cy="1369708"/>
              <a:chOff x="4947305" y="2722221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4947305" y="2896660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5145630" y="2722221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1F540FE-EBE4-4B3C-2129-70D14E4F956B}"/>
              </a:ext>
            </a:extLst>
          </p:cNvPr>
          <p:cNvGrpSpPr/>
          <p:nvPr/>
        </p:nvGrpSpPr>
        <p:grpSpPr>
          <a:xfrm>
            <a:off x="7865439" y="4325997"/>
            <a:ext cx="2161689" cy="1703819"/>
            <a:chOff x="7865439" y="4325997"/>
            <a:chExt cx="2161689" cy="1703819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7865439" y="5780517"/>
              <a:ext cx="2161689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da" sz="1800" b="1" cap="all" dirty="0">
                  <a:solidFill>
                    <a:schemeClr val="accent1"/>
                  </a:solidFill>
                </a:rPr>
                <a:t>Servicetjenester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8151662" y="4438657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8045115" y="4325997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5F5BD1A-149C-09E6-9870-3F88223C1EBE}"/>
              </a:ext>
            </a:extLst>
          </p:cNvPr>
          <p:cNvGrpSpPr/>
          <p:nvPr/>
        </p:nvGrpSpPr>
        <p:grpSpPr>
          <a:xfrm>
            <a:off x="2291674" y="4385935"/>
            <a:ext cx="1691887" cy="1620180"/>
            <a:chOff x="2291674" y="4385935"/>
            <a:chExt cx="1691887" cy="1620180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2430138" y="5756816"/>
              <a:ext cx="1553423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da" sz="1800" b="1" cap="all" dirty="0">
                  <a:solidFill>
                    <a:schemeClr val="accent1"/>
                  </a:solidFill>
                </a:rPr>
                <a:t>Mennesker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2291674" y="4385935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da"/>
              <a:t>Hvad kan EU lave love omkring?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3584864" y="1769045"/>
            <a:ext cx="7591530" cy="4799813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50" y="1769606"/>
            <a:ext cx="2478524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987136" y="2058844"/>
            <a:ext cx="2296391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da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Toldunion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987136" y="2762140"/>
            <a:ext cx="2296391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da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Konkurrenceregler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987136" y="3465436"/>
            <a:ext cx="2296391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da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Pengepolitik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987136" y="4168731"/>
            <a:ext cx="2296391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da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Handel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987136" y="4872028"/>
            <a:ext cx="2296391" cy="4839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da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Havplanter og -dyr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842182" y="1248835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F2CDBE1-2158-78EB-5976-C6F82E62EE74}"/>
              </a:ext>
            </a:extLst>
          </p:cNvPr>
          <p:cNvGrpSpPr/>
          <p:nvPr/>
        </p:nvGrpSpPr>
        <p:grpSpPr>
          <a:xfrm>
            <a:off x="3792683" y="2057296"/>
            <a:ext cx="7146780" cy="4220327"/>
            <a:chOff x="4538107" y="1852781"/>
            <a:chExt cx="6983042" cy="4450460"/>
          </a:xfrm>
          <a:solidFill>
            <a:schemeClr val="bg1"/>
          </a:solidFill>
          <a:effectLst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1E6D6-3E39-15E6-9BA0-F8F0B9817C5D}"/>
                </a:ext>
              </a:extLst>
            </p:cNvPr>
            <p:cNvSpPr txBox="1"/>
            <p:nvPr/>
          </p:nvSpPr>
          <p:spPr>
            <a:xfrm>
              <a:off x="4538107" y="185278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da" sz="1400" dirty="0">
                  <a:solidFill>
                    <a:schemeClr val="bg1"/>
                  </a:solidFill>
                </a:rPr>
                <a:t>Det indre marked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FA5F16-DE13-553B-1AB6-409A3A0A6AB4}"/>
                </a:ext>
              </a:extLst>
            </p:cNvPr>
            <p:cNvSpPr txBox="1"/>
            <p:nvPr/>
          </p:nvSpPr>
          <p:spPr>
            <a:xfrm>
              <a:off x="4538107" y="2594034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da" sz="1400" dirty="0">
                  <a:solidFill>
                    <a:schemeClr val="bg1"/>
                  </a:solidFill>
                </a:rPr>
                <a:t>Ansættelse og sociale forhold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A7977-D314-E0A2-7EF1-6D051CA30E1F}"/>
                </a:ext>
              </a:extLst>
            </p:cNvPr>
            <p:cNvSpPr txBox="1"/>
            <p:nvPr/>
          </p:nvSpPr>
          <p:spPr>
            <a:xfrm>
              <a:off x="4538107" y="3573650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da" sz="1400">
                  <a:solidFill>
                    <a:schemeClr val="bg1"/>
                  </a:solidFill>
                </a:rPr>
                <a:t>Landbrug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25E3D3-447C-1B70-D81F-9675B85071AE}"/>
                </a:ext>
              </a:extLst>
            </p:cNvPr>
            <p:cNvSpPr txBox="1"/>
            <p:nvPr/>
          </p:nvSpPr>
          <p:spPr>
            <a:xfrm>
              <a:off x="4538107" y="4314903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da" sz="1400">
                  <a:solidFill>
                    <a:schemeClr val="bg1"/>
                  </a:solidFill>
                </a:rPr>
                <a:t>Fiskeri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1B4567-E56A-1EE2-B715-E74F9F1213EF}"/>
                </a:ext>
              </a:extLst>
            </p:cNvPr>
            <p:cNvSpPr txBox="1"/>
            <p:nvPr/>
          </p:nvSpPr>
          <p:spPr>
            <a:xfrm>
              <a:off x="4538107" y="5056156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da" sz="1400" dirty="0">
                  <a:solidFill>
                    <a:schemeClr val="bg1"/>
                  </a:solidFill>
                </a:rPr>
                <a:t>Miljø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4049B4-132D-B293-E137-D6FDB9935EC5}"/>
                </a:ext>
              </a:extLst>
            </p:cNvPr>
            <p:cNvSpPr txBox="1"/>
            <p:nvPr/>
          </p:nvSpPr>
          <p:spPr>
            <a:xfrm>
              <a:off x="4538717" y="5797408"/>
              <a:ext cx="2324598" cy="50583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da" sz="1400" dirty="0">
                  <a:solidFill>
                    <a:schemeClr val="bg1"/>
                  </a:solidFill>
                </a:rPr>
                <a:t>Forbrugerbeskyttelse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87598-E82C-201B-AB21-8087C781841B}"/>
                </a:ext>
              </a:extLst>
            </p:cNvPr>
            <p:cNvSpPr txBox="1"/>
            <p:nvPr/>
          </p:nvSpPr>
          <p:spPr>
            <a:xfrm>
              <a:off x="6857059" y="185278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da" sz="1400">
                  <a:solidFill>
                    <a:schemeClr val="bg1"/>
                  </a:solidFill>
                </a:rPr>
                <a:t>Transport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9A8578-3D4D-20EA-22A7-57218E67610B}"/>
                </a:ext>
              </a:extLst>
            </p:cNvPr>
            <p:cNvSpPr txBox="1"/>
            <p:nvPr/>
          </p:nvSpPr>
          <p:spPr>
            <a:xfrm>
              <a:off x="6863702" y="2558970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da" sz="1400" dirty="0">
                  <a:solidFill>
                    <a:schemeClr val="bg1"/>
                  </a:solidFill>
                </a:rPr>
                <a:t>Trans-europæiske netværk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C3EBA7-9A51-A12B-7373-63012580C537}"/>
                </a:ext>
              </a:extLst>
            </p:cNvPr>
            <p:cNvSpPr txBox="1"/>
            <p:nvPr/>
          </p:nvSpPr>
          <p:spPr>
            <a:xfrm>
              <a:off x="6863702" y="3503522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da" sz="1400">
                  <a:solidFill>
                    <a:schemeClr val="bg1"/>
                  </a:solidFill>
                </a:rPr>
                <a:t>Energi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488D1-B842-0361-9727-C1D43EDBA98B}"/>
                </a:ext>
              </a:extLst>
            </p:cNvPr>
            <p:cNvSpPr txBox="1"/>
            <p:nvPr/>
          </p:nvSpPr>
          <p:spPr>
            <a:xfrm>
              <a:off x="6863315" y="4915900"/>
              <a:ext cx="2134397" cy="75209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da" sz="1400">
                  <a:solidFill>
                    <a:schemeClr val="bg1"/>
                  </a:solidFill>
                </a:rPr>
                <a:t>Grundlæggende rettigheder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C5B81-A198-3F25-2FBA-ACF66CD595F2}"/>
                </a:ext>
              </a:extLst>
            </p:cNvPr>
            <p:cNvSpPr txBox="1"/>
            <p:nvPr/>
          </p:nvSpPr>
          <p:spPr>
            <a:xfrm>
              <a:off x="9174788" y="1852781"/>
              <a:ext cx="2346359" cy="75209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da" sz="1400" dirty="0">
                  <a:solidFill>
                    <a:schemeClr val="bg1"/>
                  </a:solidFill>
                </a:rPr>
                <a:t>Migration og indre anliggender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4D215E-D6E7-D6FF-DD89-0C430DFA18D3}"/>
                </a:ext>
              </a:extLst>
            </p:cNvPr>
            <p:cNvSpPr txBox="1"/>
            <p:nvPr/>
          </p:nvSpPr>
          <p:spPr>
            <a:xfrm>
              <a:off x="9174787" y="2893847"/>
              <a:ext cx="2346360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da" sz="1400" dirty="0">
                  <a:solidFill>
                    <a:schemeClr val="bg1"/>
                  </a:solidFill>
                </a:rPr>
                <a:t>Offentlig sundhed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8B439C-CB0E-40B0-346E-B4D930284831}"/>
                </a:ext>
              </a:extLst>
            </p:cNvPr>
            <p:cNvSpPr txBox="1"/>
            <p:nvPr/>
          </p:nvSpPr>
          <p:spPr>
            <a:xfrm>
              <a:off x="9174788" y="3696550"/>
              <a:ext cx="2346361" cy="50583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da" sz="1400" dirty="0">
                  <a:solidFill>
                    <a:schemeClr val="bg1"/>
                  </a:solidFill>
                </a:rPr>
                <a:t>Forskning og rummet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BE369-3F7E-85FE-8D36-AB110A7432DF}"/>
                </a:ext>
              </a:extLst>
            </p:cNvPr>
            <p:cNvSpPr txBox="1"/>
            <p:nvPr/>
          </p:nvSpPr>
          <p:spPr>
            <a:xfrm>
              <a:off x="9174174" y="4491359"/>
              <a:ext cx="2346975" cy="9556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noAutofit/>
            </a:bodyPr>
            <a:lstStyle/>
            <a:p>
              <a:pPr rtl="0"/>
              <a:r>
                <a:rPr lang="da" sz="1400" spc="-10" dirty="0">
                  <a:solidFill>
                    <a:schemeClr val="bg1"/>
                  </a:solidFill>
                </a:rPr>
                <a:t>Udviklingssamarbejde og humanitær hjælp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AA725E-F663-8F92-D398-4E75AE5220C6}"/>
                </a:ext>
              </a:extLst>
            </p:cNvPr>
            <p:cNvSpPr txBox="1"/>
            <p:nvPr/>
          </p:nvSpPr>
          <p:spPr>
            <a:xfrm>
              <a:off x="6863315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da" sz="1400">
                  <a:solidFill>
                    <a:schemeClr val="bg1"/>
                  </a:solidFill>
                </a:rPr>
                <a:t>Retfærdighed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266143" y="1250075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AE09880-4E71-4212-9824-2A0873FA9AB5}"/>
</file>

<file path=customXml/itemProps2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A6521D-0F1A-453A-9905-2514D9DE358D}">
  <ds:schemaRefs>
    <ds:schemaRef ds:uri="http://schemas.microsoft.com/office/2006/metadata/properties"/>
    <ds:schemaRef ds:uri="http://schemas.microsoft.com/office/infopath/2007/PartnerControls"/>
    <ds:schemaRef ds:uri="ffcdf2b0-1459-4444-989c-847f95dff766"/>
    <ds:schemaRef ds:uri="49002174-0238-4efa-9b69-c3e5b563d93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359</Words>
  <Application>Microsoft Office PowerPoint</Application>
  <PresentationFormat>Widescreen</PresentationFormat>
  <Paragraphs>112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Open Sans</vt:lpstr>
      <vt:lpstr>Office Theme</vt:lpstr>
      <vt:lpstr>EU-DEMOKRATI I AKTION  Få dit besyv med  med det europæiske borgerinitiativ</vt:lpstr>
      <vt:lpstr>PowerPoint Presentation</vt:lpstr>
      <vt:lpstr>PowerPoint Presentation</vt:lpstr>
      <vt:lpstr>EU Værdier</vt:lpstr>
      <vt:lpstr>Schengen-området</vt:lpstr>
      <vt:lpstr>Nuværende  medlemmer af  Schengen-området</vt:lpstr>
      <vt:lpstr>PowerPoint Presentation</vt:lpstr>
      <vt:lpstr>Det indre marked og toldunionen</vt:lpstr>
      <vt:lpstr>Hvad kan EU lave love omkring? </vt:lpstr>
      <vt:lpstr>Områder hvor EU kan støtte  national handling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64</cp:revision>
  <dcterms:created xsi:type="dcterms:W3CDTF">2023-03-30T13:25:28Z</dcterms:created>
  <dcterms:modified xsi:type="dcterms:W3CDTF">2025-07-03T13:24:39Z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