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C_E4944AF8.xml" ContentType="application/vnd.ms-powerpoint.comments+xml"/>
  <Override PartName="/ppt/comments/modernComment_113_D07542AE.xml" ContentType="application/vnd.ms-powerpoint.comment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56" r:id="rId5"/>
    <p:sldId id="258" r:id="rId6"/>
    <p:sldId id="266" r:id="rId7"/>
    <p:sldId id="259" r:id="rId8"/>
    <p:sldId id="268" r:id="rId9"/>
    <p:sldId id="275" r:id="rId10"/>
    <p:sldId id="269" r:id="rId11"/>
    <p:sldId id="272" r:id="rId12"/>
    <p:sldId id="273" r:id="rId13"/>
    <p:sldId id="274"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Open Sans" panose="020B060402020202020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 id="{CFB73E7F-18A8-FC50-21B7-BFA34CE2203B}" name="Hahn, Alba" initials="HA" userId="S::alba.hahn@gopa.eu::6f46061e-f6fc-449f-b418-8e22876b8a92" providerId="AD"/>
  <p188:author id="{D0F74881-3E34-B02E-6EE3-A41A6D537924}" name="Daly, Richard" initials="DR" userId="S::richard.daly@gopa.eu::e295299d-dcc1-4c41-a036-4940607e41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76B96-130A-E534-D61A-AB7F89D5E2A0}" v="574" dt="2025-07-03T07:54:31.1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74" d="100"/>
          <a:sy n="74" d="100"/>
        </p:scale>
        <p:origin x="1013" y="77"/>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Daly, Richard" userId="S::richard.daly@gopa.eu::e295299d-dcc1-4c41-a036-4940607e4162" providerId="AD" clId="Web-{E11600A2-81A6-FBEB-2825-28D06EB14A08}"/>
    <pc:docChg chg="mod modSld">
      <pc:chgData name="Daly, Richard" userId="S::richard.daly@gopa.eu::e295299d-dcc1-4c41-a036-4940607e4162" providerId="AD" clId="Web-{E11600A2-81A6-FBEB-2825-28D06EB14A08}" dt="2025-06-11T14:17:32.188" v="3" actId="20577"/>
      <pc:docMkLst>
        <pc:docMk/>
      </pc:docMkLst>
      <pc:sldChg chg="modSp">
        <pc:chgData name="Daly, Richard" userId="S::richard.daly@gopa.eu::e295299d-dcc1-4c41-a036-4940607e4162" providerId="AD" clId="Web-{E11600A2-81A6-FBEB-2825-28D06EB14A08}" dt="2025-06-11T14:17:32.188" v="3" actId="20577"/>
        <pc:sldMkLst>
          <pc:docMk/>
          <pc:sldMk cId="3834923768" sldId="268"/>
        </pc:sldMkLst>
        <pc:spChg chg="mod">
          <ac:chgData name="Daly, Richard" userId="S::richard.daly@gopa.eu::e295299d-dcc1-4c41-a036-4940607e4162" providerId="AD" clId="Web-{E11600A2-81A6-FBEB-2825-28D06EB14A08}" dt="2025-06-11T14:17:27.844" v="2" actId="20577"/>
          <ac:spMkLst>
            <pc:docMk/>
            <pc:sldMk cId="3834923768" sldId="268"/>
            <ac:spMk id="3" creationId="{A55F3619-10C5-C386-16C4-5388D0038467}"/>
          </ac:spMkLst>
        </pc:spChg>
        <pc:spChg chg="mod">
          <ac:chgData name="Daly, Richard" userId="S::richard.daly@gopa.eu::e295299d-dcc1-4c41-a036-4940607e4162" providerId="AD" clId="Web-{E11600A2-81A6-FBEB-2825-28D06EB14A08}" dt="2025-06-11T14:17:32.188" v="3" actId="20577"/>
          <ac:spMkLst>
            <pc:docMk/>
            <pc:sldMk cId="3834923768" sldId="268"/>
            <ac:spMk id="18" creationId="{FA84A22D-45AB-3BAE-9189-88292D2B77E4}"/>
          </ac:spMkLst>
        </pc:spChg>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ldChg>
    </pc:docChg>
  </pc:docChgLst>
  <pc:docChgLst>
    <pc:chgData name="LEVER Steven" userId="145c1310-78e0-4db2-831e-c364d1d3267c" providerId="ADAL" clId="{156F4C1F-6210-4B5A-85C7-6832DC781E66}"/>
    <pc:docChg chg="undo custSel modSld modMainMaster">
      <pc:chgData name="LEVER Steven" userId="145c1310-78e0-4db2-831e-c364d1d3267c" providerId="ADAL" clId="{156F4C1F-6210-4B5A-85C7-6832DC781E66}" dt="2023-05-08T09:45:58.788" v="37" actId="478"/>
      <pc:docMkLst>
        <pc:docMk/>
      </pc:docMkLst>
      <pc:sldChg chg="addSp delSp modSp mod">
        <pc:chgData name="LEVER Steven" userId="145c1310-78e0-4db2-831e-c364d1d3267c" providerId="ADAL" clId="{156F4C1F-6210-4B5A-85C7-6832DC781E66}" dt="2023-05-08T09:45:58.788" v="37" actId="478"/>
        <pc:sldMkLst>
          <pc:docMk/>
          <pc:sldMk cId="440021409" sldId="256"/>
        </pc:sldMkLst>
      </pc:sldChg>
      <pc:sldChg chg="modSp mod">
        <pc:chgData name="LEVER Steven" userId="145c1310-78e0-4db2-831e-c364d1d3267c" providerId="ADAL" clId="{156F4C1F-6210-4B5A-85C7-6832DC781E66}" dt="2023-05-04T07:31:59.469" v="1" actId="20577"/>
        <pc:sldMkLst>
          <pc:docMk/>
          <pc:sldMk cId="1062535801" sldId="271"/>
        </pc:sldMkLst>
      </pc:sldChg>
      <pc:sldMasterChg chg="modSldLayout">
        <pc:chgData name="LEVER Steven" userId="145c1310-78e0-4db2-831e-c364d1d3267c" providerId="ADAL" clId="{156F4C1F-6210-4B5A-85C7-6832DC781E66}" dt="2023-05-08T09:45:56.846" v="32" actId="478"/>
        <pc:sldMasterMkLst>
          <pc:docMk/>
          <pc:sldMasterMk cId="2651415450" sldId="2147483648"/>
        </pc:sldMasterMkLst>
        <pc:sldLayoutChg chg="addSp delSp modSp mod">
          <pc:chgData name="LEVER Steven" userId="145c1310-78e0-4db2-831e-c364d1d3267c" providerId="ADAL" clId="{156F4C1F-6210-4B5A-85C7-6832DC781E66}" dt="2023-05-08T09:45:56.846" v="32" actId="478"/>
          <pc:sldLayoutMkLst>
            <pc:docMk/>
            <pc:sldMasterMk cId="2651415450" sldId="2147483648"/>
            <pc:sldLayoutMk cId="3594087079" sldId="2147483649"/>
          </pc:sldLayoutMkLst>
        </pc:sldLayoutChg>
      </pc:sldMasterChg>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docChgLst>
    <pc:chgData name="Hahn, Alba" userId="S::alba.hahn@gopa.eu::6f46061e-f6fc-449f-b418-8e22876b8a92" providerId="AD" clId="Web-{7D176B96-130A-E534-D61A-AB7F89D5E2A0}"/>
    <pc:docChg chg="mod addSld delSld modSld">
      <pc:chgData name="Hahn, Alba" userId="S::alba.hahn@gopa.eu::6f46061e-f6fc-449f-b418-8e22876b8a92" providerId="AD" clId="Web-{7D176B96-130A-E534-D61A-AB7F89D5E2A0}" dt="2025-07-03T07:54:17.323" v="431" actId="1076"/>
      <pc:docMkLst>
        <pc:docMk/>
      </pc:docMkLst>
      <pc:sldChg chg="addSp delSp modSp">
        <pc:chgData name="Hahn, Alba" userId="S::alba.hahn@gopa.eu::6f46061e-f6fc-449f-b418-8e22876b8a92" providerId="AD" clId="Web-{7D176B96-130A-E534-D61A-AB7F89D5E2A0}" dt="2025-07-03T06:43:27.030" v="192" actId="20577"/>
        <pc:sldMkLst>
          <pc:docMk/>
          <pc:sldMk cId="3834923768" sldId="268"/>
        </pc:sldMkLst>
        <pc:spChg chg="mod">
          <ac:chgData name="Hahn, Alba" userId="S::alba.hahn@gopa.eu::6f46061e-f6fc-449f-b418-8e22876b8a92" providerId="AD" clId="Web-{7D176B96-130A-E534-D61A-AB7F89D5E2A0}" dt="2025-07-03T06:43:27.030" v="192" actId="20577"/>
          <ac:spMkLst>
            <pc:docMk/>
            <pc:sldMk cId="3834923768" sldId="268"/>
            <ac:spMk id="3" creationId="{A55F3619-10C5-C386-16C4-5388D0038467}"/>
          </ac:spMkLst>
        </pc:spChg>
        <pc:spChg chg="del topLvl">
          <ac:chgData name="Hahn, Alba" userId="S::alba.hahn@gopa.eu::6f46061e-f6fc-449f-b418-8e22876b8a92" providerId="AD" clId="Web-{7D176B96-130A-E534-D61A-AB7F89D5E2A0}" dt="2025-07-03T06:29:48.988" v="40"/>
          <ac:spMkLst>
            <pc:docMk/>
            <pc:sldMk cId="3834923768" sldId="268"/>
            <ac:spMk id="13" creationId="{8B015960-7212-7913-7E67-8F0D14E4FAE7}"/>
          </ac:spMkLst>
        </pc:spChg>
        <pc:spChg chg="del">
          <ac:chgData name="Hahn, Alba" userId="S::alba.hahn@gopa.eu::6f46061e-f6fc-449f-b418-8e22876b8a92" providerId="AD" clId="Web-{7D176B96-130A-E534-D61A-AB7F89D5E2A0}" dt="2025-07-03T06:28:20.439" v="30"/>
          <ac:spMkLst>
            <pc:docMk/>
            <pc:sldMk cId="3834923768" sldId="268"/>
            <ac:spMk id="14" creationId="{2A71D106-8E37-6DCF-3F31-7E9707941651}"/>
          </ac:spMkLst>
        </pc:spChg>
        <pc:spChg chg="add del">
          <ac:chgData name="Hahn, Alba" userId="S::alba.hahn@gopa.eu::6f46061e-f6fc-449f-b418-8e22876b8a92" providerId="AD" clId="Web-{7D176B96-130A-E534-D61A-AB7F89D5E2A0}" dt="2025-07-03T06:29:38.832" v="37"/>
          <ac:spMkLst>
            <pc:docMk/>
            <pc:sldMk cId="3834923768" sldId="268"/>
            <ac:spMk id="15" creationId="{605A90C9-4148-9AAD-1D00-50E4704A37D1}"/>
          </ac:spMkLst>
        </pc:spChg>
        <pc:spChg chg="mod">
          <ac:chgData name="Hahn, Alba" userId="S::alba.hahn@gopa.eu::6f46061e-f6fc-449f-b418-8e22876b8a92" providerId="AD" clId="Web-{7D176B96-130A-E534-D61A-AB7F89D5E2A0}" dt="2025-07-03T06:43:26.577" v="191" actId="20577"/>
          <ac:spMkLst>
            <pc:docMk/>
            <pc:sldMk cId="3834923768" sldId="268"/>
            <ac:spMk id="18" creationId="{FA84A22D-45AB-3BAE-9189-88292D2B77E4}"/>
          </ac:spMkLst>
        </pc:spChg>
        <pc:grpChg chg="add del mod">
          <ac:chgData name="Hahn, Alba" userId="S::alba.hahn@gopa.eu::6f46061e-f6fc-449f-b418-8e22876b8a92" providerId="AD" clId="Web-{7D176B96-130A-E534-D61A-AB7F89D5E2A0}" dt="2025-07-03T06:29:48.988" v="40"/>
          <ac:grpSpMkLst>
            <pc:docMk/>
            <pc:sldMk cId="3834923768" sldId="268"/>
            <ac:grpSpMk id="5" creationId="{C55FBB5D-8168-68F9-92C5-A3B8F2B3889F}"/>
          </ac:grpSpMkLst>
        </pc:grpChg>
        <pc:grpChg chg="del">
          <ac:chgData name="Hahn, Alba" userId="S::alba.hahn@gopa.eu::6f46061e-f6fc-449f-b418-8e22876b8a92" providerId="AD" clId="Web-{7D176B96-130A-E534-D61A-AB7F89D5E2A0}" dt="2025-07-03T06:29:38.832" v="37"/>
          <ac:grpSpMkLst>
            <pc:docMk/>
            <pc:sldMk cId="3834923768" sldId="268"/>
            <ac:grpSpMk id="16" creationId="{CBCE4F37-B31C-2112-7246-C110313AFFA0}"/>
          </ac:grpSpMkLst>
        </pc:grpChg>
        <pc:picChg chg="add del mod ord">
          <ac:chgData name="Hahn, Alba" userId="S::alba.hahn@gopa.eu::6f46061e-f6fc-449f-b418-8e22876b8a92" providerId="AD" clId="Web-{7D176B96-130A-E534-D61A-AB7F89D5E2A0}" dt="2025-07-03T06:27:00.842" v="24"/>
          <ac:picMkLst>
            <pc:docMk/>
            <pc:sldMk cId="3834923768" sldId="268"/>
            <ac:picMk id="4" creationId="{AFAEB673-C286-9672-86DB-61607F476029}"/>
          </ac:picMkLst>
        </pc:picChg>
        <pc:picChg chg="add del mod">
          <ac:chgData name="Hahn, Alba" userId="S::alba.hahn@gopa.eu::6f46061e-f6fc-449f-b418-8e22876b8a92" providerId="AD" clId="Web-{7D176B96-130A-E534-D61A-AB7F89D5E2A0}" dt="2025-07-03T06:26:54.420" v="16"/>
          <ac:picMkLst>
            <pc:docMk/>
            <pc:sldMk cId="3834923768" sldId="268"/>
            <ac:picMk id="7" creationId="{B9DB084D-973A-5EBB-E79B-C3DFECF300C1}"/>
          </ac:picMkLst>
        </pc:picChg>
        <pc:picChg chg="add mod ord">
          <ac:chgData name="Hahn, Alba" userId="S::alba.hahn@gopa.eu::6f46061e-f6fc-449f-b418-8e22876b8a92" providerId="AD" clId="Web-{7D176B96-130A-E534-D61A-AB7F89D5E2A0}" dt="2025-07-03T06:29:33.738" v="36"/>
          <ac:picMkLst>
            <pc:docMk/>
            <pc:sldMk cId="3834923768" sldId="268"/>
            <ac:picMk id="8" creationId="{9BDA1F5A-4493-C24B-22B5-463CC7FFC1EE}"/>
          </ac:picMkLst>
        </pc:picChg>
        <pc:picChg chg="topLvl">
          <ac:chgData name="Hahn, Alba" userId="S::alba.hahn@gopa.eu::6f46061e-f6fc-449f-b418-8e22876b8a92" providerId="AD" clId="Web-{7D176B96-130A-E534-D61A-AB7F89D5E2A0}" dt="2025-07-03T06:29:48.988" v="40"/>
          <ac:picMkLst>
            <pc:docMk/>
            <pc:sldMk cId="3834923768" sldId="268"/>
            <ac:picMk id="1030" creationId="{1E7DB16C-5F8B-8756-7309-5D530A56B5D0}"/>
          </ac:picMkLst>
        </pc:picChg>
      </pc:sldChg>
      <pc:sldChg chg="addSp delSp modSp del">
        <pc:chgData name="Hahn, Alba" userId="S::alba.hahn@gopa.eu::6f46061e-f6fc-449f-b418-8e22876b8a92" providerId="AD" clId="Web-{7D176B96-130A-E534-D61A-AB7F89D5E2A0}" dt="2025-07-03T07:52:26.694" v="410"/>
        <pc:sldMkLst>
          <pc:docMk/>
          <pc:sldMk cId="1062535801" sldId="271"/>
        </pc:sldMkLst>
        <pc:spChg chg="del">
          <ac:chgData name="Hahn, Alba" userId="S::alba.hahn@gopa.eu::6f46061e-f6fc-449f-b418-8e22876b8a92" providerId="AD" clId="Web-{7D176B96-130A-E534-D61A-AB7F89D5E2A0}" dt="2025-07-03T07:50:45.597" v="387"/>
          <ac:spMkLst>
            <pc:docMk/>
            <pc:sldMk cId="1062535801" sldId="271"/>
            <ac:spMk id="2" creationId="{9495DCC2-9293-C0A4-B5DC-2FA667210EF1}"/>
          </ac:spMkLst>
        </pc:spChg>
        <pc:spChg chg="del mod">
          <ac:chgData name="Hahn, Alba" userId="S::alba.hahn@gopa.eu::6f46061e-f6fc-449f-b418-8e22876b8a92" providerId="AD" clId="Web-{7D176B96-130A-E534-D61A-AB7F89D5E2A0}" dt="2025-07-03T07:50:42.363" v="386"/>
          <ac:spMkLst>
            <pc:docMk/>
            <pc:sldMk cId="1062535801" sldId="271"/>
            <ac:spMk id="3" creationId="{3DEA9387-228B-5019-2C15-DE3FD25A3156}"/>
          </ac:spMkLst>
        </pc:spChg>
        <pc:spChg chg="del mod">
          <ac:chgData name="Hahn, Alba" userId="S::alba.hahn@gopa.eu::6f46061e-f6fc-449f-b418-8e22876b8a92" providerId="AD" clId="Web-{7D176B96-130A-E534-D61A-AB7F89D5E2A0}" dt="2025-07-03T07:50:39.925" v="385"/>
          <ac:spMkLst>
            <pc:docMk/>
            <pc:sldMk cId="1062535801" sldId="271"/>
            <ac:spMk id="5" creationId="{1DF57331-B8E8-3FA4-DEBD-F9BE015CBD47}"/>
          </ac:spMkLst>
        </pc:spChg>
        <pc:spChg chg="add del mod">
          <ac:chgData name="Hahn, Alba" userId="S::alba.hahn@gopa.eu::6f46061e-f6fc-449f-b418-8e22876b8a92" providerId="AD" clId="Web-{7D176B96-130A-E534-D61A-AB7F89D5E2A0}" dt="2025-07-03T07:50:48.503" v="388"/>
          <ac:spMkLst>
            <pc:docMk/>
            <pc:sldMk cId="1062535801" sldId="271"/>
            <ac:spMk id="7" creationId="{8E07D17B-0122-9010-446C-91A52559875B}"/>
          </ac:spMkLst>
        </pc:spChg>
        <pc:spChg chg="add del mod">
          <ac:chgData name="Hahn, Alba" userId="S::alba.hahn@gopa.eu::6f46061e-f6fc-449f-b418-8e22876b8a92" providerId="AD" clId="Web-{7D176B96-130A-E534-D61A-AB7F89D5E2A0}" dt="2025-07-03T07:50:52.957" v="389"/>
          <ac:spMkLst>
            <pc:docMk/>
            <pc:sldMk cId="1062535801" sldId="271"/>
            <ac:spMk id="9" creationId="{4EBFCE3E-4162-E779-91B4-2EEDDD2C0996}"/>
          </ac:spMkLst>
        </pc:spChg>
        <pc:spChg chg="mod">
          <ac:chgData name="Hahn, Alba" userId="S::alba.hahn@gopa.eu::6f46061e-f6fc-449f-b418-8e22876b8a92" providerId="AD" clId="Web-{7D176B96-130A-E534-D61A-AB7F89D5E2A0}" dt="2025-07-03T07:51:39.474" v="399" actId="1076"/>
          <ac:spMkLst>
            <pc:docMk/>
            <pc:sldMk cId="1062535801" sldId="271"/>
            <ac:spMk id="122" creationId="{A523A655-D329-68E1-E5E5-6E65EC2D6057}"/>
          </ac:spMkLst>
        </pc:spChg>
        <pc:spChg chg="del">
          <ac:chgData name="Hahn, Alba" userId="S::alba.hahn@gopa.eu::6f46061e-f6fc-449f-b418-8e22876b8a92" providerId="AD" clId="Web-{7D176B96-130A-E534-D61A-AB7F89D5E2A0}" dt="2025-07-03T07:50:24.706" v="377"/>
          <ac:spMkLst>
            <pc:docMk/>
            <pc:sldMk cId="1062535801" sldId="271"/>
            <ac:spMk id="123" creationId="{2A97BA02-54E5-83B5-B475-05D54F5D7DB7}"/>
          </ac:spMkLst>
        </pc:spChg>
        <pc:spChg chg="del">
          <ac:chgData name="Hahn, Alba" userId="S::alba.hahn@gopa.eu::6f46061e-f6fc-449f-b418-8e22876b8a92" providerId="AD" clId="Web-{7D176B96-130A-E534-D61A-AB7F89D5E2A0}" dt="2025-07-03T07:51:46.568" v="401"/>
          <ac:spMkLst>
            <pc:docMk/>
            <pc:sldMk cId="1062535801" sldId="271"/>
            <ac:spMk id="124" creationId="{AEB2568B-68B0-6F98-E027-35AB96823045}"/>
          </ac:spMkLst>
        </pc:spChg>
        <pc:spChg chg="mod">
          <ac:chgData name="Hahn, Alba" userId="S::alba.hahn@gopa.eu::6f46061e-f6fc-449f-b418-8e22876b8a92" providerId="AD" clId="Web-{7D176B96-130A-E534-D61A-AB7F89D5E2A0}" dt="2025-07-03T07:50:15.081" v="371" actId="20577"/>
          <ac:spMkLst>
            <pc:docMk/>
            <pc:sldMk cId="1062535801" sldId="271"/>
            <ac:spMk id="125" creationId="{DD2D00F5-B698-4373-73AB-F3ED4F618764}"/>
          </ac:spMkLst>
        </pc:spChg>
        <pc:spChg chg="mod">
          <ac:chgData name="Hahn, Alba" userId="S::alba.hahn@gopa.eu::6f46061e-f6fc-449f-b418-8e22876b8a92" providerId="AD" clId="Web-{7D176B96-130A-E534-D61A-AB7F89D5E2A0}" dt="2025-07-03T07:51:33.833" v="398" actId="1076"/>
          <ac:spMkLst>
            <pc:docMk/>
            <pc:sldMk cId="1062535801" sldId="271"/>
            <ac:spMk id="159" creationId="{5C22BA87-3EA7-9F94-B92E-77E55661C673}"/>
          </ac:spMkLst>
        </pc:spChg>
        <pc:spChg chg="mod">
          <ac:chgData name="Hahn, Alba" userId="S::alba.hahn@gopa.eu::6f46061e-f6fc-449f-b418-8e22876b8a92" providerId="AD" clId="Web-{7D176B96-130A-E534-D61A-AB7F89D5E2A0}" dt="2025-07-03T07:52:11.334" v="408" actId="20577"/>
          <ac:spMkLst>
            <pc:docMk/>
            <pc:sldMk cId="1062535801" sldId="271"/>
            <ac:spMk id="160" creationId="{5CCE4391-2233-CB19-2E61-2F391B8D1164}"/>
          </ac:spMkLst>
        </pc:spChg>
        <pc:spChg chg="mod">
          <ac:chgData name="Hahn, Alba" userId="S::alba.hahn@gopa.eu::6f46061e-f6fc-449f-b418-8e22876b8a92" providerId="AD" clId="Web-{7D176B96-130A-E534-D61A-AB7F89D5E2A0}" dt="2025-07-03T07:50:09.565" v="368" actId="20577"/>
          <ac:spMkLst>
            <pc:docMk/>
            <pc:sldMk cId="1062535801" sldId="271"/>
            <ac:spMk id="161" creationId="{AAD6A243-F87D-3D8F-24DD-8C810D4ACA08}"/>
          </ac:spMkLst>
        </pc:spChg>
        <pc:spChg chg="del">
          <ac:chgData name="Hahn, Alba" userId="S::alba.hahn@gopa.eu::6f46061e-f6fc-449f-b418-8e22876b8a92" providerId="AD" clId="Web-{7D176B96-130A-E534-D61A-AB7F89D5E2A0}" dt="2025-07-03T07:51:00.301" v="390"/>
          <ac:spMkLst>
            <pc:docMk/>
            <pc:sldMk cId="1062535801" sldId="271"/>
            <ac:spMk id="162" creationId="{FE6B97F4-144E-AD62-6834-622B04C5C4C0}"/>
          </ac:spMkLst>
        </pc:spChg>
        <pc:spChg chg="del">
          <ac:chgData name="Hahn, Alba" userId="S::alba.hahn@gopa.eu::6f46061e-f6fc-449f-b418-8e22876b8a92" providerId="AD" clId="Web-{7D176B96-130A-E534-D61A-AB7F89D5E2A0}" dt="2025-07-03T07:50:16.690" v="372"/>
          <ac:spMkLst>
            <pc:docMk/>
            <pc:sldMk cId="1062535801" sldId="271"/>
            <ac:spMk id="163" creationId="{077F63B8-41BF-6DE4-56D7-4A7718EC1ED9}"/>
          </ac:spMkLst>
        </pc:spChg>
        <pc:spChg chg="del">
          <ac:chgData name="Hahn, Alba" userId="S::alba.hahn@gopa.eu::6f46061e-f6fc-449f-b418-8e22876b8a92" providerId="AD" clId="Web-{7D176B96-130A-E534-D61A-AB7F89D5E2A0}" dt="2025-07-03T07:51:54.740" v="404"/>
          <ac:spMkLst>
            <pc:docMk/>
            <pc:sldMk cId="1062535801" sldId="271"/>
            <ac:spMk id="164" creationId="{F1B87D93-67D0-C5D8-9C44-9E071B550EDF}"/>
          </ac:spMkLst>
        </pc:spChg>
        <pc:spChg chg="mod">
          <ac:chgData name="Hahn, Alba" userId="S::alba.hahn@gopa.eu::6f46061e-f6fc-449f-b418-8e22876b8a92" providerId="AD" clId="Web-{7D176B96-130A-E534-D61A-AB7F89D5E2A0}" dt="2025-07-03T07:51:10.114" v="394" actId="20577"/>
          <ac:spMkLst>
            <pc:docMk/>
            <pc:sldMk cId="1062535801" sldId="271"/>
            <ac:spMk id="165" creationId="{88A0BCA3-3A86-10FE-6BCD-ED299FCAEAF1}"/>
          </ac:spMkLst>
        </pc:spChg>
        <pc:spChg chg="mod">
          <ac:chgData name="Hahn, Alba" userId="S::alba.hahn@gopa.eu::6f46061e-f6fc-449f-b418-8e22876b8a92" providerId="AD" clId="Web-{7D176B96-130A-E534-D61A-AB7F89D5E2A0}" dt="2025-07-03T07:51:49.880" v="403" actId="20577"/>
          <ac:spMkLst>
            <pc:docMk/>
            <pc:sldMk cId="1062535801" sldId="271"/>
            <ac:spMk id="233" creationId="{3B2D5260-F55B-ED09-B1D8-E0C8D2243952}"/>
          </ac:spMkLst>
        </pc:spChg>
        <pc:spChg chg="mod">
          <ac:chgData name="Hahn, Alba" userId="S::alba.hahn@gopa.eu::6f46061e-f6fc-449f-b418-8e22876b8a92" providerId="AD" clId="Web-{7D176B96-130A-E534-D61A-AB7F89D5E2A0}" dt="2025-07-03T07:52:03.240" v="407" actId="20577"/>
          <ac:spMkLst>
            <pc:docMk/>
            <pc:sldMk cId="1062535801" sldId="271"/>
            <ac:spMk id="267" creationId="{CEAAD8A2-07D1-68AE-82A5-3A3FC06B0117}"/>
          </ac:spMkLst>
        </pc:spChg>
        <pc:spChg chg="mod">
          <ac:chgData name="Hahn, Alba" userId="S::alba.hahn@gopa.eu::6f46061e-f6fc-449f-b418-8e22876b8a92" providerId="AD" clId="Web-{7D176B96-130A-E534-D61A-AB7F89D5E2A0}" dt="2025-07-03T07:50:31.769" v="380" actId="20577"/>
          <ac:spMkLst>
            <pc:docMk/>
            <pc:sldMk cId="1062535801" sldId="271"/>
            <ac:spMk id="268" creationId="{59710925-61E0-0FD7-D326-9C11BAA4CCA1}"/>
          </ac:spMkLst>
        </pc:spChg>
        <pc:spChg chg="mod">
          <ac:chgData name="Hahn, Alba" userId="S::alba.hahn@gopa.eu::6f46061e-f6fc-449f-b418-8e22876b8a92" providerId="AD" clId="Web-{7D176B96-130A-E534-D61A-AB7F89D5E2A0}" dt="2025-07-03T07:51:18.942" v="395" actId="20577"/>
          <ac:spMkLst>
            <pc:docMk/>
            <pc:sldMk cId="1062535801" sldId="271"/>
            <ac:spMk id="269" creationId="{C5C5FB50-C3EB-DA0E-48AE-FB308F6DE99A}"/>
          </ac:spMkLst>
        </pc:spChg>
        <pc:spChg chg="mod">
          <ac:chgData name="Hahn, Alba" userId="S::alba.hahn@gopa.eu::6f46061e-f6fc-449f-b418-8e22876b8a92" providerId="AD" clId="Web-{7D176B96-130A-E534-D61A-AB7F89D5E2A0}" dt="2025-07-03T07:50:22.596" v="376" actId="20577"/>
          <ac:spMkLst>
            <pc:docMk/>
            <pc:sldMk cId="1062535801" sldId="271"/>
            <ac:spMk id="270" creationId="{73DCF401-F7B7-1F84-F70D-A8E8801310CE}"/>
          </ac:spMkLst>
        </pc:spChg>
        <pc:spChg chg="mod">
          <ac:chgData name="Hahn, Alba" userId="S::alba.hahn@gopa.eu::6f46061e-f6fc-449f-b418-8e22876b8a92" providerId="AD" clId="Web-{7D176B96-130A-E534-D61A-AB7F89D5E2A0}" dt="2025-07-03T07:51:58.646" v="406" actId="20577"/>
          <ac:spMkLst>
            <pc:docMk/>
            <pc:sldMk cId="1062535801" sldId="271"/>
            <ac:spMk id="271" creationId="{EF9242CE-DF34-130D-1D1A-6D16E360797D}"/>
          </ac:spMkLst>
        </pc:spChg>
        <pc:spChg chg="mod">
          <ac:chgData name="Hahn, Alba" userId="S::alba.hahn@gopa.eu::6f46061e-f6fc-449f-b418-8e22876b8a92" providerId="AD" clId="Web-{7D176B96-130A-E534-D61A-AB7F89D5E2A0}" dt="2025-07-03T07:50:18.784" v="374" actId="20577"/>
          <ac:spMkLst>
            <pc:docMk/>
            <pc:sldMk cId="1062535801" sldId="271"/>
            <ac:spMk id="272" creationId="{8FB12A11-9A76-5BEC-61D5-D65ACE215023}"/>
          </ac:spMkLst>
        </pc:spChg>
        <pc:spChg chg="mod">
          <ac:chgData name="Hahn, Alba" userId="S::alba.hahn@gopa.eu::6f46061e-f6fc-449f-b418-8e22876b8a92" providerId="AD" clId="Web-{7D176B96-130A-E534-D61A-AB7F89D5E2A0}" dt="2025-07-03T07:50:04.705" v="366" actId="20577"/>
          <ac:spMkLst>
            <pc:docMk/>
            <pc:sldMk cId="1062535801" sldId="271"/>
            <ac:spMk id="273" creationId="{86B9CD39-0D62-2C44-3EB7-DEEDC3D44AC4}"/>
          </ac:spMkLst>
        </pc:spChg>
        <pc:spChg chg="mod">
          <ac:chgData name="Hahn, Alba" userId="S::alba.hahn@gopa.eu::6f46061e-f6fc-449f-b418-8e22876b8a92" providerId="AD" clId="Web-{7D176B96-130A-E534-D61A-AB7F89D5E2A0}" dt="2025-07-03T07:50:12.127" v="370" actId="20577"/>
          <ac:spMkLst>
            <pc:docMk/>
            <pc:sldMk cId="1062535801" sldId="271"/>
            <ac:spMk id="274" creationId="{E18619F7-BE3B-C73E-96A6-3E8F0F1B4A77}"/>
          </ac:spMkLst>
        </pc:spChg>
        <pc:spChg chg="mod">
          <ac:chgData name="Hahn, Alba" userId="S::alba.hahn@gopa.eu::6f46061e-f6fc-449f-b418-8e22876b8a92" providerId="AD" clId="Web-{7D176B96-130A-E534-D61A-AB7F89D5E2A0}" dt="2025-07-03T07:51:06.707" v="393" actId="20577"/>
          <ac:spMkLst>
            <pc:docMk/>
            <pc:sldMk cId="1062535801" sldId="271"/>
            <ac:spMk id="275" creationId="{80E24C27-EC73-17B2-F204-2F49BD785EE1}"/>
          </ac:spMkLst>
        </pc:spChg>
        <pc:spChg chg="del">
          <ac:chgData name="Hahn, Alba" userId="S::alba.hahn@gopa.eu::6f46061e-f6fc-449f-b418-8e22876b8a92" providerId="AD" clId="Web-{7D176B96-130A-E534-D61A-AB7F89D5E2A0}" dt="2025-07-03T07:51:44.161" v="400"/>
          <ac:spMkLst>
            <pc:docMk/>
            <pc:sldMk cId="1062535801" sldId="271"/>
            <ac:spMk id="276" creationId="{02FB9E64-36DE-9615-8310-29954EC8EE76}"/>
          </ac:spMkLst>
        </pc:spChg>
        <pc:spChg chg="mod">
          <ac:chgData name="Hahn, Alba" userId="S::alba.hahn@gopa.eu::6f46061e-f6fc-449f-b418-8e22876b8a92" providerId="AD" clId="Web-{7D176B96-130A-E534-D61A-AB7F89D5E2A0}" dt="2025-07-03T07:50:33.784" v="382" actId="20577"/>
          <ac:spMkLst>
            <pc:docMk/>
            <pc:sldMk cId="1062535801" sldId="271"/>
            <ac:spMk id="277" creationId="{FE9E4C3B-7DCB-E481-3DF1-C8278580689F}"/>
          </ac:spMkLst>
        </pc:spChg>
        <pc:spChg chg="mod">
          <ac:chgData name="Hahn, Alba" userId="S::alba.hahn@gopa.eu::6f46061e-f6fc-449f-b418-8e22876b8a92" providerId="AD" clId="Web-{7D176B96-130A-E534-D61A-AB7F89D5E2A0}" dt="2025-07-03T07:51:04.285" v="392" actId="20577"/>
          <ac:spMkLst>
            <pc:docMk/>
            <pc:sldMk cId="1062535801" sldId="271"/>
            <ac:spMk id="278" creationId="{5DABA40B-D7BC-9887-315B-139D0C311F6F}"/>
          </ac:spMkLst>
        </pc:spChg>
        <pc:spChg chg="mod">
          <ac:chgData name="Hahn, Alba" userId="S::alba.hahn@gopa.eu::6f46061e-f6fc-449f-b418-8e22876b8a92" providerId="AD" clId="Web-{7D176B96-130A-E534-D61A-AB7F89D5E2A0}" dt="2025-07-03T07:50:07.049" v="367" actId="20577"/>
          <ac:spMkLst>
            <pc:docMk/>
            <pc:sldMk cId="1062535801" sldId="271"/>
            <ac:spMk id="279" creationId="{29F89D6A-88DE-B0F3-7468-80FACB620128}"/>
          </ac:spMkLst>
        </pc:spChg>
        <pc:spChg chg="mod">
          <ac:chgData name="Hahn, Alba" userId="S::alba.hahn@gopa.eu::6f46061e-f6fc-449f-b418-8e22876b8a92" providerId="AD" clId="Web-{7D176B96-130A-E534-D61A-AB7F89D5E2A0}" dt="2025-07-03T07:50:28.722" v="378" actId="20577"/>
          <ac:spMkLst>
            <pc:docMk/>
            <pc:sldMk cId="1062535801" sldId="271"/>
            <ac:spMk id="280" creationId="{B839AD42-4C78-4392-F397-5C2EDCCCDE7C}"/>
          </ac:spMkLst>
        </pc:spChg>
        <pc:spChg chg="add del">
          <ac:chgData name="Hahn, Alba" userId="S::alba.hahn@gopa.eu::6f46061e-f6fc-449f-b418-8e22876b8a92" providerId="AD" clId="Web-{7D176B96-130A-E534-D61A-AB7F89D5E2A0}" dt="2025-07-03T06:32:18.321" v="52"/>
          <ac:spMkLst>
            <pc:docMk/>
            <pc:sldMk cId="1062535801" sldId="271"/>
            <ac:spMk id="317" creationId="{D87F13B3-FAA7-3F45-E3C6-13BE8F649611}"/>
          </ac:spMkLst>
        </pc:spChg>
        <pc:grpChg chg="del">
          <ac:chgData name="Hahn, Alba" userId="S::alba.hahn@gopa.eu::6f46061e-f6fc-449f-b418-8e22876b8a92" providerId="AD" clId="Web-{7D176B96-130A-E534-D61A-AB7F89D5E2A0}" dt="2025-07-03T07:50:35.847" v="383"/>
          <ac:grpSpMkLst>
            <pc:docMk/>
            <pc:sldMk cId="1062535801" sldId="271"/>
            <ac:grpSpMk id="328" creationId="{3A200AAA-430E-EDE0-C9A2-8D680EA6D021}"/>
          </ac:grpSpMkLst>
        </pc:grpChg>
        <pc:grpChg chg="del">
          <ac:chgData name="Hahn, Alba" userId="S::alba.hahn@gopa.eu::6f46061e-f6fc-449f-b418-8e22876b8a92" providerId="AD" clId="Web-{7D176B96-130A-E534-D61A-AB7F89D5E2A0}" dt="2025-07-03T07:50:37.019" v="384"/>
          <ac:grpSpMkLst>
            <pc:docMk/>
            <pc:sldMk cId="1062535801" sldId="271"/>
            <ac:grpSpMk id="329" creationId="{5CDF9C34-846B-4456-7DDF-0D81563FC902}"/>
          </ac:grpSpMkLst>
        </pc:grpChg>
        <pc:grpChg chg="mod">
          <ac:chgData name="Hahn, Alba" userId="S::alba.hahn@gopa.eu::6f46061e-f6fc-449f-b418-8e22876b8a92" providerId="AD" clId="Web-{7D176B96-130A-E534-D61A-AB7F89D5E2A0}" dt="2025-07-03T07:51:29.661" v="397" actId="1076"/>
          <ac:grpSpMkLst>
            <pc:docMk/>
            <pc:sldMk cId="1062535801" sldId="271"/>
            <ac:grpSpMk id="331" creationId="{96BE44AD-75B2-6544-1AFB-0795403B3089}"/>
          </ac:grpSpMkLst>
        </pc:grpChg>
        <pc:picChg chg="add del mod">
          <ac:chgData name="Hahn, Alba" userId="S::alba.hahn@gopa.eu::6f46061e-f6fc-449f-b418-8e22876b8a92" providerId="AD" clId="Web-{7D176B96-130A-E534-D61A-AB7F89D5E2A0}" dt="2025-07-03T06:32:08.899" v="50"/>
          <ac:picMkLst>
            <pc:docMk/>
            <pc:sldMk cId="1062535801" sldId="271"/>
            <ac:picMk id="4" creationId="{3A0E83E1-BE97-5393-2543-A95ACFC7CA17}"/>
          </ac:picMkLst>
        </pc:picChg>
      </pc:sldChg>
      <pc:sldChg chg="add del replId">
        <pc:chgData name="Hahn, Alba" userId="S::alba.hahn@gopa.eu::6f46061e-f6fc-449f-b418-8e22876b8a92" providerId="AD" clId="Web-{7D176B96-130A-E534-D61A-AB7F89D5E2A0}" dt="2025-07-03T06:45:41.972" v="194"/>
        <pc:sldMkLst>
          <pc:docMk/>
          <pc:sldMk cId="321141571" sldId="275"/>
        </pc:sldMkLst>
      </pc:sldChg>
      <pc:sldChg chg="add del replId">
        <pc:chgData name="Hahn, Alba" userId="S::alba.hahn@gopa.eu::6f46061e-f6fc-449f-b418-8e22876b8a92" providerId="AD" clId="Web-{7D176B96-130A-E534-D61A-AB7F89D5E2A0}" dt="2025-07-03T06:48:12.274" v="196"/>
        <pc:sldMkLst>
          <pc:docMk/>
          <pc:sldMk cId="2882687821" sldId="275"/>
        </pc:sldMkLst>
      </pc:sldChg>
      <pc:sldChg chg="addSp delSp modSp add replId">
        <pc:chgData name="Hahn, Alba" userId="S::alba.hahn@gopa.eu::6f46061e-f6fc-449f-b418-8e22876b8a92" providerId="AD" clId="Web-{7D176B96-130A-E534-D61A-AB7F89D5E2A0}" dt="2025-07-03T07:54:17.323" v="431" actId="1076"/>
        <pc:sldMkLst>
          <pc:docMk/>
          <pc:sldMk cId="3497345710" sldId="275"/>
        </pc:sldMkLst>
        <pc:spChg chg="add del mod">
          <ac:chgData name="Hahn, Alba" userId="S::alba.hahn@gopa.eu::6f46061e-f6fc-449f-b418-8e22876b8a92" providerId="AD" clId="Web-{7D176B96-130A-E534-D61A-AB7F89D5E2A0}" dt="2025-07-03T07:12:20.242" v="236"/>
          <ac:spMkLst>
            <pc:docMk/>
            <pc:sldMk cId="3497345710" sldId="275"/>
            <ac:spMk id="8" creationId="{44952FCF-0F81-958B-D432-4DEF23588356}"/>
          </ac:spMkLst>
        </pc:spChg>
        <pc:spChg chg="add del">
          <ac:chgData name="Hahn, Alba" userId="S::alba.hahn@gopa.eu::6f46061e-f6fc-449f-b418-8e22876b8a92" providerId="AD" clId="Web-{7D176B96-130A-E534-D61A-AB7F89D5E2A0}" dt="2025-07-03T07:06:54.903" v="226"/>
          <ac:spMkLst>
            <pc:docMk/>
            <pc:sldMk cId="3497345710" sldId="275"/>
            <ac:spMk id="10" creationId="{2C6BC8DB-F080-DB8D-FFD9-81C71DCA6A64}"/>
          </ac:spMkLst>
        </pc:spChg>
        <pc:spChg chg="mod">
          <ac:chgData name="Hahn, Alba" userId="S::alba.hahn@gopa.eu::6f46061e-f6fc-449f-b418-8e22876b8a92" providerId="AD" clId="Web-{7D176B96-130A-E534-D61A-AB7F89D5E2A0}" dt="2025-07-03T07:12:54.759" v="237" actId="1076"/>
          <ac:spMkLst>
            <pc:docMk/>
            <pc:sldMk cId="3497345710" sldId="275"/>
            <ac:spMk id="12" creationId="{15F71095-4E06-2CB4-A772-600934A15706}"/>
          </ac:spMkLst>
        </pc:spChg>
        <pc:spChg chg="mod">
          <ac:chgData name="Hahn, Alba" userId="S::alba.hahn@gopa.eu::6f46061e-f6fc-449f-b418-8e22876b8a92" providerId="AD" clId="Web-{7D176B96-130A-E534-D61A-AB7F89D5E2A0}" dt="2025-07-03T07:16:06.999" v="257" actId="1076"/>
          <ac:spMkLst>
            <pc:docMk/>
            <pc:sldMk cId="3497345710" sldId="275"/>
            <ac:spMk id="13" creationId="{BAA2BBE2-0966-0BD5-95D8-A9AC91CD45C4}"/>
          </ac:spMkLst>
        </pc:spChg>
        <pc:spChg chg="mod">
          <ac:chgData name="Hahn, Alba" userId="S::alba.hahn@gopa.eu::6f46061e-f6fc-449f-b418-8e22876b8a92" providerId="AD" clId="Web-{7D176B96-130A-E534-D61A-AB7F89D5E2A0}" dt="2025-07-03T07:39:10.419" v="314" actId="14100"/>
          <ac:spMkLst>
            <pc:docMk/>
            <pc:sldMk cId="3497345710" sldId="275"/>
            <ac:spMk id="14" creationId="{97F8DAB1-E233-8907-775B-519C1174F530}"/>
          </ac:spMkLst>
        </pc:spChg>
        <pc:spChg chg="mod">
          <ac:chgData name="Hahn, Alba" userId="S::alba.hahn@gopa.eu::6f46061e-f6fc-449f-b418-8e22876b8a92" providerId="AD" clId="Web-{7D176B96-130A-E534-D61A-AB7F89D5E2A0}" dt="2025-07-03T07:13:39.557" v="239" actId="1076"/>
          <ac:spMkLst>
            <pc:docMk/>
            <pc:sldMk cId="3497345710" sldId="275"/>
            <ac:spMk id="15" creationId="{911D87EE-0AEB-7BB2-A32C-AA5FDBECB9D4}"/>
          </ac:spMkLst>
        </pc:spChg>
        <pc:spChg chg="mod">
          <ac:chgData name="Hahn, Alba" userId="S::alba.hahn@gopa.eu::6f46061e-f6fc-449f-b418-8e22876b8a92" providerId="AD" clId="Web-{7D176B96-130A-E534-D61A-AB7F89D5E2A0}" dt="2025-07-03T07:29:39.010" v="298" actId="1076"/>
          <ac:spMkLst>
            <pc:docMk/>
            <pc:sldMk cId="3497345710" sldId="275"/>
            <ac:spMk id="16" creationId="{42C01682-BF79-4C47-D1C2-DA87E8468124}"/>
          </ac:spMkLst>
        </pc:spChg>
        <pc:spChg chg="mod">
          <ac:chgData name="Hahn, Alba" userId="S::alba.hahn@gopa.eu::6f46061e-f6fc-449f-b418-8e22876b8a92" providerId="AD" clId="Web-{7D176B96-130A-E534-D61A-AB7F89D5E2A0}" dt="2025-07-03T07:28:12.647" v="289" actId="1076"/>
          <ac:spMkLst>
            <pc:docMk/>
            <pc:sldMk cId="3497345710" sldId="275"/>
            <ac:spMk id="17" creationId="{86CD07EB-65FD-0A3A-3E46-755C6B358140}"/>
          </ac:spMkLst>
        </pc:spChg>
        <pc:spChg chg="del mod">
          <ac:chgData name="Hahn, Alba" userId="S::alba.hahn@gopa.eu::6f46061e-f6fc-449f-b418-8e22876b8a92" providerId="AD" clId="Web-{7D176B96-130A-E534-D61A-AB7F89D5E2A0}" dt="2025-07-03T07:18:06.987" v="272"/>
          <ac:spMkLst>
            <pc:docMk/>
            <pc:sldMk cId="3497345710" sldId="275"/>
            <ac:spMk id="18" creationId="{C6D01A42-8EF9-1226-4FDB-039CF70D5A98}"/>
          </ac:spMkLst>
        </pc:spChg>
        <pc:spChg chg="mod">
          <ac:chgData name="Hahn, Alba" userId="S::alba.hahn@gopa.eu::6f46061e-f6fc-449f-b418-8e22876b8a92" providerId="AD" clId="Web-{7D176B96-130A-E534-D61A-AB7F89D5E2A0}" dt="2025-07-03T07:18:20.769" v="275" actId="1076"/>
          <ac:spMkLst>
            <pc:docMk/>
            <pc:sldMk cId="3497345710" sldId="275"/>
            <ac:spMk id="19" creationId="{ABC315A7-220C-C8CB-2C28-6445F4745929}"/>
          </ac:spMkLst>
        </pc:spChg>
        <pc:spChg chg="mod">
          <ac:chgData name="Hahn, Alba" userId="S::alba.hahn@gopa.eu::6f46061e-f6fc-449f-b418-8e22876b8a92" providerId="AD" clId="Web-{7D176B96-130A-E534-D61A-AB7F89D5E2A0}" dt="2025-07-03T07:14:22.418" v="244" actId="1076"/>
          <ac:spMkLst>
            <pc:docMk/>
            <pc:sldMk cId="3497345710" sldId="275"/>
            <ac:spMk id="20" creationId="{8BAF2E21-7B9D-7545-0217-277E3BF4F228}"/>
          </ac:spMkLst>
        </pc:spChg>
        <pc:spChg chg="mod">
          <ac:chgData name="Hahn, Alba" userId="S::alba.hahn@gopa.eu::6f46061e-f6fc-449f-b418-8e22876b8a92" providerId="AD" clId="Web-{7D176B96-130A-E534-D61A-AB7F89D5E2A0}" dt="2025-07-03T07:14:14.511" v="243" actId="1076"/>
          <ac:spMkLst>
            <pc:docMk/>
            <pc:sldMk cId="3497345710" sldId="275"/>
            <ac:spMk id="21" creationId="{8E1C8C62-E21F-7114-9B33-E9159B65120B}"/>
          </ac:spMkLst>
        </pc:spChg>
        <pc:spChg chg="mod">
          <ac:chgData name="Hahn, Alba" userId="S::alba.hahn@gopa.eu::6f46061e-f6fc-449f-b418-8e22876b8a92" providerId="AD" clId="Web-{7D176B96-130A-E534-D61A-AB7F89D5E2A0}" dt="2025-07-03T07:13:47.385" v="240" actId="1076"/>
          <ac:spMkLst>
            <pc:docMk/>
            <pc:sldMk cId="3497345710" sldId="275"/>
            <ac:spMk id="22" creationId="{D34D1BB2-D777-E26F-DDB0-986FC24062D2}"/>
          </ac:spMkLst>
        </pc:spChg>
        <pc:spChg chg="add del mod">
          <ac:chgData name="Hahn, Alba" userId="S::alba.hahn@gopa.eu::6f46061e-f6fc-449f-b418-8e22876b8a92" providerId="AD" clId="Web-{7D176B96-130A-E534-D61A-AB7F89D5E2A0}" dt="2025-07-03T07:24:48.266" v="282" actId="20577"/>
          <ac:spMkLst>
            <pc:docMk/>
            <pc:sldMk cId="3497345710" sldId="275"/>
            <ac:spMk id="23" creationId="{67258A6C-9430-7065-4D11-CE98B0B4843D}"/>
          </ac:spMkLst>
        </pc:spChg>
        <pc:spChg chg="mod">
          <ac:chgData name="Hahn, Alba" userId="S::alba.hahn@gopa.eu::6f46061e-f6fc-449f-b418-8e22876b8a92" providerId="AD" clId="Web-{7D176B96-130A-E534-D61A-AB7F89D5E2A0}" dt="2025-07-03T07:43:34.021" v="334" actId="1076"/>
          <ac:spMkLst>
            <pc:docMk/>
            <pc:sldMk cId="3497345710" sldId="275"/>
            <ac:spMk id="24" creationId="{C00B442D-71F7-A26B-DD4C-7A41EE3C2890}"/>
          </ac:spMkLst>
        </pc:spChg>
        <pc:spChg chg="mod">
          <ac:chgData name="Hahn, Alba" userId="S::alba.hahn@gopa.eu::6f46061e-f6fc-449f-b418-8e22876b8a92" providerId="AD" clId="Web-{7D176B96-130A-E534-D61A-AB7F89D5E2A0}" dt="2025-07-03T07:22:38.902" v="278" actId="1076"/>
          <ac:spMkLst>
            <pc:docMk/>
            <pc:sldMk cId="3497345710" sldId="275"/>
            <ac:spMk id="25" creationId="{371BFDB7-31E2-1E47-E7AC-59665D3C5D3E}"/>
          </ac:spMkLst>
        </pc:spChg>
        <pc:spChg chg="mod">
          <ac:chgData name="Hahn, Alba" userId="S::alba.hahn@gopa.eu::6f46061e-f6fc-449f-b418-8e22876b8a92" providerId="AD" clId="Web-{7D176B96-130A-E534-D61A-AB7F89D5E2A0}" dt="2025-07-03T07:45:26.759" v="340" actId="20577"/>
          <ac:spMkLst>
            <pc:docMk/>
            <pc:sldMk cId="3497345710" sldId="275"/>
            <ac:spMk id="26" creationId="{EF3B2340-8769-927F-F271-FC2F7E8476B2}"/>
          </ac:spMkLst>
        </pc:spChg>
        <pc:spChg chg="mod">
          <ac:chgData name="Hahn, Alba" userId="S::alba.hahn@gopa.eu::6f46061e-f6fc-449f-b418-8e22876b8a92" providerId="AD" clId="Web-{7D176B96-130A-E534-D61A-AB7F89D5E2A0}" dt="2025-07-03T07:16:43.563" v="262" actId="20577"/>
          <ac:spMkLst>
            <pc:docMk/>
            <pc:sldMk cId="3497345710" sldId="275"/>
            <ac:spMk id="27" creationId="{3AA301E4-0F9E-C620-A4E3-F9367351C678}"/>
          </ac:spMkLst>
        </pc:spChg>
        <pc:spChg chg="mod">
          <ac:chgData name="Hahn, Alba" userId="S::alba.hahn@gopa.eu::6f46061e-f6fc-449f-b418-8e22876b8a92" providerId="AD" clId="Web-{7D176B96-130A-E534-D61A-AB7F89D5E2A0}" dt="2025-07-03T07:38:32.558" v="308" actId="20577"/>
          <ac:spMkLst>
            <pc:docMk/>
            <pc:sldMk cId="3497345710" sldId="275"/>
            <ac:spMk id="28" creationId="{7620B97D-6B54-7225-A666-DB0EB9C109C9}"/>
          </ac:spMkLst>
        </pc:spChg>
        <pc:spChg chg="mod">
          <ac:chgData name="Hahn, Alba" userId="S::alba.hahn@gopa.eu::6f46061e-f6fc-449f-b418-8e22876b8a92" providerId="AD" clId="Web-{7D176B96-130A-E534-D61A-AB7F89D5E2A0}" dt="2025-07-03T07:42:28.347" v="329" actId="1076"/>
          <ac:spMkLst>
            <pc:docMk/>
            <pc:sldMk cId="3497345710" sldId="275"/>
            <ac:spMk id="29" creationId="{E7DF23D2-37BB-5277-6A68-7D9CA2418025}"/>
          </ac:spMkLst>
        </pc:spChg>
        <pc:spChg chg="mod">
          <ac:chgData name="Hahn, Alba" userId="S::alba.hahn@gopa.eu::6f46061e-f6fc-449f-b418-8e22876b8a92" providerId="AD" clId="Web-{7D176B96-130A-E534-D61A-AB7F89D5E2A0}" dt="2025-07-03T07:42:05.315" v="325" actId="20577"/>
          <ac:spMkLst>
            <pc:docMk/>
            <pc:sldMk cId="3497345710" sldId="275"/>
            <ac:spMk id="30" creationId="{51DAA17C-2ECB-B47E-40E0-C0AB3CCC3D71}"/>
          </ac:spMkLst>
        </pc:spChg>
        <pc:spChg chg="mod">
          <ac:chgData name="Hahn, Alba" userId="S::alba.hahn@gopa.eu::6f46061e-f6fc-449f-b418-8e22876b8a92" providerId="AD" clId="Web-{7D176B96-130A-E534-D61A-AB7F89D5E2A0}" dt="2025-07-03T07:15:21.607" v="252" actId="20577"/>
          <ac:spMkLst>
            <pc:docMk/>
            <pc:sldMk cId="3497345710" sldId="275"/>
            <ac:spMk id="31" creationId="{0451B74F-BEC0-5D9F-9874-E70FEF06AA76}"/>
          </ac:spMkLst>
        </pc:spChg>
        <pc:spChg chg="mod">
          <ac:chgData name="Hahn, Alba" userId="S::alba.hahn@gopa.eu::6f46061e-f6fc-449f-b418-8e22876b8a92" providerId="AD" clId="Web-{7D176B96-130A-E534-D61A-AB7F89D5E2A0}" dt="2025-07-03T07:17:17.798" v="265" actId="1076"/>
          <ac:spMkLst>
            <pc:docMk/>
            <pc:sldMk cId="3497345710" sldId="275"/>
            <ac:spMk id="32" creationId="{37D58AFF-1815-F6BB-0944-B6F15861A569}"/>
          </ac:spMkLst>
        </pc:spChg>
        <pc:spChg chg="mod">
          <ac:chgData name="Hahn, Alba" userId="S::alba.hahn@gopa.eu::6f46061e-f6fc-449f-b418-8e22876b8a92" providerId="AD" clId="Web-{7D176B96-130A-E534-D61A-AB7F89D5E2A0}" dt="2025-07-03T07:38:02.291" v="306" actId="20577"/>
          <ac:spMkLst>
            <pc:docMk/>
            <pc:sldMk cId="3497345710" sldId="275"/>
            <ac:spMk id="33" creationId="{F7C89770-7331-6B17-438E-8BA4E89F3192}"/>
          </ac:spMkLst>
        </pc:spChg>
        <pc:spChg chg="mod">
          <ac:chgData name="Hahn, Alba" userId="S::alba.hahn@gopa.eu::6f46061e-f6fc-449f-b418-8e22876b8a92" providerId="AD" clId="Web-{7D176B96-130A-E534-D61A-AB7F89D5E2A0}" dt="2025-07-03T07:28:02.397" v="288" actId="20577"/>
          <ac:spMkLst>
            <pc:docMk/>
            <pc:sldMk cId="3497345710" sldId="275"/>
            <ac:spMk id="34" creationId="{76E288A6-783D-5A65-3E24-AC2E73AEB3C4}"/>
          </ac:spMkLst>
        </pc:spChg>
        <pc:spChg chg="mod">
          <ac:chgData name="Hahn, Alba" userId="S::alba.hahn@gopa.eu::6f46061e-f6fc-449f-b418-8e22876b8a92" providerId="AD" clId="Web-{7D176B96-130A-E534-D61A-AB7F89D5E2A0}" dt="2025-07-03T07:25:10.501" v="284" actId="20577"/>
          <ac:spMkLst>
            <pc:docMk/>
            <pc:sldMk cId="3497345710" sldId="275"/>
            <ac:spMk id="35" creationId="{2599EEB8-F6B8-1368-014E-7159F5431EE5}"/>
          </ac:spMkLst>
        </pc:spChg>
        <pc:spChg chg="mod">
          <ac:chgData name="Hahn, Alba" userId="S::alba.hahn@gopa.eu::6f46061e-f6fc-449f-b418-8e22876b8a92" providerId="AD" clId="Web-{7D176B96-130A-E534-D61A-AB7F89D5E2A0}" dt="2025-07-03T07:37:58.291" v="304" actId="20577"/>
          <ac:spMkLst>
            <pc:docMk/>
            <pc:sldMk cId="3497345710" sldId="275"/>
            <ac:spMk id="36" creationId="{166D3986-8CC7-D6B3-9481-9D3A03101C44}"/>
          </ac:spMkLst>
        </pc:spChg>
        <pc:spChg chg="mod">
          <ac:chgData name="Hahn, Alba" userId="S::alba.hahn@gopa.eu::6f46061e-f6fc-449f-b418-8e22876b8a92" providerId="AD" clId="Web-{7D176B96-130A-E534-D61A-AB7F89D5E2A0}" dt="2025-07-03T07:47:52.967" v="362" actId="20577"/>
          <ac:spMkLst>
            <pc:docMk/>
            <pc:sldMk cId="3497345710" sldId="275"/>
            <ac:spMk id="37" creationId="{4B730B82-4D08-9960-1669-DB2FBBE479C5}"/>
          </ac:spMkLst>
        </pc:spChg>
        <pc:spChg chg="mod">
          <ac:chgData name="Hahn, Alba" userId="S::alba.hahn@gopa.eu::6f46061e-f6fc-449f-b418-8e22876b8a92" providerId="AD" clId="Web-{7D176B96-130A-E534-D61A-AB7F89D5E2A0}" dt="2025-07-03T07:41:20.798" v="322" actId="20577"/>
          <ac:spMkLst>
            <pc:docMk/>
            <pc:sldMk cId="3497345710" sldId="275"/>
            <ac:spMk id="38" creationId="{EAB161EB-7FEA-3BC3-7391-51CA6BD1244A}"/>
          </ac:spMkLst>
        </pc:spChg>
        <pc:spChg chg="add del mod">
          <ac:chgData name="Hahn, Alba" userId="S::alba.hahn@gopa.eu::6f46061e-f6fc-449f-b418-8e22876b8a92" providerId="AD" clId="Web-{7D176B96-130A-E534-D61A-AB7F89D5E2A0}" dt="2025-07-03T07:52:48.179" v="414"/>
          <ac:spMkLst>
            <pc:docMk/>
            <pc:sldMk cId="3497345710" sldId="275"/>
            <ac:spMk id="41" creationId="{D30C5C8C-E8D2-A0DA-49B6-3676EC928C01}"/>
          </ac:spMkLst>
        </pc:spChg>
        <pc:spChg chg="add del mod">
          <ac:chgData name="Hahn, Alba" userId="S::alba.hahn@gopa.eu::6f46061e-f6fc-449f-b418-8e22876b8a92" providerId="AD" clId="Web-{7D176B96-130A-E534-D61A-AB7F89D5E2A0}" dt="2025-07-03T07:54:11.697" v="430"/>
          <ac:spMkLst>
            <pc:docMk/>
            <pc:sldMk cId="3497345710" sldId="275"/>
            <ac:spMk id="43" creationId="{E395BC9B-B36D-8437-44AF-3ABF19B2D905}"/>
          </ac:spMkLst>
        </pc:spChg>
        <pc:spChg chg="add del mod">
          <ac:chgData name="Hahn, Alba" userId="S::alba.hahn@gopa.eu::6f46061e-f6fc-449f-b418-8e22876b8a92" providerId="AD" clId="Web-{7D176B96-130A-E534-D61A-AB7F89D5E2A0}" dt="2025-07-03T07:53:35.024" v="419"/>
          <ac:spMkLst>
            <pc:docMk/>
            <pc:sldMk cId="3497345710" sldId="275"/>
            <ac:spMk id="44" creationId="{9AF3CFA1-D1A0-2593-9DE1-48C1F509906C}"/>
          </ac:spMkLst>
        </pc:spChg>
        <pc:spChg chg="del">
          <ac:chgData name="Hahn, Alba" userId="S::alba.hahn@gopa.eu::6f46061e-f6fc-449f-b418-8e22876b8a92" providerId="AD" clId="Web-{7D176B96-130A-E534-D61A-AB7F89D5E2A0}" dt="2025-07-03T07:47:36.091" v="359"/>
          <ac:spMkLst>
            <pc:docMk/>
            <pc:sldMk cId="3497345710" sldId="275"/>
            <ac:spMk id="83" creationId="{6DF57E7E-36F6-CF02-89EF-63474E3813EA}"/>
          </ac:spMkLst>
        </pc:spChg>
        <pc:spChg chg="del">
          <ac:chgData name="Hahn, Alba" userId="S::alba.hahn@gopa.eu::6f46061e-f6fc-449f-b418-8e22876b8a92" providerId="AD" clId="Web-{7D176B96-130A-E534-D61A-AB7F89D5E2A0}" dt="2025-07-03T07:47:31.763" v="358"/>
          <ac:spMkLst>
            <pc:docMk/>
            <pc:sldMk cId="3497345710" sldId="275"/>
            <ac:spMk id="84" creationId="{12C15D9C-C9BD-00A1-8AD6-DBEC464E3DDF}"/>
          </ac:spMkLst>
        </pc:spChg>
        <pc:spChg chg="mod">
          <ac:chgData name="Hahn, Alba" userId="S::alba.hahn@gopa.eu::6f46061e-f6fc-449f-b418-8e22876b8a92" providerId="AD" clId="Web-{7D176B96-130A-E534-D61A-AB7F89D5E2A0}" dt="2025-07-03T07:47:19.715" v="356" actId="1076"/>
          <ac:spMkLst>
            <pc:docMk/>
            <pc:sldMk cId="3497345710" sldId="275"/>
            <ac:spMk id="89" creationId="{5CCB076D-E249-D5AF-9DF9-8161367C71E1}"/>
          </ac:spMkLst>
        </pc:spChg>
        <pc:spChg chg="mod">
          <ac:chgData name="Hahn, Alba" userId="S::alba.hahn@gopa.eu::6f46061e-f6fc-449f-b418-8e22876b8a92" providerId="AD" clId="Web-{7D176B96-130A-E534-D61A-AB7F89D5E2A0}" dt="2025-07-03T07:53:52.416" v="424" actId="1076"/>
          <ac:spMkLst>
            <pc:docMk/>
            <pc:sldMk cId="3497345710" sldId="275"/>
            <ac:spMk id="107" creationId="{4C634493-6E89-CB22-2280-1AD985AB70C1}"/>
          </ac:spMkLst>
        </pc:spChg>
        <pc:spChg chg="mod">
          <ac:chgData name="Hahn, Alba" userId="S::alba.hahn@gopa.eu::6f46061e-f6fc-449f-b418-8e22876b8a92" providerId="AD" clId="Web-{7D176B96-130A-E534-D61A-AB7F89D5E2A0}" dt="2025-07-03T07:54:17.323" v="431" actId="1076"/>
          <ac:spMkLst>
            <pc:docMk/>
            <pc:sldMk cId="3497345710" sldId="275"/>
            <ac:spMk id="109" creationId="{FAC501A5-9C03-98B7-20D6-DF17B598538F}"/>
          </ac:spMkLst>
        </pc:spChg>
        <pc:spChg chg="mod">
          <ac:chgData name="Hahn, Alba" userId="S::alba.hahn@gopa.eu::6f46061e-f6fc-449f-b418-8e22876b8a92" providerId="AD" clId="Web-{7D176B96-130A-E534-D61A-AB7F89D5E2A0}" dt="2025-07-03T07:52:56.086" v="416" actId="1076"/>
          <ac:spMkLst>
            <pc:docMk/>
            <pc:sldMk cId="3497345710" sldId="275"/>
            <ac:spMk id="113" creationId="{026D525A-29BE-2CED-7C1C-6F7F005A6DC4}"/>
          </ac:spMkLst>
        </pc:spChg>
        <pc:grpChg chg="add mod">
          <ac:chgData name="Hahn, Alba" userId="S::alba.hahn@gopa.eu::6f46061e-f6fc-449f-b418-8e22876b8a92" providerId="AD" clId="Web-{7D176B96-130A-E534-D61A-AB7F89D5E2A0}" dt="2025-07-03T07:43:12.176" v="332" actId="1076"/>
          <ac:grpSpMkLst>
            <pc:docMk/>
            <pc:sldMk cId="3497345710" sldId="275"/>
            <ac:grpSpMk id="39" creationId="{78DD6BEA-BCB3-BBAF-58DA-2BF5CCD9B10B}"/>
          </ac:grpSpMkLst>
        </pc:grpChg>
        <pc:grpChg chg="add del">
          <ac:chgData name="Hahn, Alba" userId="S::alba.hahn@gopa.eu::6f46061e-f6fc-449f-b418-8e22876b8a92" providerId="AD" clId="Web-{7D176B96-130A-E534-D61A-AB7F89D5E2A0}" dt="2025-07-03T07:46:53.137" v="351"/>
          <ac:grpSpMkLst>
            <pc:docMk/>
            <pc:sldMk cId="3497345710" sldId="275"/>
            <ac:grpSpMk id="76" creationId="{DD8923B4-0C49-B002-703A-EDFCCA863C86}"/>
          </ac:grpSpMkLst>
        </pc:grpChg>
        <pc:grpChg chg="add del mod">
          <ac:chgData name="Hahn, Alba" userId="S::alba.hahn@gopa.eu::6f46061e-f6fc-449f-b418-8e22876b8a92" providerId="AD" clId="Web-{7D176B96-130A-E534-D61A-AB7F89D5E2A0}" dt="2025-07-03T07:47:37.904" v="360"/>
          <ac:grpSpMkLst>
            <pc:docMk/>
            <pc:sldMk cId="3497345710" sldId="275"/>
            <ac:grpSpMk id="105" creationId="{AD0D19E0-B072-DC5F-5838-28388D5D6E21}"/>
          </ac:grpSpMkLst>
        </pc:grpChg>
        <pc:grpChg chg="add mod">
          <ac:chgData name="Hahn, Alba" userId="S::alba.hahn@gopa.eu::6f46061e-f6fc-449f-b418-8e22876b8a92" providerId="AD" clId="Web-{7D176B96-130A-E534-D61A-AB7F89D5E2A0}" dt="2025-07-03T07:52:38.773" v="412" actId="1076"/>
          <ac:grpSpMkLst>
            <pc:docMk/>
            <pc:sldMk cId="3497345710" sldId="275"/>
            <ac:grpSpMk id="132" creationId="{946936A0-5638-D35F-5685-EA39A91305EA}"/>
          </ac:grpSpMkLst>
        </pc:grpChg>
        <pc:grpChg chg="add del mod">
          <ac:chgData name="Hahn, Alba" userId="S::alba.hahn@gopa.eu::6f46061e-f6fc-449f-b418-8e22876b8a92" providerId="AD" clId="Web-{7D176B96-130A-E534-D61A-AB7F89D5E2A0}" dt="2025-07-03T07:04:16.367" v="206"/>
          <ac:grpSpMkLst>
            <pc:docMk/>
            <pc:sldMk cId="3497345710" sldId="275"/>
            <ac:grpSpMk id="328" creationId="{48E5F77A-D9A8-4850-982F-34E957DAC42B}"/>
          </ac:grpSpMkLst>
        </pc:grpChg>
        <pc:grpChg chg="del">
          <ac:chgData name="Hahn, Alba" userId="S::alba.hahn@gopa.eu::6f46061e-f6fc-449f-b418-8e22876b8a92" providerId="AD" clId="Web-{7D176B96-130A-E534-D61A-AB7F89D5E2A0}" dt="2025-07-03T07:04:19.914" v="207"/>
          <ac:grpSpMkLst>
            <pc:docMk/>
            <pc:sldMk cId="3497345710" sldId="275"/>
            <ac:grpSpMk id="329" creationId="{32A7C807-6E17-7119-FA7A-D4CDFEB12B03}"/>
          </ac:grpSpMkLst>
        </pc:grpChg>
        <pc:grpChg chg="del">
          <ac:chgData name="Hahn, Alba" userId="S::alba.hahn@gopa.eu::6f46061e-f6fc-449f-b418-8e22876b8a92" providerId="AD" clId="Web-{7D176B96-130A-E534-D61A-AB7F89D5E2A0}" dt="2025-07-03T07:04:23.477" v="208"/>
          <ac:grpSpMkLst>
            <pc:docMk/>
            <pc:sldMk cId="3497345710" sldId="275"/>
            <ac:grpSpMk id="331" creationId="{1C5BEDEC-C0D2-290C-3EC1-4874646AA3D2}"/>
          </ac:grpSpMkLst>
        </pc:grpChg>
        <pc:picChg chg="add del mod ord">
          <ac:chgData name="Hahn, Alba" userId="S::alba.hahn@gopa.eu::6f46061e-f6fc-449f-b418-8e22876b8a92" providerId="AD" clId="Web-{7D176B96-130A-E534-D61A-AB7F89D5E2A0}" dt="2025-07-03T07:04:10.039" v="205"/>
          <ac:picMkLst>
            <pc:docMk/>
            <pc:sldMk cId="3497345710" sldId="275"/>
            <ac:picMk id="4" creationId="{6D3F4E38-1018-A008-3B35-0091AC09C5D5}"/>
          </ac:picMkLst>
        </pc:picChg>
        <pc:picChg chg="add mod ord modCrop">
          <ac:chgData name="Hahn, Alba" userId="S::alba.hahn@gopa.eu::6f46061e-f6fc-449f-b418-8e22876b8a92" providerId="AD" clId="Web-{7D176B96-130A-E534-D61A-AB7F89D5E2A0}" dt="2025-07-03T07:14:52.731" v="248" actId="1076"/>
          <ac:picMkLst>
            <pc:docMk/>
            <pc:sldMk cId="3497345710" sldId="275"/>
            <ac:picMk id="6" creationId="{E9D024FC-1D23-E6B6-78D5-F810EC16B7D0}"/>
          </ac:picMkLst>
        </pc:picChg>
      </pc:sldChg>
      <pc:sldChg chg="delSp add del replId">
        <pc:chgData name="Hahn, Alba" userId="S::alba.hahn@gopa.eu::6f46061e-f6fc-449f-b418-8e22876b8a92" providerId="AD" clId="Web-{7D176B96-130A-E534-D61A-AB7F89D5E2A0}" dt="2025-07-03T07:12:14.023" v="234"/>
        <pc:sldMkLst>
          <pc:docMk/>
          <pc:sldMk cId="3494772179" sldId="276"/>
        </pc:sldMkLst>
        <pc:grpChg chg="del">
          <ac:chgData name="Hahn, Alba" userId="S::alba.hahn@gopa.eu::6f46061e-f6fc-449f-b418-8e22876b8a92" providerId="AD" clId="Web-{7D176B96-130A-E534-D61A-AB7F89D5E2A0}" dt="2025-07-03T07:09:11.236" v="232"/>
          <ac:grpSpMkLst>
            <pc:docMk/>
            <pc:sldMk cId="3494772179" sldId="276"/>
            <ac:grpSpMk id="328" creationId="{94FF6E73-AEBC-4740-2E02-27B9957BF2A2}"/>
          </ac:grpSpMkLst>
        </pc:grpChg>
      </pc:sldChg>
    </pc:docChg>
  </pc:docChgLst>
</pc:chgInfo>
</file>

<file path=ppt/comments/modernComment_10C_E4944AF8.xml><?xml version="1.0" encoding="utf-8"?>
<p188:cmLst xmlns:a="http://schemas.openxmlformats.org/drawingml/2006/main" xmlns:r="http://schemas.openxmlformats.org/officeDocument/2006/relationships" xmlns:p188="http://schemas.microsoft.com/office/powerpoint/2018/8/main">
  <p188:cm id="{32642479-4416-4139-9564-07C77F5053D5}" authorId="{D0F74881-3E34-B02E-6EE3-A41A6D537924}" created="2025-06-11T14:16:29.171">
    <ac:deMkLst xmlns:ac="http://schemas.microsoft.com/office/drawing/2013/main/command">
      <pc:docMk xmlns:pc="http://schemas.microsoft.com/office/powerpoint/2013/main/command"/>
      <pc:sldMk xmlns:pc="http://schemas.microsoft.com/office/powerpoint/2013/main/command" cId="3834923768" sldId="268"/>
      <ac:spMk id="20" creationId="{8802A540-484A-10BE-CFDE-1A5F2F86AFC4}"/>
    </ac:deMkLst>
    <p188:txBody>
      <a:bodyPr/>
      <a:lstStyle/>
      <a:p>
        <a:r>
          <a:rPr lang="en-GB"/>
          <a:t>The map on this slide should be updated to reflect changed status of Bulgaria and Romania.</a:t>
        </a:r>
      </a:p>
    </p188:txBody>
    <p188:extLst>
      <p:ext xmlns:p="http://schemas.openxmlformats.org/presentationml/2006/main" uri="{57CB4572-C831-44C2-8A1C-0ADB6CCDFE69}">
        <p223:reactions xmlns:p223="http://schemas.microsoft.com/office/powerpoint/2022/03/main">
          <p223:rxn type="👍">
            <p223:instance time="2025-07-03T06:30:04.645" authorId="{CFB73E7F-18A8-FC50-21B7-BFA34CE2203B}"/>
          </p223:rxn>
        </p223:reactions>
      </p:ext>
    </p188:extLst>
  </p188:cm>
</p188:cmLst>
</file>

<file path=ppt/comments/modernComment_113_D07542AE.xml><?xml version="1.0" encoding="utf-8"?>
<p188:cmLst xmlns:a="http://schemas.openxmlformats.org/drawingml/2006/main" xmlns:r="http://schemas.openxmlformats.org/officeDocument/2006/relationships" xmlns:p188="http://schemas.microsoft.com/office/powerpoint/2018/8/main">
  <p188:cm id="{18D65EA3-09D1-43A8-9AA5-547EF3576A14}" authorId="{D0F74881-3E34-B02E-6EE3-A41A6D537924}" created="2025-06-11T14:18:27.158">
    <pc:sldMkLst xmlns:pc="http://schemas.microsoft.com/office/powerpoint/2013/main/command">
      <pc:docMk/>
      <pc:sldMk cId="1062535801" sldId="271"/>
    </pc:sldMkLst>
    <p188:txBody>
      <a:bodyPr/>
      <a:lstStyle/>
      <a:p>
        <a:r>
          <a:rPr lang="en-GB"/>
          <a:t>Update to include BG and RO.</a:t>
        </a:r>
      </a:p>
    </p188:txBody>
    <p188:extLst>
      <p:ext xmlns:p="http://schemas.openxmlformats.org/presentationml/2006/main" uri="{57CB4572-C831-44C2-8A1C-0ADB6CCDFE69}">
        <p223:reactions xmlns:p223="http://schemas.microsoft.com/office/powerpoint/2022/03/main">
          <p223:rxn type="👍">
            <p223:instance time="2025-07-03T07:54:31.120" authorId="{CFB73E7F-18A8-FC50-21B7-BFA34CE2203B}"/>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D4F303-C512-491E-8120-BC573599DECC}" type="datetimeFigureOut">
              <a:rPr lang="en-GB" smtClean="0"/>
              <a:t>03/07/2025</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6F2CB-BB0B-477B-88A3-7B49F4C55307}"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17C0B-678C-1123-76B0-584104D99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09BC1-0600-5807-672E-678442487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38A86-5C8B-5CD2-5094-7FADA2F406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99DAF6F-7BB9-988B-AD94-9FD53A7E35A0}"/>
              </a:ext>
            </a:extLst>
          </p:cNvPr>
          <p:cNvSpPr>
            <a:spLocks noGrp="1"/>
          </p:cNvSpPr>
          <p:nvPr>
            <p:ph type="sldNum" sz="quarter" idx="5"/>
          </p:nvPr>
        </p:nvSpPr>
        <p:spPr/>
        <p:txBody>
          <a:bodyPr/>
          <a:lstStyle/>
          <a:p>
            <a:fld id="{C7113DED-87A6-47AA-80FE-94F01BCE1E2E}" type="slidenum">
              <a:rPr lang="en-GB" smtClean="0"/>
              <a:t>6</a:t>
            </a:fld>
            <a:endParaRPr lang="en-GB"/>
          </a:p>
        </p:txBody>
      </p:sp>
    </p:spTree>
    <p:extLst>
      <p:ext uri="{BB962C8B-B14F-4D97-AF65-F5344CB8AC3E}">
        <p14:creationId xmlns:p14="http://schemas.microsoft.com/office/powerpoint/2010/main" val="389179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adec="http://schemas.microsoft.com/office/drawing/2017/decorative" xmlns=""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anchor="ctr" anchorCtr="0">
            <a:noAutofit/>
          </a:bodyPr>
          <a:lstStyle>
            <a:lvl1pPr algn="ctr">
              <a:defRPr sz="3600" b="1">
                <a:solidFill>
                  <a:schemeClr val="accent1"/>
                </a:solidFill>
              </a:defRPr>
            </a:lvl1pPr>
          </a:lstStyle>
          <a:p>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Student’s Pack</a:t>
            </a:r>
            <a:endParaRPr lang="en-GB" dirty="0"/>
          </a:p>
        </p:txBody>
      </p:sp>
      <p:pic>
        <p:nvPicPr>
          <p:cNvPr id="174" name="Graphic 35" descr="European Citizens' Initiative">
            <a:extLst>
              <a:ext uri="{FF2B5EF4-FFF2-40B4-BE49-F238E27FC236}">
                <a16:creationId xmlns:a16="http://schemas.microsoft.com/office/drawing/2014/main" id="{FA29F282-84DA-685A-4F52-AC7FAF0F96D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084783" y="6031304"/>
            <a:ext cx="1755768" cy="552464"/>
          </a:xfrm>
          <a:prstGeom prst="rect">
            <a:avLst/>
          </a:prstGeom>
        </p:spPr>
      </p:pic>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82" name="Graphic 35" descr="European Citizens' Initiative">
            <a:extLst>
              <a:ext uri="{FF2B5EF4-FFF2-40B4-BE49-F238E27FC236}">
                <a16:creationId xmlns:a16="http://schemas.microsoft.com/office/drawing/2014/main" id="{C0BFA291-8904-A639-77E7-E1BCD8F58CF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606971" y="6131594"/>
            <a:ext cx="1105102" cy="347727"/>
          </a:xfrm>
          <a:prstGeom prst="rect">
            <a:avLst/>
          </a:prstGeom>
        </p:spPr>
      </p:pic>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anchor="ctr" anchorCtr="0">
            <a:noAutofit/>
          </a:bodyPr>
          <a:lstStyle>
            <a:lvl1pPr algn="ctr">
              <a:defRPr sz="4400" b="1">
                <a:solidFill>
                  <a:schemeClr val="bg1"/>
                </a:solidFill>
              </a:defRPr>
            </a:lvl1pPr>
          </a:lstStyle>
          <a:p>
            <a:endParaRPr lang="en-US" dirty="0"/>
          </a:p>
        </p:txBody>
      </p:sp>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a:normAutofit/>
          </a:bodyPr>
          <a:lstStyle>
            <a:lvl1pPr>
              <a:defRPr sz="3200">
                <a:solidFill>
                  <a:schemeClr val="tx1">
                    <a:lumMod val="75000"/>
                    <a:lumOff val="25000"/>
                  </a:schemeClr>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03" name="Graphic 35" descr="European Citizens' Initiative">
            <a:extLst>
              <a:ext uri="{FF2B5EF4-FFF2-40B4-BE49-F238E27FC236}">
                <a16:creationId xmlns:a16="http://schemas.microsoft.com/office/drawing/2014/main" id="{AD9E495E-4BFA-5F05-2985-B643A145D0D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004498" y="6378557"/>
            <a:ext cx="890541" cy="280214"/>
          </a:xfrm>
          <a:prstGeom prst="rect">
            <a:avLst/>
          </a:prstGeom>
        </p:spPr>
      </p:pic>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59298" y="6587763"/>
            <a:ext cx="544244" cy="270237"/>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a:lstStyle>
            <a:lvl1pPr>
              <a:defRPr>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03" name="Graphic 35" descr="European Citizens' Initiative">
            <a:extLst>
              <a:ext uri="{FF2B5EF4-FFF2-40B4-BE49-F238E27FC236}">
                <a16:creationId xmlns:a16="http://schemas.microsoft.com/office/drawing/2014/main" id="{AD9E495E-4BFA-5F05-2985-B643A145D0D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004498" y="6378557"/>
            <a:ext cx="890541" cy="280214"/>
          </a:xfrm>
          <a:prstGeom prst="rect">
            <a:avLst/>
          </a:prstGeom>
        </p:spPr>
      </p:pic>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59298" y="6587763"/>
            <a:ext cx="544244" cy="270237"/>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A53F1-FFB8-46E2-8BBC-A5F022DBFFE2}" type="datetimeFigureOut">
              <a:rPr lang="en-GB" smtClean="0"/>
              <a:t>03/07/2025</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3.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18/10/relationships/comments" Target="../comments/modernComment_10C_E4944AF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13_D07542AE.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2114550"/>
            <a:ext cx="5054598" cy="3689352"/>
          </a:xfrm>
        </p:spPr>
        <p:txBody>
          <a:bodyPr/>
          <a:lstStyle/>
          <a:p>
            <a:r>
              <a:rPr lang="en-US" sz="4200" dirty="0"/>
              <a:t>EU DEMOCRACY</a:t>
            </a:r>
            <a:br>
              <a:rPr lang="en-US" sz="4200" dirty="0"/>
            </a:br>
            <a:r>
              <a:rPr lang="en-US" sz="4200" dirty="0"/>
              <a:t>IN ACTION</a:t>
            </a:r>
            <a:r>
              <a:rPr lang="en-US" dirty="0"/>
              <a:t/>
            </a:r>
            <a:br>
              <a:rPr lang="en-US" dirty="0"/>
            </a:br>
            <a:r>
              <a:rPr lang="en-US" sz="2800" b="0" dirty="0"/>
              <a:t/>
            </a:r>
            <a:br>
              <a:rPr lang="en-US" sz="2800" b="0" dirty="0"/>
            </a:br>
            <a:r>
              <a:rPr lang="en-US" sz="2800" b="0" spc="-40" dirty="0"/>
              <a:t>Have Your Say with the </a:t>
            </a:r>
            <a:r>
              <a:rPr lang="en-US" sz="2800" b="0" dirty="0"/>
              <a:t/>
            </a:r>
            <a:br>
              <a:rPr lang="en-US" sz="2800" b="0" dirty="0"/>
            </a:br>
            <a:r>
              <a:rPr lang="en-US" sz="2800" b="0" dirty="0"/>
              <a:t>European Citizens'</a:t>
            </a:r>
            <a:br>
              <a:rPr lang="en-US" sz="2800" b="0" dirty="0"/>
            </a:br>
            <a:r>
              <a:rPr lang="en-US" sz="2800" b="0" dirty="0"/>
              <a:t>Initiative</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a:noAutofit/>
          </a:bodyPr>
          <a:lstStyle/>
          <a:p>
            <a:pPr>
              <a:lnSpc>
                <a:spcPct val="85000"/>
              </a:lnSpc>
            </a:pPr>
            <a:r>
              <a:rPr lang="en-US" dirty="0"/>
              <a:t>Unit 1</a:t>
            </a:r>
            <a:endParaRPr lang="en-GB" dirty="0"/>
          </a:p>
          <a:p>
            <a:pPr>
              <a:lnSpc>
                <a:spcPct val="85000"/>
              </a:lnSpc>
            </a:pPr>
            <a:r>
              <a:rPr lang="en-US" dirty="0"/>
              <a:t>A</a:t>
            </a:r>
            <a:r>
              <a:rPr lang="en-US" sz="1800" spc="-20" dirty="0"/>
              <a:t> Brief introduction to the EU</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Public health</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Industry</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Culture</a:t>
            </a:r>
          </a:p>
        </p:txBody>
      </p:sp>
      <p:sp>
        <p:nvSpPr>
          <p:cNvPr id="9" name="TextBox 8">
            <a:extLst>
              <a:ext uri="{FF2B5EF4-FFF2-40B4-BE49-F238E27FC236}">
                <a16:creationId xmlns:a16="http://schemas.microsoft.com/office/drawing/2014/main" id="{8C118793-C2FB-8E27-E4F8-3186BA861DC8}"/>
              </a:ext>
            </a:extLst>
          </p:cNvPr>
          <p:cNvSpPr txBox="1"/>
          <p:nvPr/>
        </p:nvSpPr>
        <p:spPr>
          <a:xfrm>
            <a:off x="3976423" y="5076029"/>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Tourism</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a:lnSpc>
                <a:spcPct val="107000"/>
              </a:lnSpc>
              <a:spcAft>
                <a:spcPts val="800"/>
              </a:spcAft>
            </a:pPr>
            <a:r>
              <a:rPr lang="en-GB" sz="1600" dirty="0">
                <a:solidFill>
                  <a:schemeClr val="tx1">
                    <a:lumMod val="75000"/>
                    <a:lumOff val="25000"/>
                  </a:schemeClr>
                </a:solidFill>
                <a:cs typeface="Arial" panose="020B0604020202020204" pitchFamily="34" charset="0"/>
              </a:rPr>
              <a:t>Education and training, youth and sport</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Civil protection</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a:lnSpc>
                <a:spcPct val="107000"/>
              </a:lnSpc>
              <a:spcAft>
                <a:spcPts val="800"/>
              </a:spcAft>
              <a:buNone/>
            </a:pPr>
            <a:r>
              <a:rPr lang="en-GB" sz="1600" dirty="0">
                <a:solidFill>
                  <a:schemeClr val="tx1">
                    <a:lumMod val="75000"/>
                    <a:lumOff val="25000"/>
                  </a:schemeClr>
                </a:solidFill>
                <a:cs typeface="Arial" panose="020B0604020202020204" pitchFamily="34" charset="0"/>
              </a:rPr>
              <a:t>Administrative cooperation</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a:normAutofit/>
          </a:bodyPr>
          <a:lstStyle/>
          <a:p>
            <a:pPr algn="ctr"/>
            <a:r>
              <a:rPr lang="en-GB" sz="3200" dirty="0"/>
              <a:t>Areas where the EU can support </a:t>
            </a:r>
            <a:br>
              <a:rPr lang="en-GB" sz="3200" dirty="0"/>
            </a:br>
            <a:r>
              <a:rPr lang="en-GB" sz="3200" dirty="0"/>
              <a:t>national </a:t>
            </a:r>
            <a:r>
              <a:rPr lang="en-GB" dirty="0"/>
              <a:t>action</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1">
            <a:hlinkClick r:id="" action="ppaction://media"/>
            <a:extLst>
              <a:ext uri="{FF2B5EF4-FFF2-40B4-BE49-F238E27FC236}">
                <a16:creationId xmlns:a16="http://schemas.microsoft.com/office/drawing/2014/main" id="{FC937AC9-4004-17F7-660E-8622E92DBFD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9750" y="703857"/>
            <a:ext cx="9192500" cy="5178979"/>
          </a:xfrm>
        </p:spPr>
      </p:pic>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grpSp>
      </p:grpSp>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hat_are_EU_values__(HD_1080_-_WEB_(H264_4000))">
            <a:hlinkClick r:id="" action="ppaction://media"/>
            <a:extLst>
              <a:ext uri="{FF2B5EF4-FFF2-40B4-BE49-F238E27FC236}">
                <a16:creationId xmlns:a16="http://schemas.microsoft.com/office/drawing/2014/main" id="{2430FF69-0B0F-2671-FBB2-6070E2F252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7427" y="730118"/>
            <a:ext cx="9180327" cy="5163702"/>
          </a:xfrm>
        </p:spPr>
      </p:pic>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grpSp>
      </p:grpSp>
    </p:spTree>
    <p:extLst>
      <p:ext uri="{BB962C8B-B14F-4D97-AF65-F5344CB8AC3E}">
        <p14:creationId xmlns:p14="http://schemas.microsoft.com/office/powerpoint/2010/main" val="152033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a:normAutofit/>
          </a:bodyPr>
          <a:lstStyle/>
          <a:p>
            <a:pPr algn="ctr"/>
            <a:r>
              <a:rPr lang="en-GB" dirty="0">
                <a:solidFill>
                  <a:schemeClr val="bg1"/>
                </a:solidFill>
              </a:rPr>
              <a:t>EU</a:t>
            </a:r>
            <a:br>
              <a:rPr lang="en-GB" dirty="0">
                <a:solidFill>
                  <a:schemeClr val="bg1"/>
                </a:solidFill>
              </a:rPr>
            </a:br>
            <a:r>
              <a:rPr lang="en-GB" b="0" dirty="0">
                <a:solidFill>
                  <a:schemeClr val="bg1"/>
                </a:solidFill>
              </a:rPr>
              <a:t>Values</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759050"/>
            <a:ext cx="4973670" cy="5338477"/>
          </a:xfrm>
          <a:prstGeom prst="roundRect">
            <a:avLst>
              <a:gd name="adj" fmla="val 13851"/>
            </a:avLst>
          </a:prstGeom>
          <a:solidFill>
            <a:schemeClr val="accent6">
              <a:lumMod val="20000"/>
              <a:lumOff val="80000"/>
            </a:schemeClr>
          </a:solidFill>
        </p:spPr>
        <p:txBody>
          <a:bodyPr wrap="square" lIns="252000" tIns="144000" rIns="252000" bIns="7200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800" i="1" dirty="0">
                <a:solidFill>
                  <a:schemeClr val="tx1">
                    <a:lumMod val="75000"/>
                    <a:lumOff val="25000"/>
                  </a:schemeClr>
                </a:solidFill>
              </a:rPr>
              <a:t>‘The Union is founded on the values of respect for human dignity, freedom, democracy, equality, the rule of law and respect for human rights, including the rights of persons belonging to minorities. These values are common to the Member States in a society in which pluralism, non-discrimination, tolerance, justice, solidarity and equality between women and men prevail.’</a:t>
            </a:r>
          </a:p>
          <a:p>
            <a:pPr marL="0" indent="0" algn="r">
              <a:lnSpc>
                <a:spcPct val="150000"/>
              </a:lnSpc>
              <a:buNone/>
            </a:pPr>
            <a:r>
              <a:rPr lang="en-GB" sz="1600" dirty="0">
                <a:solidFill>
                  <a:schemeClr val="accent1"/>
                </a:solidFill>
              </a:rPr>
              <a:t>Article 2 of the Lisbon Treaty</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a:spAutoFit/>
          </a:bodyPr>
          <a:lstStyle/>
          <a:p>
            <a:pPr marL="0" indent="0" algn="ctr">
              <a:buNone/>
            </a:pPr>
            <a:r>
              <a:rPr lang="en-GB" sz="1400" b="1" cap="all" dirty="0">
                <a:solidFill>
                  <a:schemeClr val="accent1"/>
                </a:solidFill>
              </a:rPr>
              <a:t>Human dignity</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337193"/>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a:r>
                <a:rPr lang="en-US" sz="8800" b="1" dirty="0">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162462" cy="1327405"/>
            <a:chOff x="10258473" y="2735902"/>
            <a:chExt cx="1162462" cy="1327405"/>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16246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Democracy</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Rule of law</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Equality</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Freedom</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Human rights</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876578" y="4548862"/>
                <a:ext cx="891000" cy="801900"/>
              </a:xfrm>
              <a:prstGeom prst="rect">
                <a:avLst/>
              </a:prstGeom>
            </p:spPr>
          </p:pic>
        </p:grpSp>
      </p:grpSp>
      <p:grpSp>
        <p:nvGrpSpPr>
          <p:cNvPr id="32" name="Group 31">
            <a:extLst>
              <a:ext uri="{FF2B5EF4-FFF2-40B4-BE49-F238E27FC236}">
                <a16:creationId xmlns:a16="http://schemas.microsoft.com/office/drawing/2014/main" id="{A6E462AD-4171-7911-414B-9F114770C7FF}"/>
              </a:ext>
            </a:extLst>
          </p:cNvPr>
          <p:cNvGrpSpPr/>
          <p:nvPr/>
        </p:nvGrpSpPr>
        <p:grpSpPr>
          <a:xfrm>
            <a:off x="7241579" y="919390"/>
            <a:ext cx="1010198" cy="1195861"/>
            <a:chOff x="7234194" y="914796"/>
            <a:chExt cx="1010198" cy="1195861"/>
          </a:xfrm>
        </p:grpSpPr>
        <p:sp>
          <p:nvSpPr>
            <p:cNvPr id="33" name="Content Placeholder 2">
              <a:extLst>
                <a:ext uri="{FF2B5EF4-FFF2-40B4-BE49-F238E27FC236}">
                  <a16:creationId xmlns:a16="http://schemas.microsoft.com/office/drawing/2014/main" id="{46EE156E-CFF0-C31B-9B08-76308CCDD543}"/>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Freedom</a:t>
              </a:r>
            </a:p>
          </p:txBody>
        </p:sp>
        <p:grpSp>
          <p:nvGrpSpPr>
            <p:cNvPr id="52" name="Group 51">
              <a:extLst>
                <a:ext uri="{FF2B5EF4-FFF2-40B4-BE49-F238E27FC236}">
                  <a16:creationId xmlns:a16="http://schemas.microsoft.com/office/drawing/2014/main" id="{2EA39645-180D-C6C8-1DF6-A08097C4A7F4}"/>
                </a:ext>
              </a:extLst>
            </p:cNvPr>
            <p:cNvGrpSpPr/>
            <p:nvPr/>
          </p:nvGrpSpPr>
          <p:grpSpPr>
            <a:xfrm>
              <a:off x="7266802" y="914796"/>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51791" y="2485573"/>
                <a:ext cx="832904" cy="726292"/>
              </a:xfrm>
              <a:prstGeom prst="rect">
                <a:avLst/>
              </a:prstGeom>
            </p:spPr>
          </p:pic>
        </p:grpSp>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endParaRPr lang="en-GB"/>
              </a:p>
            </p:txBody>
          </p:sp>
        </p:grpSp>
      </p:grpSp>
      <p:grpSp>
        <p:nvGrpSpPr>
          <p:cNvPr id="141" name="Group 140">
            <a:extLst>
              <a:ext uri="{FF2B5EF4-FFF2-40B4-BE49-F238E27FC236}">
                <a16:creationId xmlns:a16="http://schemas.microsoft.com/office/drawing/2014/main" id="{1E1EE124-FE5A-4FC5-C5F4-6FDEF2225FDA}"/>
              </a:ext>
            </a:extLst>
          </p:cNvPr>
          <p:cNvGrpSpPr/>
          <p:nvPr/>
        </p:nvGrpSpPr>
        <p:grpSpPr>
          <a:xfrm>
            <a:off x="9265093" y="4600105"/>
            <a:ext cx="1967919" cy="1283397"/>
            <a:chOff x="9257708" y="4595511"/>
            <a:chExt cx="1967919" cy="1283397"/>
          </a:xfrm>
        </p:grpSpPr>
        <p:sp>
          <p:nvSpPr>
            <p:cNvPr id="142" name="Content Placeholder 2">
              <a:extLst>
                <a:ext uri="{FF2B5EF4-FFF2-40B4-BE49-F238E27FC236}">
                  <a16:creationId xmlns:a16="http://schemas.microsoft.com/office/drawing/2014/main" id="{D9F61C42-BA67-6F8F-C077-6F008D03C6B2}"/>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cap="all" dirty="0">
                  <a:solidFill>
                    <a:schemeClr val="accent1"/>
                  </a:solidFill>
                </a:rPr>
                <a:t>Human rights</a:t>
              </a:r>
            </a:p>
          </p:txBody>
        </p:sp>
        <p:grpSp>
          <p:nvGrpSpPr>
            <p:cNvPr id="143" name="Group 142">
              <a:extLst>
                <a:ext uri="{FF2B5EF4-FFF2-40B4-BE49-F238E27FC236}">
                  <a16:creationId xmlns:a16="http://schemas.microsoft.com/office/drawing/2014/main" id="{1A77F81C-9A7F-4D18-CC51-E1CFB2803BDB}"/>
                </a:ext>
              </a:extLst>
            </p:cNvPr>
            <p:cNvGrpSpPr/>
            <p:nvPr/>
          </p:nvGrpSpPr>
          <p:grpSpPr>
            <a:xfrm>
              <a:off x="9750888" y="4595511"/>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876578" y="4548862"/>
                <a:ext cx="891000" cy="801900"/>
              </a:xfrm>
              <a:prstGeom prst="rect">
                <a:avLst/>
              </a:prstGeom>
            </p:spPr>
          </p:pic>
        </p:grpSp>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DA1F5A-4493-C24B-22B5-463CC7FFC1EE}"/>
              </a:ext>
            </a:extLst>
          </p:cNvPr>
          <p:cNvPicPr>
            <a:picLocks noChangeAspect="1"/>
          </p:cNvPicPr>
          <p:nvPr/>
        </p:nvPicPr>
        <p:blipFill>
          <a:blip r:embed="rId3"/>
          <a:stretch>
            <a:fillRect/>
          </a:stretch>
        </p:blipFill>
        <p:spPr>
          <a:xfrm>
            <a:off x="681797" y="1092268"/>
            <a:ext cx="5682144" cy="5866157"/>
          </a:xfrm>
          <a:prstGeom prst="rect">
            <a:avLst/>
          </a:prstGeom>
        </p:spPr>
      </p:pic>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a:lstStyle/>
          <a:p>
            <a:pPr>
              <a:buClr>
                <a:schemeClr val="accent1"/>
              </a:buClr>
            </a:pPr>
            <a:r>
              <a:rPr lang="en-GB" dirty="0">
                <a:solidFill>
                  <a:schemeClr val="tx1">
                    <a:lumMod val="75000"/>
                    <a:lumOff val="25000"/>
                  </a:schemeClr>
                </a:solidFill>
              </a:rPr>
              <a:t>The Schengen Area</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a:buNone/>
            </a:pPr>
            <a:r>
              <a:rPr lang="en-GB" sz="4000" b="1" dirty="0">
                <a:solidFill>
                  <a:schemeClr val="accent1"/>
                </a:solidFill>
              </a:rPr>
              <a:t>29</a:t>
            </a:r>
            <a:r>
              <a:rPr lang="en-GB" sz="2400" dirty="0">
                <a:solidFill>
                  <a:schemeClr val="tx1">
                    <a:lumMod val="75000"/>
                    <a:lumOff val="25000"/>
                  </a:schemeClr>
                </a:solidFill>
              </a:rPr>
              <a:t/>
            </a:r>
            <a:br>
              <a:rPr lang="en-GB" sz="2400" dirty="0">
                <a:solidFill>
                  <a:schemeClr val="tx1">
                    <a:lumMod val="75000"/>
                    <a:lumOff val="25000"/>
                  </a:schemeClr>
                </a:solidFill>
              </a:rPr>
            </a:br>
            <a:r>
              <a:rPr lang="en-GB" sz="2400" dirty="0"/>
              <a:t>countries</a:t>
            </a:r>
            <a:r>
              <a:rPr lang="en-GB" sz="2400" dirty="0">
                <a:solidFill>
                  <a:schemeClr val="accent1"/>
                </a:solidFill>
              </a:rPr>
              <a:t>*</a:t>
            </a:r>
          </a:p>
        </p:txBody>
      </p:sp>
      <p:pic>
        <p:nvPicPr>
          <p:cNvPr id="1030" name="Picture 6">
            <a:extLst>
              <a:ext uri="{FF2B5EF4-FFF2-40B4-BE49-F238E27FC236}">
                <a16:creationId xmlns:a16="http://schemas.microsoft.com/office/drawing/2014/main" id="{1E7DB16C-5F8B-8756-7309-5D530A56B5D0}"/>
              </a:ext>
            </a:extLst>
          </p:cNvPr>
          <p:cNvPicPr>
            <a:picLocks noChangeAspect="1" noChangeArrowheads="1"/>
          </p:cNvPicPr>
          <p:nvPr/>
        </p:nvPicPr>
        <p:blipFill>
          <a:blip r:embed="rId4">
            <a:duotone>
              <a:schemeClr val="bg2">
                <a:shade val="45000"/>
                <a:satMod val="135000"/>
              </a:schemeClr>
              <a:prstClr val="white"/>
            </a:duotone>
            <a:alphaModFix amt="21000"/>
            <a:extLst>
              <a:ext uri="{BEBA8EAE-BF5A-486C-A8C5-ECC9F3942E4B}">
                <a14:imgProps xmlns:a14="http://schemas.microsoft.com/office/drawing/2010/main">
                  <a14:imgLayer r:embed="rId5">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69959" y="3766383"/>
            <a:ext cx="1897965" cy="18979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lIns="91440" tIns="45720" rIns="91440" bIns="45720" anchor="t">
            <a:noAutofit/>
          </a:bodyPr>
          <a:lstStyle/>
          <a:p>
            <a:pPr algn="ctr"/>
            <a:r>
              <a:rPr lang="en-GB" sz="1200" i="1" dirty="0">
                <a:solidFill>
                  <a:schemeClr val="tx1">
                    <a:lumMod val="75000"/>
                    <a:lumOff val="25000"/>
                  </a:schemeClr>
                </a:solidFill>
              </a:rPr>
              <a:t>*As of 1 January 2025</a:t>
            </a:r>
            <a:endParaRPr lang="en-US"/>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6">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400" dirty="0">
                <a:solidFill>
                  <a:schemeClr val="tx1">
                    <a:lumMod val="75000"/>
                    <a:lumOff val="25000"/>
                  </a:schemeClr>
                </a:solidFill>
              </a:rPr>
              <a:t>No borders between members</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2400" dirty="0">
                <a:solidFill>
                  <a:schemeClr val="tx1">
                    <a:lumMod val="75000"/>
                    <a:lumOff val="25000"/>
                  </a:schemeClr>
                </a:solidFill>
              </a:rPr>
              <a:t>Common </a:t>
            </a:r>
            <a:br>
              <a:rPr lang="en-GB" sz="2400" dirty="0">
                <a:solidFill>
                  <a:schemeClr val="tx1">
                    <a:lumMod val="75000"/>
                    <a:lumOff val="25000"/>
                  </a:schemeClr>
                </a:solidFill>
              </a:rPr>
            </a:br>
            <a:r>
              <a:rPr lang="en-GB" sz="2400" dirty="0">
                <a:solidFill>
                  <a:schemeClr val="tx1">
                    <a:lumMod val="75000"/>
                    <a:lumOff val="25000"/>
                  </a:schemeClr>
                </a:solidFill>
              </a:rPr>
              <a:t>visa policy </a:t>
            </a:r>
            <a:br>
              <a:rPr lang="en-GB" sz="2400" dirty="0">
                <a:solidFill>
                  <a:schemeClr val="tx1">
                    <a:lumMod val="75000"/>
                    <a:lumOff val="25000"/>
                  </a:schemeClr>
                </a:solidFill>
              </a:rPr>
            </a:br>
            <a:r>
              <a:rPr lang="en-GB" sz="2400" dirty="0">
                <a:solidFill>
                  <a:schemeClr val="tx1">
                    <a:lumMod val="75000"/>
                    <a:lumOff val="25000"/>
                  </a:schemeClr>
                </a:solidFill>
              </a:rPr>
              <a:t>for external visitors</a:t>
            </a:r>
          </a:p>
        </p:txBody>
      </p:sp>
      <p:sp>
        <p:nvSpPr>
          <p:cNvPr id="6" name="Rectangle 5">
            <a:extLst>
              <a:ext uri="{FF2B5EF4-FFF2-40B4-BE49-F238E27FC236}">
                <a16:creationId xmlns:a16="http://schemas.microsoft.com/office/drawing/2014/main" id="{7FF54560-F085-24FD-8DA0-9E8D1DFBC4F6}"/>
              </a:ext>
            </a:extLst>
          </p:cNvPr>
          <p:cNvSpPr/>
          <p:nvPr/>
        </p:nvSpPr>
        <p:spPr>
          <a:xfrm>
            <a:off x="5313700" y="438150"/>
            <a:ext cx="361950" cy="361950"/>
          </a:xfrm>
          <a:prstGeom prst="rect">
            <a:avLst/>
          </a:pr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endParaRPr lang="en-GB">
              <a:solidFill>
                <a:schemeClr val="tx1"/>
              </a:solidFill>
            </a:endParaRPr>
          </a:p>
        </p:txBody>
      </p:sp>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xmlns="" r:id="rId7"/>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C3D80-513D-4DC4-BA1A-0282B90869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7DC66-78F7-785C-6AC4-DB0848992F8E}"/>
              </a:ext>
            </a:extLst>
          </p:cNvPr>
          <p:cNvSpPr>
            <a:spLocks noGrp="1"/>
          </p:cNvSpPr>
          <p:nvPr>
            <p:ph type="title"/>
          </p:nvPr>
        </p:nvSpPr>
        <p:spPr>
          <a:xfrm>
            <a:off x="1127862" y="689746"/>
            <a:ext cx="5679474" cy="1562100"/>
          </a:xfrm>
        </p:spPr>
        <p:txBody>
          <a:bodyPr>
            <a:normAutofit/>
          </a:bodyPr>
          <a:lstStyle/>
          <a:p>
            <a:r>
              <a:rPr lang="en-GB" sz="2800" dirty="0">
                <a:solidFill>
                  <a:schemeClr val="tx1">
                    <a:lumMod val="75000"/>
                    <a:lumOff val="25000"/>
                  </a:schemeClr>
                </a:solidFill>
              </a:rPr>
              <a:t>Current </a:t>
            </a:r>
            <a:br>
              <a:rPr lang="en-GB" sz="2800" dirty="0">
                <a:solidFill>
                  <a:schemeClr val="tx1">
                    <a:lumMod val="75000"/>
                    <a:lumOff val="25000"/>
                  </a:schemeClr>
                </a:solidFill>
              </a:rPr>
            </a:br>
            <a:r>
              <a:rPr lang="en-GB" sz="2800" dirty="0">
                <a:solidFill>
                  <a:schemeClr val="tx1">
                    <a:lumMod val="75000"/>
                    <a:lumOff val="25000"/>
                  </a:schemeClr>
                </a:solidFill>
              </a:rPr>
              <a:t>Members of the </a:t>
            </a:r>
            <a:br>
              <a:rPr lang="en-GB" sz="2800" dirty="0">
                <a:solidFill>
                  <a:schemeClr val="tx1">
                    <a:lumMod val="75000"/>
                    <a:lumOff val="25000"/>
                  </a:schemeClr>
                </a:solidFill>
              </a:rPr>
            </a:br>
            <a:r>
              <a:rPr lang="en-GB" sz="2800" dirty="0">
                <a:solidFill>
                  <a:schemeClr val="tx1">
                    <a:lumMod val="75000"/>
                    <a:lumOff val="25000"/>
                  </a:schemeClr>
                </a:solidFill>
              </a:rPr>
              <a:t>Schengen Area</a:t>
            </a:r>
          </a:p>
        </p:txBody>
      </p:sp>
      <p:sp>
        <p:nvSpPr>
          <p:cNvPr id="3" name="Content Placeholder 2">
            <a:extLst>
              <a:ext uri="{FF2B5EF4-FFF2-40B4-BE49-F238E27FC236}">
                <a16:creationId xmlns:a16="http://schemas.microsoft.com/office/drawing/2014/main" id="{623F35FF-7B75-66B5-F005-986861800F25}"/>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a:lnSpc>
                <a:spcPct val="110000"/>
              </a:lnSpc>
              <a:spcBef>
                <a:spcPts val="0"/>
              </a:spcBef>
              <a:buNone/>
              <a:tabLst>
                <a:tab pos="447675" algn="l"/>
              </a:tabLst>
            </a:pPr>
            <a:r>
              <a:rPr lang="en-GB" sz="1600" b="1" dirty="0">
                <a:solidFill>
                  <a:schemeClr val="tx1">
                    <a:lumMod val="75000"/>
                    <a:lumOff val="25000"/>
                  </a:schemeClr>
                </a:solidFill>
                <a:effectLst/>
                <a:ea typeface="Calibri" panose="020F0502020204030204" pitchFamily="34" charset="0"/>
                <a:cs typeface="Arial"/>
              </a:rPr>
              <a:t>1	</a:t>
            </a:r>
            <a:r>
              <a:rPr lang="en-GB" sz="1600" dirty="0">
                <a:solidFill>
                  <a:schemeClr val="tx1">
                    <a:lumMod val="75000"/>
                    <a:lumOff val="25000"/>
                  </a:schemeClr>
                </a:solidFill>
                <a:effectLst/>
                <a:ea typeface="Calibri" panose="020F0502020204030204" pitchFamily="34" charset="0"/>
                <a:cs typeface="Arial"/>
              </a:rPr>
              <a:t>Austria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GB" sz="1600" b="1" dirty="0">
                <a:cs typeface="Arial"/>
              </a:rPr>
              <a:t>2</a:t>
            </a:r>
            <a:r>
              <a:rPr lang="en-GB" sz="1600" dirty="0">
                <a:effectLst/>
                <a:ea typeface="Calibri"/>
                <a:cs typeface="Arial"/>
              </a:rPr>
              <a:t>	</a:t>
            </a:r>
            <a:r>
              <a:rPr lang="en-GB" sz="1600" dirty="0">
                <a:ea typeface="Calibri"/>
                <a:cs typeface="Arial"/>
              </a:rPr>
              <a:t>Belgium</a:t>
            </a:r>
            <a:endParaRPr lang="en-GB" sz="1600" b="1" dirty="0">
              <a:ea typeface="Open Sans"/>
              <a:cs typeface="Arial"/>
            </a:endParaRPr>
          </a:p>
          <a:p>
            <a:pPr marL="0" indent="0" defTabSz="941388">
              <a:lnSpc>
                <a:spcPct val="110000"/>
              </a:lnSpc>
              <a:spcBef>
                <a:spcPts val="0"/>
              </a:spcBef>
              <a:buNone/>
              <a:tabLst>
                <a:tab pos="447675" algn="l"/>
              </a:tabLst>
            </a:pPr>
            <a:r>
              <a:rPr lang="en-GB" sz="1600" b="1" dirty="0" smtClean="0">
                <a:ea typeface="Open Sans"/>
                <a:cs typeface="Open Sans"/>
              </a:rPr>
              <a:t>3</a:t>
            </a:r>
            <a:r>
              <a:rPr lang="en-GB" sz="1600" dirty="0">
                <a:ea typeface="Open Sans"/>
                <a:cs typeface="Open Sans"/>
              </a:rPr>
              <a:t>   Bulgaria</a:t>
            </a:r>
            <a:endParaRPr lang="en-GB" sz="1600" b="1" dirty="0">
              <a:ea typeface="Open Sans"/>
              <a:cs typeface="Arial"/>
            </a:endParaRPr>
          </a:p>
          <a:p>
            <a:pPr marL="0" indent="0" defTabSz="941388">
              <a:lnSpc>
                <a:spcPct val="110000"/>
              </a:lnSpc>
              <a:spcBef>
                <a:spcPts val="0"/>
              </a:spcBef>
              <a:buNone/>
              <a:tabLst>
                <a:tab pos="447675" algn="l"/>
              </a:tabLst>
            </a:pPr>
            <a:r>
              <a:rPr lang="en-GB" sz="1600" b="1" dirty="0">
                <a:cs typeface="Arial"/>
              </a:rPr>
              <a:t>4</a:t>
            </a:r>
            <a:r>
              <a:rPr lang="en-GB" sz="1600" dirty="0">
                <a:ea typeface="Calibri"/>
                <a:cs typeface="Arial"/>
              </a:rPr>
              <a:t>	Croatia</a:t>
            </a:r>
            <a:r>
              <a:rPr lang="en-GB" sz="1600" dirty="0">
                <a:effectLst/>
                <a:ea typeface="Calibri" panose="020F0502020204030204" pitchFamily="34" charset="0"/>
                <a:cs typeface="Arial"/>
              </a:rPr>
              <a:t/>
            </a:r>
            <a:br>
              <a:rPr lang="en-GB" sz="1600" dirty="0">
                <a:effectLst/>
                <a:ea typeface="Calibri" panose="020F0502020204030204" pitchFamily="34" charset="0"/>
                <a:cs typeface="Arial"/>
              </a:rPr>
            </a:br>
            <a:r>
              <a:rPr lang="en-GB" sz="1600" b="1" dirty="0">
                <a:ea typeface="Open Sans"/>
                <a:cs typeface="Arial"/>
              </a:rPr>
              <a:t>5</a:t>
            </a:r>
            <a:r>
              <a:rPr lang="en-GB" sz="1600" dirty="0">
                <a:effectLst/>
                <a:ea typeface="Calibri"/>
                <a:cs typeface="Arial"/>
              </a:rPr>
              <a:t>	</a:t>
            </a:r>
            <a:r>
              <a:rPr lang="en-GB" sz="1600" dirty="0" err="1">
                <a:effectLst/>
                <a:ea typeface="Calibri"/>
                <a:cs typeface="Arial"/>
              </a:rPr>
              <a:t>Czechia</a:t>
            </a:r>
            <a:r>
              <a:rPr lang="en-GB" sz="1600" dirty="0">
                <a:effectLst/>
                <a:ea typeface="Calibri" panose="020F0502020204030204" pitchFamily="34" charset="0"/>
                <a:cs typeface="Arial"/>
              </a:rPr>
              <a:t/>
            </a:r>
            <a:br>
              <a:rPr lang="en-GB" sz="1600" dirty="0">
                <a:effectLst/>
                <a:ea typeface="Calibri" panose="020F0502020204030204" pitchFamily="34" charset="0"/>
                <a:cs typeface="Arial"/>
              </a:rPr>
            </a:br>
            <a:r>
              <a:rPr lang="en-GB" sz="1600" b="1" dirty="0">
                <a:cs typeface="Arial"/>
              </a:rPr>
              <a:t>6</a:t>
            </a:r>
            <a:r>
              <a:rPr lang="en-GB" sz="1600" dirty="0">
                <a:effectLst/>
                <a:ea typeface="Calibri"/>
                <a:cs typeface="Arial"/>
              </a:rPr>
              <a:t>	Denmark</a:t>
            </a:r>
            <a:r>
              <a:rPr lang="en-GB" sz="1600" dirty="0">
                <a:effectLst/>
                <a:ea typeface="Calibri" panose="020F0502020204030204" pitchFamily="34" charset="0"/>
                <a:cs typeface="Arial"/>
              </a:rPr>
              <a:t/>
            </a:r>
            <a:br>
              <a:rPr lang="en-GB" sz="1600" dirty="0">
                <a:effectLst/>
                <a:ea typeface="Calibri" panose="020F0502020204030204" pitchFamily="34" charset="0"/>
                <a:cs typeface="Arial"/>
              </a:rPr>
            </a:br>
            <a:r>
              <a:rPr lang="en-GB" sz="1600" b="1" dirty="0">
                <a:cs typeface="Arial"/>
              </a:rPr>
              <a:t>7</a:t>
            </a:r>
            <a:r>
              <a:rPr lang="en-GB" sz="1600" dirty="0">
                <a:effectLst/>
                <a:ea typeface="Calibri"/>
                <a:cs typeface="Arial"/>
              </a:rPr>
              <a:t>	Estonia</a:t>
            </a:r>
            <a:r>
              <a:rPr lang="en-GB" sz="1600" dirty="0">
                <a:effectLst/>
                <a:ea typeface="Calibri" panose="020F0502020204030204" pitchFamily="34" charset="0"/>
                <a:cs typeface="Arial"/>
              </a:rPr>
              <a:t/>
            </a:r>
            <a:br>
              <a:rPr lang="en-GB" sz="1600" dirty="0">
                <a:effectLst/>
                <a:ea typeface="Calibri" panose="020F0502020204030204" pitchFamily="34" charset="0"/>
                <a:cs typeface="Arial"/>
              </a:rPr>
            </a:br>
            <a:r>
              <a:rPr lang="en-GB" sz="1600" b="1" dirty="0">
                <a:cs typeface="Arial"/>
              </a:rPr>
              <a:t>8</a:t>
            </a:r>
            <a:r>
              <a:rPr lang="en-GB" sz="1600" dirty="0">
                <a:effectLst/>
                <a:ea typeface="Calibri"/>
                <a:cs typeface="Arial"/>
              </a:rPr>
              <a:t>	Finland</a:t>
            </a:r>
            <a:r>
              <a:rPr lang="en-GB" sz="1600" dirty="0">
                <a:effectLst/>
                <a:ea typeface="Calibri" panose="020F0502020204030204" pitchFamily="34" charset="0"/>
                <a:cs typeface="Arial"/>
              </a:rPr>
              <a:t/>
            </a:r>
            <a:br>
              <a:rPr lang="en-GB" sz="1600" dirty="0">
                <a:effectLst/>
                <a:ea typeface="Calibri" panose="020F0502020204030204" pitchFamily="34" charset="0"/>
                <a:cs typeface="Arial"/>
              </a:rPr>
            </a:br>
            <a:r>
              <a:rPr lang="en-GB" sz="1600" b="1" dirty="0">
                <a:ea typeface="Open Sans"/>
                <a:cs typeface="Arial"/>
              </a:rPr>
              <a:t>9</a:t>
            </a:r>
            <a:r>
              <a:rPr lang="en-GB" sz="1600" dirty="0">
                <a:effectLst/>
                <a:ea typeface="Calibri"/>
                <a:cs typeface="Arial"/>
              </a:rPr>
              <a:t>	France</a:t>
            </a:r>
            <a:endParaRPr lang="en-GB" sz="1600" b="1" dirty="0">
              <a:effectLst/>
              <a:ea typeface="Calibri"/>
              <a:cs typeface="Arial"/>
            </a:endParaRPr>
          </a:p>
          <a:p>
            <a:pPr marL="0" indent="0" defTabSz="941388">
              <a:lnSpc>
                <a:spcPct val="110000"/>
              </a:lnSpc>
              <a:spcBef>
                <a:spcPts val="0"/>
              </a:spcBef>
              <a:buNone/>
              <a:tabLst>
                <a:tab pos="447675" algn="l"/>
              </a:tabLst>
            </a:pPr>
            <a:r>
              <a:rPr lang="en-GB" sz="1600" b="1" dirty="0">
                <a:cs typeface="Arial"/>
              </a:rPr>
              <a:t>10</a:t>
            </a:r>
            <a:r>
              <a:rPr lang="en-GB" sz="1600" dirty="0">
                <a:effectLst/>
                <a:ea typeface="Calibri"/>
                <a:cs typeface="Arial"/>
              </a:rPr>
              <a:t>	Germany</a:t>
            </a:r>
            <a:endParaRPr lang="en-GB" sz="1600" b="1" dirty="0">
              <a:effectLst/>
              <a:ea typeface="Calibri"/>
              <a:cs typeface="Arial"/>
            </a:endParaRPr>
          </a:p>
          <a:p>
            <a:pPr marL="0" indent="0" defTabSz="941388">
              <a:lnSpc>
                <a:spcPct val="110000"/>
              </a:lnSpc>
              <a:spcBef>
                <a:spcPts val="0"/>
              </a:spcBef>
              <a:buNone/>
              <a:tabLst>
                <a:tab pos="447675" algn="l"/>
              </a:tabLst>
            </a:pPr>
            <a:r>
              <a:rPr lang="en-GB" sz="1600" b="1" dirty="0">
                <a:cs typeface="Arial"/>
              </a:rPr>
              <a:t>11</a:t>
            </a:r>
            <a:r>
              <a:rPr lang="en-GB" sz="1600" dirty="0">
                <a:effectLst/>
                <a:ea typeface="Calibri"/>
                <a:cs typeface="Arial"/>
              </a:rPr>
              <a:t>	Greece</a:t>
            </a:r>
            <a:endParaRPr lang="en-GB" sz="1600" b="1" dirty="0">
              <a:effectLst/>
              <a:ea typeface="Calibri"/>
              <a:cs typeface="Arial"/>
            </a:endParaRPr>
          </a:p>
          <a:p>
            <a:pPr marL="0" indent="0" defTabSz="941388">
              <a:lnSpc>
                <a:spcPct val="110000"/>
              </a:lnSpc>
              <a:spcBef>
                <a:spcPts val="0"/>
              </a:spcBef>
              <a:buNone/>
              <a:tabLst>
                <a:tab pos="447675" algn="l"/>
              </a:tabLst>
            </a:pPr>
            <a:r>
              <a:rPr lang="en-GB" sz="1600" b="1" dirty="0">
                <a:cs typeface="Arial"/>
              </a:rPr>
              <a:t>12</a:t>
            </a:r>
            <a:r>
              <a:rPr lang="en-GB" sz="1600" dirty="0">
                <a:effectLst/>
                <a:ea typeface="Calibri"/>
                <a:cs typeface="Arial"/>
              </a:rPr>
              <a:t>	Hungary</a:t>
            </a:r>
            <a:r>
              <a:rPr lang="en-GB" sz="1600" dirty="0">
                <a:effectLst/>
                <a:ea typeface="Calibri" panose="020F0502020204030204" pitchFamily="34" charset="0"/>
                <a:cs typeface="Arial"/>
              </a:rPr>
              <a:t/>
            </a:r>
            <a:br>
              <a:rPr lang="en-GB" sz="1600" dirty="0">
                <a:effectLst/>
                <a:ea typeface="Calibri" panose="020F0502020204030204" pitchFamily="34" charset="0"/>
                <a:cs typeface="Arial"/>
              </a:rPr>
            </a:br>
            <a:r>
              <a:rPr lang="en-GB" sz="1600" b="1" dirty="0">
                <a:cs typeface="Arial"/>
              </a:rPr>
              <a:t>13</a:t>
            </a:r>
            <a:r>
              <a:rPr lang="en-GB" sz="1600" dirty="0">
                <a:effectLst/>
                <a:ea typeface="Calibri"/>
                <a:cs typeface="Arial"/>
              </a:rPr>
              <a:t>	Iceland</a:t>
            </a:r>
            <a:r>
              <a:rPr lang="en-GB" sz="1600" dirty="0">
                <a:effectLst/>
                <a:ea typeface="Calibri" panose="020F0502020204030204" pitchFamily="34" charset="0"/>
                <a:cs typeface="Arial"/>
              </a:rPr>
              <a:t/>
            </a:r>
            <a:br>
              <a:rPr lang="en-GB" sz="1600" dirty="0">
                <a:effectLst/>
                <a:ea typeface="Calibri" panose="020F0502020204030204" pitchFamily="34" charset="0"/>
                <a:cs typeface="Arial"/>
              </a:rPr>
            </a:br>
            <a:r>
              <a:rPr lang="en-GB" sz="1600" b="1" dirty="0">
                <a:cs typeface="Arial"/>
              </a:rPr>
              <a:t>14</a:t>
            </a:r>
            <a:r>
              <a:rPr lang="en-GB" sz="1600" dirty="0">
                <a:effectLst/>
                <a:ea typeface="Calibri"/>
                <a:cs typeface="Arial"/>
              </a:rPr>
              <a:t>	Italy</a:t>
            </a:r>
            <a:r>
              <a:rPr lang="en-GB" sz="1600" dirty="0">
                <a:effectLst/>
                <a:ea typeface="Calibri" panose="020F0502020204030204" pitchFamily="34" charset="0"/>
                <a:cs typeface="Arial"/>
              </a:rPr>
              <a:t/>
            </a:r>
            <a:br>
              <a:rPr lang="en-GB" sz="1600" dirty="0">
                <a:effectLst/>
                <a:ea typeface="Calibri" panose="020F0502020204030204" pitchFamily="34" charset="0"/>
                <a:cs typeface="Arial"/>
              </a:rPr>
            </a:br>
            <a:r>
              <a:rPr lang="en-GB" sz="1600" b="1" dirty="0">
                <a:cs typeface="Arial"/>
              </a:rPr>
              <a:t>15</a:t>
            </a:r>
            <a:r>
              <a:rPr lang="en-GB" sz="1600" dirty="0">
                <a:effectLst/>
                <a:ea typeface="Calibri"/>
                <a:cs typeface="Arial"/>
              </a:rPr>
              <a:t>	Latvia</a:t>
            </a:r>
            <a:endParaRPr lang="en-GB" sz="1600" b="1" dirty="0">
              <a:ea typeface="Calibri"/>
            </a:endParaRPr>
          </a:p>
          <a:p>
            <a:pPr marL="0" indent="0" defTabSz="941388">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08188AF2-6C66-EC26-CD18-553DF8E900A8}"/>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tabLst>
                <a:tab pos="446088" algn="l"/>
              </a:tabLst>
            </a:pPr>
            <a:r>
              <a:rPr lang="en-GB" sz="1600" b="1" dirty="0">
                <a:solidFill>
                  <a:schemeClr val="tx1">
                    <a:lumMod val="75000"/>
                    <a:lumOff val="25000"/>
                  </a:schemeClr>
                </a:solidFill>
                <a:ea typeface="Calibri"/>
                <a:cs typeface="Arial"/>
              </a:rPr>
              <a:t>16</a:t>
            </a:r>
            <a:r>
              <a:rPr lang="en-GB" sz="1600" dirty="0">
                <a:solidFill>
                  <a:schemeClr val="tx1">
                    <a:lumMod val="75000"/>
                    <a:lumOff val="25000"/>
                  </a:schemeClr>
                </a:solidFill>
                <a:effectLst/>
                <a:ea typeface="Calibri"/>
                <a:cs typeface="Arial"/>
              </a:rPr>
              <a:t>	Liechtenstein</a:t>
            </a:r>
            <a:r>
              <a:rPr lang="en-GB" sz="1600" dirty="0">
                <a:effectLst/>
                <a:ea typeface="Calibri" panose="020F0502020204030204" pitchFamily="34" charset="0"/>
                <a:cs typeface="Arial"/>
              </a:rPr>
              <a:t/>
            </a:r>
            <a:br>
              <a:rPr lang="en-GB" sz="1600" dirty="0">
                <a:effectLst/>
                <a:ea typeface="Calibri" panose="020F0502020204030204" pitchFamily="34" charset="0"/>
                <a:cs typeface="Arial"/>
              </a:rPr>
            </a:br>
            <a:r>
              <a:rPr lang="en-GB" sz="1600" b="1" dirty="0">
                <a:solidFill>
                  <a:schemeClr val="tx1">
                    <a:lumMod val="75000"/>
                    <a:lumOff val="25000"/>
                  </a:schemeClr>
                </a:solidFill>
                <a:ea typeface="Calibri"/>
                <a:cs typeface="Arial"/>
              </a:rPr>
              <a:t>17</a:t>
            </a:r>
            <a:r>
              <a:rPr lang="en-GB" sz="1600" dirty="0">
                <a:solidFill>
                  <a:schemeClr val="tx1">
                    <a:lumMod val="75000"/>
                    <a:lumOff val="25000"/>
                  </a:schemeClr>
                </a:solidFill>
                <a:effectLst/>
                <a:ea typeface="Calibri"/>
                <a:cs typeface="Arial"/>
              </a:rPr>
              <a:t>	Lithuania</a:t>
            </a:r>
          </a:p>
          <a:p>
            <a:pPr marL="0" indent="0">
              <a:lnSpc>
                <a:spcPct val="110000"/>
              </a:lnSpc>
              <a:spcBef>
                <a:spcPts val="0"/>
              </a:spcBef>
              <a:buNone/>
              <a:tabLst>
                <a:tab pos="446088" algn="l"/>
              </a:tabLst>
            </a:pPr>
            <a:r>
              <a:rPr lang="en-GB" sz="1600" b="1" dirty="0">
                <a:solidFill>
                  <a:schemeClr val="tx1">
                    <a:lumMod val="75000"/>
                    <a:lumOff val="25000"/>
                  </a:schemeClr>
                </a:solidFill>
                <a:ea typeface="Calibri"/>
                <a:cs typeface="Arial"/>
              </a:rPr>
              <a:t>18</a:t>
            </a:r>
            <a:r>
              <a:rPr lang="en-GB" sz="1600" dirty="0">
                <a:solidFill>
                  <a:schemeClr val="tx1">
                    <a:lumMod val="75000"/>
                    <a:lumOff val="25000"/>
                  </a:schemeClr>
                </a:solidFill>
                <a:effectLst/>
                <a:ea typeface="Calibri"/>
                <a:cs typeface="Arial"/>
              </a:rPr>
              <a:t>	Luxembourg</a:t>
            </a:r>
          </a:p>
          <a:p>
            <a:pPr marL="0" indent="0">
              <a:lnSpc>
                <a:spcPct val="110000"/>
              </a:lnSpc>
              <a:spcBef>
                <a:spcPts val="0"/>
              </a:spcBef>
              <a:buNone/>
              <a:tabLst>
                <a:tab pos="446088" algn="l"/>
              </a:tabLst>
            </a:pPr>
            <a:r>
              <a:rPr lang="en-GB" sz="1600" b="1" dirty="0">
                <a:solidFill>
                  <a:schemeClr val="tx1">
                    <a:lumMod val="75000"/>
                    <a:lumOff val="25000"/>
                  </a:schemeClr>
                </a:solidFill>
                <a:ea typeface="Calibri"/>
                <a:cs typeface="Arial"/>
              </a:rPr>
              <a:t>19</a:t>
            </a:r>
            <a:r>
              <a:rPr lang="en-GB" sz="1600" dirty="0">
                <a:solidFill>
                  <a:schemeClr val="tx1">
                    <a:lumMod val="75000"/>
                    <a:lumOff val="25000"/>
                  </a:schemeClr>
                </a:solidFill>
                <a:effectLst/>
                <a:ea typeface="Calibri"/>
                <a:cs typeface="Arial"/>
              </a:rPr>
              <a:t>	Malta</a:t>
            </a:r>
            <a:endParaRPr lang="en-GB" sz="1600" dirty="0">
              <a:solidFill>
                <a:schemeClr val="tx1">
                  <a:lumMod val="75000"/>
                  <a:lumOff val="25000"/>
                </a:schemeClr>
              </a:solidFill>
              <a:effectLst/>
              <a:latin typeface="Calibri"/>
              <a:ea typeface="Calibri"/>
              <a:cs typeface="Arial" panose="020B0604020202020204" pitchFamily="34" charset="0"/>
            </a:endParaRPr>
          </a:p>
          <a:p>
            <a:pPr marL="0" indent="0">
              <a:lnSpc>
                <a:spcPct val="110000"/>
              </a:lnSpc>
              <a:spcBef>
                <a:spcPts val="0"/>
              </a:spcBef>
              <a:buNone/>
              <a:tabLst>
                <a:tab pos="446088" algn="l"/>
              </a:tabLst>
            </a:pPr>
            <a:r>
              <a:rPr lang="en-GB" sz="1600" b="1" dirty="0">
                <a:solidFill>
                  <a:schemeClr val="tx1">
                    <a:lumMod val="75000"/>
                    <a:lumOff val="25000"/>
                  </a:schemeClr>
                </a:solidFill>
                <a:ea typeface="Calibri"/>
                <a:cs typeface="Arial"/>
              </a:rPr>
              <a:t>20</a:t>
            </a:r>
            <a:r>
              <a:rPr lang="en-GB" sz="1600" dirty="0">
                <a:solidFill>
                  <a:schemeClr val="tx1">
                    <a:lumMod val="75000"/>
                    <a:lumOff val="25000"/>
                  </a:schemeClr>
                </a:solidFill>
                <a:effectLst/>
                <a:ea typeface="Calibri"/>
                <a:cs typeface="Arial"/>
              </a:rPr>
              <a:t>	the Netherlands</a:t>
            </a:r>
          </a:p>
          <a:p>
            <a:pPr marL="0" indent="0">
              <a:lnSpc>
                <a:spcPct val="110000"/>
              </a:lnSpc>
              <a:spcBef>
                <a:spcPts val="0"/>
              </a:spcBef>
              <a:buNone/>
              <a:tabLst>
                <a:tab pos="446088" algn="l"/>
              </a:tabLst>
            </a:pPr>
            <a:r>
              <a:rPr lang="en-GB" sz="1600" b="1" dirty="0">
                <a:solidFill>
                  <a:schemeClr val="tx1">
                    <a:lumMod val="75000"/>
                    <a:lumOff val="25000"/>
                  </a:schemeClr>
                </a:solidFill>
                <a:effectLst/>
                <a:ea typeface="Calibri"/>
                <a:cs typeface="Arial"/>
              </a:rPr>
              <a:t>21</a:t>
            </a:r>
            <a:r>
              <a:rPr lang="en-GB" sz="1600" dirty="0">
                <a:solidFill>
                  <a:schemeClr val="tx1">
                    <a:lumMod val="75000"/>
                    <a:lumOff val="25000"/>
                  </a:schemeClr>
                </a:solidFill>
                <a:ea typeface="Calibri"/>
                <a:cs typeface="Arial"/>
              </a:rPr>
              <a:t>	Norway</a:t>
            </a:r>
          </a:p>
          <a:p>
            <a:pPr marL="0" indent="0">
              <a:lnSpc>
                <a:spcPct val="110000"/>
              </a:lnSpc>
              <a:spcBef>
                <a:spcPts val="0"/>
              </a:spcBef>
              <a:buNone/>
              <a:tabLst>
                <a:tab pos="446088" algn="l"/>
              </a:tabLst>
            </a:pPr>
            <a:r>
              <a:rPr lang="en-GB" sz="1600" b="1">
                <a:solidFill>
                  <a:schemeClr val="tx1">
                    <a:lumMod val="75000"/>
                    <a:lumOff val="25000"/>
                  </a:schemeClr>
                </a:solidFill>
                <a:ea typeface="Calibri"/>
                <a:cs typeface="Arial"/>
              </a:rPr>
              <a:t>22</a:t>
            </a:r>
            <a:r>
              <a:rPr lang="en-GB" sz="1600">
                <a:solidFill>
                  <a:schemeClr val="tx1">
                    <a:lumMod val="75000"/>
                    <a:lumOff val="25000"/>
                  </a:schemeClr>
                </a:solidFill>
                <a:effectLst/>
                <a:ea typeface="Calibri"/>
                <a:cs typeface="Arial"/>
              </a:rPr>
              <a:t>	Poland</a:t>
            </a:r>
          </a:p>
          <a:p>
            <a:pPr marL="0" indent="0">
              <a:lnSpc>
                <a:spcPct val="110000"/>
              </a:lnSpc>
              <a:spcBef>
                <a:spcPts val="0"/>
              </a:spcBef>
              <a:buNone/>
              <a:tabLst>
                <a:tab pos="446088" algn="l"/>
              </a:tabLst>
            </a:pPr>
            <a:r>
              <a:rPr lang="en-GB" sz="1600" b="1" dirty="0">
                <a:solidFill>
                  <a:schemeClr val="tx1">
                    <a:lumMod val="75000"/>
                    <a:lumOff val="25000"/>
                  </a:schemeClr>
                </a:solidFill>
                <a:ea typeface="Calibri"/>
                <a:cs typeface="Arial"/>
              </a:rPr>
              <a:t>23</a:t>
            </a:r>
            <a:r>
              <a:rPr lang="en-GB" sz="1600" dirty="0">
                <a:solidFill>
                  <a:schemeClr val="tx1">
                    <a:lumMod val="75000"/>
                    <a:lumOff val="25000"/>
                  </a:schemeClr>
                </a:solidFill>
                <a:effectLst/>
                <a:ea typeface="Calibri"/>
                <a:cs typeface="Arial"/>
              </a:rPr>
              <a:t>	Portugal</a:t>
            </a:r>
          </a:p>
          <a:p>
            <a:pPr marL="0" indent="0">
              <a:lnSpc>
                <a:spcPct val="110000"/>
              </a:lnSpc>
              <a:spcBef>
                <a:spcPts val="0"/>
              </a:spcBef>
              <a:buNone/>
              <a:tabLst>
                <a:tab pos="446088" algn="l"/>
              </a:tabLst>
            </a:pPr>
            <a:r>
              <a:rPr lang="en-GB" sz="1600" b="1" dirty="0">
                <a:solidFill>
                  <a:schemeClr val="tx1">
                    <a:lumMod val="75000"/>
                    <a:lumOff val="25000"/>
                  </a:schemeClr>
                </a:solidFill>
                <a:ea typeface="Calibri"/>
                <a:cs typeface="Arial"/>
              </a:rPr>
              <a:t>24</a:t>
            </a:r>
            <a:r>
              <a:rPr lang="en-GB" sz="1600" dirty="0">
                <a:solidFill>
                  <a:schemeClr val="tx1">
                    <a:lumMod val="75000"/>
                    <a:lumOff val="25000"/>
                  </a:schemeClr>
                </a:solidFill>
                <a:effectLst/>
                <a:ea typeface="Calibri"/>
                <a:cs typeface="Arial"/>
              </a:rPr>
              <a:t>	</a:t>
            </a:r>
            <a:r>
              <a:rPr lang="en-GB" sz="1600" dirty="0">
                <a:solidFill>
                  <a:schemeClr val="tx1">
                    <a:lumMod val="75000"/>
                    <a:lumOff val="25000"/>
                  </a:schemeClr>
                </a:solidFill>
                <a:ea typeface="Calibri"/>
                <a:cs typeface="Arial"/>
              </a:rPr>
              <a:t>Romania</a:t>
            </a:r>
          </a:p>
          <a:p>
            <a:pPr marL="0" indent="0">
              <a:lnSpc>
                <a:spcPct val="110000"/>
              </a:lnSpc>
              <a:spcBef>
                <a:spcPts val="0"/>
              </a:spcBef>
              <a:buNone/>
              <a:tabLst>
                <a:tab pos="446088" algn="l"/>
              </a:tabLst>
            </a:pPr>
            <a:r>
              <a:rPr lang="en-GB" sz="1600" b="1">
                <a:solidFill>
                  <a:schemeClr val="tx1">
                    <a:lumMod val="75000"/>
                    <a:lumOff val="25000"/>
                  </a:schemeClr>
                </a:solidFill>
                <a:ea typeface="Calibri"/>
                <a:cs typeface="Arial"/>
              </a:rPr>
              <a:t>25</a:t>
            </a:r>
            <a:r>
              <a:rPr lang="en-GB" sz="1600" dirty="0">
                <a:solidFill>
                  <a:schemeClr val="tx1">
                    <a:lumMod val="75000"/>
                    <a:lumOff val="25000"/>
                  </a:schemeClr>
                </a:solidFill>
                <a:effectLst/>
                <a:ea typeface="Calibri"/>
                <a:cs typeface="Arial"/>
              </a:rPr>
              <a:t>	</a:t>
            </a:r>
            <a:r>
              <a:rPr lang="en-GB" sz="1600">
                <a:solidFill>
                  <a:schemeClr val="tx1">
                    <a:lumMod val="75000"/>
                    <a:lumOff val="25000"/>
                  </a:schemeClr>
                </a:solidFill>
                <a:ea typeface="Open Sans"/>
                <a:cs typeface="Open Sans"/>
              </a:rPr>
              <a:t>Slovakia</a:t>
            </a:r>
          </a:p>
          <a:p>
            <a:pPr marL="0" indent="0">
              <a:lnSpc>
                <a:spcPct val="110000"/>
              </a:lnSpc>
              <a:spcBef>
                <a:spcPts val="0"/>
              </a:spcBef>
              <a:buNone/>
              <a:tabLst>
                <a:tab pos="446088" algn="l"/>
              </a:tabLst>
            </a:pPr>
            <a:r>
              <a:rPr lang="en-GB" sz="1600" b="1" dirty="0">
                <a:solidFill>
                  <a:schemeClr val="tx1">
                    <a:lumMod val="75000"/>
                    <a:lumOff val="25000"/>
                  </a:schemeClr>
                </a:solidFill>
                <a:ea typeface="Calibri"/>
                <a:cs typeface="Arial"/>
              </a:rPr>
              <a:t>26</a:t>
            </a:r>
            <a:r>
              <a:rPr lang="en-GB" sz="1600" dirty="0">
                <a:solidFill>
                  <a:schemeClr val="tx1">
                    <a:lumMod val="75000"/>
                    <a:lumOff val="25000"/>
                  </a:schemeClr>
                </a:solidFill>
                <a:effectLst/>
                <a:ea typeface="Calibri"/>
                <a:cs typeface="Arial"/>
              </a:rPr>
              <a:t>	</a:t>
            </a:r>
            <a:r>
              <a:rPr lang="en-GB" sz="1600" dirty="0">
                <a:solidFill>
                  <a:schemeClr val="tx1">
                    <a:lumMod val="75000"/>
                    <a:lumOff val="25000"/>
                  </a:schemeClr>
                </a:solidFill>
                <a:ea typeface="Open Sans"/>
                <a:cs typeface="Open Sans"/>
              </a:rPr>
              <a:t>Slovenia</a:t>
            </a:r>
            <a:endParaRPr lang="en-GB" sz="1600" dirty="0">
              <a:solidFill>
                <a:schemeClr val="tx1">
                  <a:lumMod val="75000"/>
                  <a:lumOff val="25000"/>
                </a:schemeClr>
              </a:solidFill>
              <a:effectLst/>
              <a:ea typeface="Open Sans"/>
              <a:cs typeface="Open Sans"/>
            </a:endParaRPr>
          </a:p>
          <a:p>
            <a:pPr marL="0" indent="0">
              <a:lnSpc>
                <a:spcPct val="110000"/>
              </a:lnSpc>
              <a:spcBef>
                <a:spcPts val="0"/>
              </a:spcBef>
              <a:buNone/>
              <a:tabLst>
                <a:tab pos="446088" algn="l"/>
              </a:tabLst>
            </a:pPr>
            <a:r>
              <a:rPr lang="en-GB" sz="1600" b="1" dirty="0">
                <a:solidFill>
                  <a:schemeClr val="tx1">
                    <a:lumMod val="75000"/>
                    <a:lumOff val="25000"/>
                  </a:schemeClr>
                </a:solidFill>
                <a:ea typeface="Calibri"/>
                <a:cs typeface="Arial"/>
              </a:rPr>
              <a:t>27</a:t>
            </a:r>
            <a:r>
              <a:rPr lang="en-GB" sz="1600" dirty="0">
                <a:solidFill>
                  <a:schemeClr val="tx1">
                    <a:lumMod val="75000"/>
                    <a:lumOff val="25000"/>
                  </a:schemeClr>
                </a:solidFill>
                <a:effectLst/>
                <a:ea typeface="Calibri"/>
                <a:cs typeface="Arial"/>
              </a:rPr>
              <a:t>	</a:t>
            </a:r>
            <a:r>
              <a:rPr lang="en-GB" sz="1600" dirty="0">
                <a:solidFill>
                  <a:schemeClr val="tx1">
                    <a:lumMod val="75000"/>
                    <a:lumOff val="25000"/>
                  </a:schemeClr>
                </a:solidFill>
                <a:ea typeface="Open Sans"/>
                <a:cs typeface="Open Sans"/>
              </a:rPr>
              <a:t>Spain</a:t>
            </a:r>
            <a:r>
              <a:rPr lang="en-GB" sz="1600" dirty="0">
                <a:solidFill>
                  <a:schemeClr val="tx1">
                    <a:lumMod val="75000"/>
                    <a:lumOff val="25000"/>
                  </a:schemeClr>
                </a:solidFill>
                <a:ea typeface="Calibri"/>
                <a:cs typeface="Arial"/>
              </a:rPr>
              <a:t> </a:t>
            </a:r>
            <a:endParaRPr lang="en-GB" sz="1600" dirty="0">
              <a:solidFill>
                <a:schemeClr val="tx1">
                  <a:lumMod val="75000"/>
                  <a:lumOff val="25000"/>
                </a:schemeClr>
              </a:solidFill>
              <a:effectLst/>
              <a:ea typeface="Calibri"/>
              <a:cs typeface="Arial"/>
            </a:endParaRPr>
          </a:p>
          <a:p>
            <a:pPr marL="0" indent="0">
              <a:lnSpc>
                <a:spcPct val="110000"/>
              </a:lnSpc>
              <a:spcBef>
                <a:spcPts val="0"/>
              </a:spcBef>
              <a:buNone/>
              <a:tabLst>
                <a:tab pos="446088" algn="l"/>
              </a:tabLst>
            </a:pPr>
            <a:r>
              <a:rPr lang="en-GB" sz="1600" b="1" dirty="0">
                <a:solidFill>
                  <a:schemeClr val="tx1">
                    <a:lumMod val="75000"/>
                    <a:lumOff val="25000"/>
                  </a:schemeClr>
                </a:solidFill>
                <a:ea typeface="Calibri"/>
                <a:cs typeface="Arial"/>
              </a:rPr>
              <a:t>28</a:t>
            </a:r>
            <a:r>
              <a:rPr lang="en-GB" sz="1600" dirty="0">
                <a:solidFill>
                  <a:schemeClr val="tx1">
                    <a:lumMod val="75000"/>
                    <a:lumOff val="25000"/>
                  </a:schemeClr>
                </a:solidFill>
                <a:effectLst/>
                <a:ea typeface="Calibri"/>
                <a:cs typeface="Arial"/>
              </a:rPr>
              <a:t>	</a:t>
            </a:r>
            <a:r>
              <a:rPr lang="en-GB" sz="1600" dirty="0">
                <a:solidFill>
                  <a:schemeClr val="tx1">
                    <a:lumMod val="75000"/>
                    <a:lumOff val="25000"/>
                  </a:schemeClr>
                </a:solidFill>
                <a:ea typeface="Open Sans"/>
                <a:cs typeface="Open Sans"/>
              </a:rPr>
              <a:t>Sweden </a:t>
            </a:r>
            <a:endParaRPr lang="en-GB" sz="1600" dirty="0">
              <a:solidFill>
                <a:schemeClr val="tx1">
                  <a:lumMod val="75000"/>
                  <a:lumOff val="25000"/>
                </a:schemeClr>
              </a:solidFill>
              <a:effectLst/>
              <a:ea typeface="Calibri"/>
              <a:cs typeface="Arial"/>
            </a:endParaRPr>
          </a:p>
          <a:p>
            <a:pPr marL="0" indent="0">
              <a:lnSpc>
                <a:spcPct val="110000"/>
              </a:lnSpc>
              <a:spcBef>
                <a:spcPts val="0"/>
              </a:spcBef>
              <a:buNone/>
              <a:tabLst>
                <a:tab pos="446088" algn="l"/>
              </a:tabLst>
            </a:pPr>
            <a:r>
              <a:rPr lang="en-GB" sz="1600" b="1" dirty="0">
                <a:solidFill>
                  <a:schemeClr val="tx1">
                    <a:lumMod val="75000"/>
                    <a:lumOff val="25000"/>
                  </a:schemeClr>
                </a:solidFill>
                <a:latin typeface="Open Sans"/>
                <a:ea typeface="Calibri"/>
                <a:cs typeface="Arial"/>
              </a:rPr>
              <a:t>29</a:t>
            </a:r>
            <a:r>
              <a:rPr lang="en-GB" sz="1600">
                <a:solidFill>
                  <a:schemeClr val="tx1">
                    <a:lumMod val="75000"/>
                    <a:lumOff val="25000"/>
                  </a:schemeClr>
                </a:solidFill>
                <a:latin typeface="Open Sans"/>
                <a:ea typeface="Open Sans"/>
                <a:cs typeface="Open Sans"/>
              </a:rPr>
              <a:t> </a:t>
            </a:r>
            <a:r>
              <a:rPr lang="en-GB" sz="1600" dirty="0">
                <a:solidFill>
                  <a:schemeClr val="tx1">
                    <a:lumMod val="75000"/>
                    <a:lumOff val="25000"/>
                  </a:schemeClr>
                </a:solidFill>
                <a:latin typeface="Open Sans"/>
                <a:ea typeface="Open Sans"/>
                <a:cs typeface="Open Sans"/>
              </a:rPr>
              <a:t>Switzerland</a:t>
            </a:r>
            <a:endParaRPr lang="en-GB" sz="1600">
              <a:solidFill>
                <a:srgbClr val="000000"/>
              </a:solidFill>
              <a:latin typeface="Open Sans"/>
              <a:ea typeface="Open Sans"/>
              <a:cs typeface="Open Sans"/>
            </a:endParaRPr>
          </a:p>
          <a:p>
            <a:pPr marL="0" indent="0">
              <a:lnSpc>
                <a:spcPct val="110000"/>
              </a:lnSpc>
              <a:spcBef>
                <a:spcPts val="0"/>
              </a:spcBef>
              <a:buNone/>
              <a:tabLst>
                <a:tab pos="446088" algn="l"/>
              </a:tabLst>
            </a:pPr>
            <a:endParaRPr lang="en-GB" sz="1600" b="1" dirty="0">
              <a:solidFill>
                <a:schemeClr val="tx1">
                  <a:lumMod val="75000"/>
                  <a:lumOff val="25000"/>
                </a:schemeClr>
              </a:solidFill>
              <a:effectLst/>
              <a:latin typeface="Open Sans"/>
              <a:ea typeface="Calibri" panose="020F0502020204030204" pitchFamily="34" charset="0"/>
              <a:cs typeface="Arial" panose="020B0604020202020204" pitchFamily="34" charset="0"/>
            </a:endParaRPr>
          </a:p>
          <a:p>
            <a:pPr marL="0" indent="0">
              <a:lnSpc>
                <a:spcPct val="110000"/>
              </a:lnSpc>
              <a:spcBef>
                <a:spcPts val="0"/>
              </a:spcBef>
              <a:buNone/>
              <a:tabLst>
                <a:tab pos="446088" algn="l"/>
              </a:tabLst>
            </a:pPr>
            <a:endParaRPr lang="en-GB" sz="1600" dirty="0">
              <a:solidFill>
                <a:schemeClr val="tx1">
                  <a:lumMod val="75000"/>
                  <a:lumOff val="25000"/>
                </a:schemeClr>
              </a:solidFill>
              <a:latin typeface="Calibri" panose="020F0502020204030204" pitchFamily="34" charset="0"/>
              <a:ea typeface="Calibri" panose="020F050202020403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5CDF9C34-846B-4456-7DDF-0D81563FC902}"/>
              </a:ext>
            </a:extLst>
          </p:cNvPr>
          <p:cNvGrpSpPr/>
          <p:nvPr/>
        </p:nvGrpSpPr>
        <p:grpSpPr>
          <a:xfrm>
            <a:off x="3143150" y="1527510"/>
            <a:ext cx="6458676" cy="5047174"/>
            <a:chOff x="3446395" y="1718010"/>
            <a:chExt cx="6458676" cy="5047174"/>
          </a:xfrm>
          <a:solidFill>
            <a:schemeClr val="accent6">
              <a:lumMod val="20000"/>
              <a:lumOff val="80000"/>
            </a:schemeClr>
          </a:solidFill>
        </p:grpSpPr>
        <p:grpSp>
          <p:nvGrpSpPr>
            <p:cNvPr id="56" name="Group 55">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58"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solidFill>
                <a:schemeClr val="accent1"/>
              </a:solidFill>
              <a:ln w="39724" cap="flat">
                <a:noFill/>
                <a:prstDash val="solid"/>
                <a:miter/>
              </a:ln>
              <a:effectLst>
                <a:outerShdw blurRad="50800" dist="38100" dir="2700000" algn="tl" rotWithShape="0">
                  <a:schemeClr val="accent1">
                    <a:alpha val="40000"/>
                  </a:schemeClr>
                </a:outerShdw>
              </a:effectLst>
            </p:spPr>
            <p:txBody>
              <a:bodyPr rtlCol="0" anchor="ctr"/>
              <a:lstStyle/>
              <a:p>
                <a:pPr rtl="0"/>
                <a:endParaRPr lang="en-GB"/>
              </a:p>
            </p:txBody>
          </p:sp>
          <p:sp>
            <p:nvSpPr>
              <p:cNvPr id="59"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solidFill>
                <a:schemeClr val="accent1"/>
              </a:solidFill>
              <a:ln w="39724" cap="flat">
                <a:noFill/>
                <a:prstDash val="solid"/>
                <a:miter/>
              </a:ln>
              <a:effectLst>
                <a:outerShdw blurRad="50800" dist="38100" dir="2700000" algn="tl" rotWithShape="0">
                  <a:prstClr val="black">
                    <a:alpha val="40000"/>
                  </a:prstClr>
                </a:outerShdw>
              </a:effectLst>
            </p:spPr>
            <p:txBody>
              <a:bodyPr rtlCol="0" anchor="ctr"/>
              <a:lstStyle/>
              <a:p>
                <a:pPr rtl="0"/>
                <a:endParaRPr lang="en-GB"/>
              </a:p>
            </p:txBody>
          </p:sp>
          <p:sp>
            <p:nvSpPr>
              <p:cNvPr id="60"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61"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62"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63"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64"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65"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66"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67"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68"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57"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69" name="Group 68">
            <a:extLst>
              <a:ext uri="{FF2B5EF4-FFF2-40B4-BE49-F238E27FC236}">
                <a16:creationId xmlns:a16="http://schemas.microsoft.com/office/drawing/2014/main" id="{3A200AAA-430E-EDE0-C9A2-8D680EA6D021}"/>
              </a:ext>
            </a:extLst>
          </p:cNvPr>
          <p:cNvGrpSpPr/>
          <p:nvPr/>
        </p:nvGrpSpPr>
        <p:grpSpPr>
          <a:xfrm>
            <a:off x="2590174" y="80569"/>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70"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71"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72"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73"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74"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75"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76"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77"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78"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79"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80"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81"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82"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83"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84"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85"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86"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87"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88"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89"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90"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91"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92"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93"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94"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95"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96"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97"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98"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99"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grpSp>
        <p:nvGrpSpPr>
          <p:cNvPr id="100" name="Group 99">
            <a:extLst>
              <a:ext uri="{FF2B5EF4-FFF2-40B4-BE49-F238E27FC236}">
                <a16:creationId xmlns:a16="http://schemas.microsoft.com/office/drawing/2014/main" id="{96BE44AD-75B2-6544-1AFB-0795403B3089}"/>
              </a:ext>
            </a:extLst>
          </p:cNvPr>
          <p:cNvGrpSpPr/>
          <p:nvPr/>
        </p:nvGrpSpPr>
        <p:grpSpPr>
          <a:xfrm>
            <a:off x="8179665" y="4355832"/>
            <a:ext cx="397161" cy="855481"/>
            <a:chOff x="7134759" y="4075806"/>
            <a:chExt cx="333526" cy="771139"/>
          </a:xfrm>
          <a:effectLst>
            <a:glow rad="127000">
              <a:schemeClr val="tx2"/>
            </a:glow>
          </a:effectLst>
        </p:grpSpPr>
        <p:sp>
          <p:nvSpPr>
            <p:cNvPr id="101"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a:solidFill>
                    <a:schemeClr val="bg1"/>
                  </a:solidFill>
                  <a:ea typeface="Calibri" panose="020F0502020204030204" pitchFamily="34" charset="0"/>
                  <a:cs typeface="Arial"/>
                </a:rPr>
                <a:t>3</a:t>
              </a:r>
              <a:endParaRPr lang="en-GB" sz="1600" b="1" spc="-50" dirty="0">
                <a:solidFill>
                  <a:schemeClr val="bg1"/>
                </a:solidFill>
              </a:endParaRPr>
            </a:p>
          </p:txBody>
        </p:sp>
        <p:sp>
          <p:nvSpPr>
            <p:cNvPr id="102" name="Content Placeholder 2">
              <a:extLst>
                <a:ext uri="{FF2B5EF4-FFF2-40B4-BE49-F238E27FC236}">
                  <a16:creationId xmlns:a16="http://schemas.microsoft.com/office/drawing/2014/main" id="{02FB9E64-36DE-9615-8310-29954EC8EE76}"/>
                </a:ext>
              </a:extLst>
            </p:cNvPr>
            <p:cNvSpPr txBox="1">
              <a:spLocks/>
            </p:cNvSpPr>
            <p:nvPr/>
          </p:nvSpPr>
          <p:spPr>
            <a:xfrm>
              <a:off x="7134759" y="407580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grpSp>
      <p:grpSp>
        <p:nvGrpSpPr>
          <p:cNvPr id="103" name="Group 102">
            <a:extLst>
              <a:ext uri="{FF2B5EF4-FFF2-40B4-BE49-F238E27FC236}">
                <a16:creationId xmlns:a16="http://schemas.microsoft.com/office/drawing/2014/main" id="{96BE44AD-75B2-6544-1AFB-0795403B3089}"/>
              </a:ext>
            </a:extLst>
          </p:cNvPr>
          <p:cNvGrpSpPr/>
          <p:nvPr/>
        </p:nvGrpSpPr>
        <p:grpSpPr>
          <a:xfrm>
            <a:off x="3004681" y="597593"/>
            <a:ext cx="5452365" cy="5928853"/>
            <a:chOff x="3326664" y="795071"/>
            <a:chExt cx="5452365" cy="5928853"/>
          </a:xfrm>
          <a:effectLst>
            <a:glow rad="127000">
              <a:schemeClr val="tx2"/>
            </a:glow>
          </a:effectLst>
        </p:grpSpPr>
        <p:sp>
          <p:nvSpPr>
            <p:cNvPr id="104"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05"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06"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4</a:t>
              </a:r>
              <a:endParaRPr lang="en-GB" sz="1600" b="1" spc="-50" dirty="0">
                <a:solidFill>
                  <a:schemeClr val="bg1"/>
                </a:solidFill>
              </a:endParaRPr>
            </a:p>
          </p:txBody>
        </p:sp>
        <p:sp>
          <p:nvSpPr>
            <p:cNvPr id="122"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23"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a:solidFill>
                    <a:schemeClr val="bg1"/>
                  </a:solidFill>
                  <a:cs typeface="Arial"/>
                </a:rPr>
                <a:t>6</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33"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9</a:t>
              </a:r>
              <a:endParaRPr lang="en-GB" sz="1600" b="1" spc="-50" dirty="0">
                <a:solidFill>
                  <a:schemeClr val="bg1"/>
                </a:solidFill>
              </a:endParaRPr>
            </a:p>
          </p:txBody>
        </p:sp>
        <p:sp>
          <p:nvSpPr>
            <p:cNvPr id="134"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261476" cy="27084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10</a:t>
              </a:r>
              <a:endParaRPr lang="en-GB" sz="1600" b="1" spc="-50" dirty="0">
                <a:solidFill>
                  <a:schemeClr val="bg1"/>
                </a:solidFill>
              </a:endParaRPr>
            </a:p>
          </p:txBody>
        </p:sp>
        <p:sp>
          <p:nvSpPr>
            <p:cNvPr id="135"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36"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37"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38"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sp>
          <p:nvSpPr>
            <p:cNvPr id="139"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40"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6</a:t>
              </a:r>
              <a:endParaRPr lang="en-GB" sz="1600" b="1" spc="-50" dirty="0">
                <a:solidFill>
                  <a:schemeClr val="bg1"/>
                </a:solidFill>
              </a:endParaRPr>
            </a:p>
          </p:txBody>
        </p:sp>
        <p:sp>
          <p:nvSpPr>
            <p:cNvPr id="141"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ea typeface="Calibri" panose="020F0502020204030204" pitchFamily="34" charset="0"/>
                  <a:cs typeface="Arial"/>
                </a:rPr>
                <a:t>17</a:t>
              </a:r>
              <a:endParaRPr lang="en-GB" sz="1600" b="1" spc="-50" dirty="0">
                <a:solidFill>
                  <a:schemeClr val="bg1"/>
                </a:solidFill>
              </a:endParaRPr>
            </a:p>
          </p:txBody>
        </p:sp>
        <p:sp>
          <p:nvSpPr>
            <p:cNvPr id="142"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43"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9</a:t>
              </a:r>
              <a:endParaRPr lang="en-GB" sz="1600" b="1" spc="-50" dirty="0">
                <a:solidFill>
                  <a:schemeClr val="bg1"/>
                </a:solidFill>
              </a:endParaRPr>
            </a:p>
          </p:txBody>
        </p:sp>
        <p:sp>
          <p:nvSpPr>
            <p:cNvPr id="144"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20</a:t>
              </a:r>
              <a:endParaRPr lang="en-GB" sz="1600" b="1" spc="-50" dirty="0">
                <a:solidFill>
                  <a:schemeClr val="bg1"/>
                </a:solidFill>
              </a:endParaRPr>
            </a:p>
          </p:txBody>
        </p:sp>
        <p:sp>
          <p:nvSpPr>
            <p:cNvPr id="145"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46"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47"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48"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49"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6</a:t>
              </a:r>
              <a:endParaRPr lang="en-GB" sz="1600" b="1" spc="-50" dirty="0">
                <a:solidFill>
                  <a:schemeClr val="bg1"/>
                </a:solidFill>
              </a:endParaRPr>
            </a:p>
          </p:txBody>
        </p:sp>
        <p:sp>
          <p:nvSpPr>
            <p:cNvPr id="150"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51"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8</a:t>
              </a:r>
              <a:endParaRPr lang="en-GB" sz="1600" b="1" spc="-50" dirty="0">
                <a:solidFill>
                  <a:schemeClr val="bg1"/>
                </a:solidFill>
              </a:endParaRPr>
            </a:p>
          </p:txBody>
        </p:sp>
        <p:sp>
          <p:nvSpPr>
            <p:cNvPr id="152"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9</a:t>
              </a:r>
              <a:endParaRPr lang="en-GB" sz="1600" b="1" spc="-50" dirty="0">
                <a:solidFill>
                  <a:schemeClr val="bg1"/>
                </a:solidFill>
              </a:endParaRPr>
            </a:p>
          </p:txBody>
        </p:sp>
      </p:grpSp>
    </p:spTree>
    <p:extLst>
      <p:ext uri="{BB962C8B-B14F-4D97-AF65-F5344CB8AC3E}">
        <p14:creationId xmlns:p14="http://schemas.microsoft.com/office/powerpoint/2010/main" val="3497345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6950BFC3-D8DA-4A85-94F7-54DA5524770B}">
      <p188:commentRel xmlns:p188="http://schemas.microsoft.com/office/powerpoint/2018/8/main" xmlns=""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hlinkClick r:id="" action="ppaction://media"/>
            <a:extLst>
              <a:ext uri="{FF2B5EF4-FFF2-40B4-BE49-F238E27FC236}">
                <a16:creationId xmlns:a16="http://schemas.microsoft.com/office/drawing/2014/main" id="{5DDD308D-4E1C-2A26-E732-542B6F3B40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8600" y="679450"/>
            <a:ext cx="9185275" cy="5167313"/>
          </a:xfrm>
          <a:noFill/>
        </p:spPr>
      </p:pic>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grpSp>
      </p:grpSp>
    </p:spTree>
    <p:extLst>
      <p:ext uri="{BB962C8B-B14F-4D97-AF65-F5344CB8AC3E}">
        <p14:creationId xmlns:p14="http://schemas.microsoft.com/office/powerpoint/2010/main" val="117214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a:lstStyle/>
          <a:p>
            <a:pPr algn="ctr"/>
            <a:r>
              <a:rPr lang="en-GB" dirty="0">
                <a:solidFill>
                  <a:schemeClr val="tx1">
                    <a:lumMod val="75000"/>
                    <a:lumOff val="25000"/>
                  </a:schemeClr>
                </a:solidFill>
              </a:rPr>
              <a:t>The Single Market and Customs Union</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87097" y="3093273"/>
            <a:ext cx="2300182" cy="1292662"/>
          </a:xfrm>
        </p:spPr>
        <p:txBody>
          <a:bodyPr wrap="square">
            <a:spAutoFit/>
          </a:bodyPr>
          <a:lstStyle/>
          <a:p>
            <a:pPr marL="0" indent="0" algn="ctr">
              <a:lnSpc>
                <a:spcPct val="100000"/>
              </a:lnSpc>
              <a:buNone/>
            </a:pPr>
            <a:r>
              <a:rPr lang="en-GB" b="1" i="1" cap="all" dirty="0">
                <a:solidFill>
                  <a:schemeClr val="bg1"/>
                </a:solidFill>
              </a:rPr>
              <a:t>Free</a:t>
            </a:r>
            <a:br>
              <a:rPr lang="en-GB" b="1" i="1" cap="all" dirty="0">
                <a:solidFill>
                  <a:schemeClr val="bg1"/>
                </a:solidFill>
              </a:rPr>
            </a:br>
            <a:r>
              <a:rPr lang="en-GB" b="1" i="1" cap="all" dirty="0">
                <a:solidFill>
                  <a:schemeClr val="bg1"/>
                </a:solidFill>
              </a:rPr>
              <a:t>movement</a:t>
            </a:r>
            <a:br>
              <a:rPr lang="en-GB" b="1" i="1" cap="all" dirty="0">
                <a:solidFill>
                  <a:schemeClr val="bg1"/>
                </a:solidFill>
              </a:rPr>
            </a:br>
            <a:r>
              <a:rPr lang="en-GB" b="1" i="1" dirty="0">
                <a:solidFill>
                  <a:schemeClr val="bg1"/>
                </a:solidFill>
              </a:rPr>
              <a:t>of</a:t>
            </a:r>
            <a:r>
              <a:rPr lang="en-GB" b="1" i="1" cap="all" dirty="0">
                <a:solidFill>
                  <a:schemeClr val="tx2">
                    <a:lumMod val="25000"/>
                    <a:lumOff val="75000"/>
                  </a:schemeClr>
                </a:solidFill>
              </a:rPr>
              <a:t>:</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cap="all" dirty="0">
                  <a:solidFill>
                    <a:schemeClr val="accent1"/>
                  </a:solidFill>
                </a:rPr>
                <a:t>Goods</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cap="all" dirty="0">
                  <a:solidFill>
                    <a:schemeClr val="accent1"/>
                  </a:solidFill>
                </a:rPr>
                <a:t>Capital</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384822" cy="1680117"/>
            <a:chOff x="5984235" y="3519564"/>
            <a:chExt cx="1384822"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74822" y="4950382"/>
              <a:ext cx="120364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cap="all" dirty="0">
                  <a:solidFill>
                    <a:schemeClr val="accent1"/>
                  </a:solidFill>
                </a:rPr>
                <a:t>Services</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cap="all" dirty="0">
                  <a:solidFill>
                    <a:schemeClr val="accent1"/>
                  </a:solidFill>
                </a:rPr>
                <a:t>People</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a:lstStyle/>
          <a:p>
            <a:pPr algn="ctr"/>
            <a:r>
              <a:rPr lang="en-GB" dirty="0"/>
              <a:t>What can the EU make laws about?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478524"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098530" cy="485616"/>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Customs union</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62140"/>
            <a:ext cx="2098530" cy="485616"/>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Competition rules</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465436"/>
            <a:ext cx="2098530" cy="485616"/>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Monetary policy</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168731"/>
            <a:ext cx="2098530" cy="485616"/>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Trade</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098530" cy="762041"/>
          </a:xfrm>
          <a:prstGeom prst="roundRect">
            <a:avLst/>
          </a:prstGeom>
          <a:solidFill>
            <a:schemeClr val="accent1"/>
          </a:solidFill>
          <a:ln>
            <a:noFill/>
          </a:ln>
        </p:spPr>
        <p:txBody>
          <a:bodyPr wrap="square" lIns="252000" tIns="108000" rIns="252000" bIns="108000" rtlCol="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Marine plants and animals</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6"/>
            <a:ext cx="6420955" cy="4287604"/>
            <a:chOff x="4538107" y="1852781"/>
            <a:chExt cx="6771078" cy="4521399"/>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Single market</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Employment and social affairs</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2"/>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Agriculture</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1"/>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Fisheries</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900"/>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Environment</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Consumer protection</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Transport</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Trans-European networks</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2"/>
              <a:ext cx="2133173"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Energy</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Fundamental rights</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134397"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Migration and home affairs</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811761"/>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Public health</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32378"/>
              <a:ext cx="2134397" cy="752091"/>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Research and space</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133173" cy="1183443"/>
            </a:xfrm>
            <a:prstGeom prst="roundRect">
              <a:avLst/>
            </a:prstGeom>
            <a:solidFill>
              <a:schemeClr val="accent1"/>
            </a:solidFill>
            <a:ln>
              <a:noFill/>
            </a:ln>
          </p:spPr>
          <p:txBody>
            <a:bodyPr wrap="square" lIns="252000" tIns="108000" rIns="252000" bIns="108000" rtlCol="0">
              <a:noAutofit/>
            </a:bodyPr>
            <a:lstStyle/>
            <a:p>
              <a:r>
                <a:rPr lang="en-GB" sz="1400" spc="-10" dirty="0">
                  <a:solidFill>
                    <a:schemeClr val="bg1"/>
                  </a:solidFill>
                </a:rPr>
                <a:t>Development cooperation and humanitarian aid</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1"/>
              <a:ext cx="2134397" cy="513728"/>
            </a:xfrm>
            <a:prstGeom prst="roundRect">
              <a:avLst/>
            </a:prstGeom>
            <a:solidFill>
              <a:schemeClr val="accent1"/>
            </a:solidFill>
            <a:ln>
              <a:noFill/>
            </a:ln>
          </p:spPr>
          <p:txBody>
            <a:bodyPr wrap="square" lIns="252000" tIns="108000" rIns="252000" bIns="108000" rtlCol="0">
              <a:spAutoFit/>
            </a:bodyPr>
            <a:lstStyle/>
            <a:p>
              <a:r>
                <a:rPr lang="en-GB" sz="1400" dirty="0">
                  <a:solidFill>
                    <a:schemeClr val="bg1"/>
                  </a:solidFill>
                </a:rPr>
                <a:t>Justice</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09fcfd2-021d-4f4d-b448-87f88c55857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5AE0ADC0A5A146BC27407AD9B6C988" ma:contentTypeVersion="11" ma:contentTypeDescription="Create a new document." ma:contentTypeScope="" ma:versionID="f66f95e8157ad67126aed15e9353f10f">
  <xsd:schema xmlns:xsd="http://www.w3.org/2001/XMLSchema" xmlns:xs="http://www.w3.org/2001/XMLSchema" xmlns:p="http://schemas.microsoft.com/office/2006/metadata/properties" xmlns:ns2="109fcfd2-021d-4f4d-b448-87f88c558579" targetNamespace="http://schemas.microsoft.com/office/2006/metadata/properties" ma:root="true" ma:fieldsID="b7bd2193f8590f05305ede4df1c919e6" ns2:_="">
    <xsd:import namespace="109fcfd2-021d-4f4d-b448-87f88c5585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fcfd2-021d-4f4d-b448-87f88c558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56DC85-803F-4A8E-A677-DAFE3A52FA89}">
  <ds:schemaRefs>
    <ds:schemaRef ds:uri="http://schemas.microsoft.com/sharepoint/v3/contenttype/forms"/>
  </ds:schemaRefs>
</ds:datastoreItem>
</file>

<file path=customXml/itemProps2.xml><?xml version="1.0" encoding="utf-8"?>
<ds:datastoreItem xmlns:ds="http://schemas.openxmlformats.org/officeDocument/2006/customXml" ds:itemID="{D18F39DC-6B6F-40E0-8EB1-1C1992BB788E}">
  <ds:schemaRefs>
    <ds:schemaRef ds:uri="http://schemas.microsoft.com/office/2006/metadata/properties"/>
    <ds:schemaRef ds:uri="http://schemas.microsoft.com/office/infopath/2007/PartnerControls"/>
    <ds:schemaRef ds:uri="52998b04-ee28-45b3-ba49-f084b71f1c2c"/>
  </ds:schemaRefs>
</ds:datastoreItem>
</file>

<file path=customXml/itemProps3.xml><?xml version="1.0" encoding="utf-8"?>
<ds:datastoreItem xmlns:ds="http://schemas.openxmlformats.org/officeDocument/2006/customXml" ds:itemID="{A18BD8B5-7DFF-4F08-9833-74D780B8F1FD}"/>
</file>

<file path=docProps/app.xml><?xml version="1.0" encoding="utf-8"?>
<Properties xmlns="http://schemas.openxmlformats.org/officeDocument/2006/extended-properties" xmlns:vt="http://schemas.openxmlformats.org/officeDocument/2006/docPropsVTypes">
  <TotalTime>0</TotalTime>
  <Words>400</Words>
  <Application>Microsoft Office PowerPoint</Application>
  <PresentationFormat>Widescreen</PresentationFormat>
  <Paragraphs>113</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Wingdings</vt:lpstr>
      <vt:lpstr>Open Sans</vt:lpstr>
      <vt:lpstr>Office Theme</vt:lpstr>
      <vt:lpstr>EU DEMOCRACY IN ACTION  Have Your Say with the  European Citizens' Initiative</vt:lpstr>
      <vt:lpstr>PowerPoint Presentation</vt:lpstr>
      <vt:lpstr>PowerPoint Presentation</vt:lpstr>
      <vt:lpstr>EU Values</vt:lpstr>
      <vt:lpstr>The Schengen Area</vt:lpstr>
      <vt:lpstr>Current  Members of the  Schengen Area</vt:lpstr>
      <vt:lpstr>PowerPoint Presentation</vt:lpstr>
      <vt:lpstr>The Single Market and Customs Union</vt:lpstr>
      <vt:lpstr>What can the EU make laws about? </vt:lpstr>
      <vt:lpstr>Areas where the EU can support  national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Hahn, Alba</cp:lastModifiedBy>
  <cp:revision>305</cp:revision>
  <dcterms:created xsi:type="dcterms:W3CDTF">2023-03-30T13:25:28Z</dcterms:created>
  <dcterms:modified xsi:type="dcterms:W3CDTF">2025-07-03T13:39:07Z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y fmtid="{D5CDD505-2E9C-101B-9397-08002B2CF9AE}" pid="9" name="ContentTypeId">
    <vt:lpwstr>0x010100C45AE0ADC0A5A146BC27407AD9B6C988</vt:lpwstr>
  </property>
  <property fmtid="{D5CDD505-2E9C-101B-9397-08002B2CF9AE}" pid="10" name="MediaServiceImageTags">
    <vt:lpwstr/>
  </property>
</Properties>
</file>