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vtt" ContentType="text/vtt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145c1310-78e0-4db2-831e-c364d1d3267c" providerId="ADAL" clId="{C064A46E-462F-4B29-8338-4BD62C66CF18}"/>
    <pc:docChg chg="undo custSel modSld">
      <pc:chgData name="LEVER Steven" userId="145c1310-78e0-4db2-831e-c364d1d3267c" providerId="ADAL" clId="{C064A46E-462F-4B29-8338-4BD62C66CF18}" dt="2023-05-22T09:00:23.214" v="159" actId="14100"/>
      <pc:docMkLst>
        <pc:docMk/>
      </pc:docMkLst>
      <pc:sldChg chg="addSp delSp modSp mod delAnim modAnim">
        <pc:chgData name="LEVER Steven" userId="145c1310-78e0-4db2-831e-c364d1d3267c" providerId="ADAL" clId="{C064A46E-462F-4B29-8338-4BD62C66CF18}" dt="2023-05-22T08:15:29.079" v="47" actId="1036"/>
        <pc:sldMkLst>
          <pc:docMk/>
          <pc:sldMk cId="1736037601" sldId="258"/>
        </pc:sldMkLst>
        <pc:spChg chg="add del mod">
          <ac:chgData name="LEVER Steven" userId="145c1310-78e0-4db2-831e-c364d1d3267c" providerId="ADAL" clId="{C064A46E-462F-4B29-8338-4BD62C66CF18}" dt="2023-05-22T08:14:56.377" v="1"/>
          <ac:spMkLst>
            <pc:docMk/>
            <pc:sldMk cId="1736037601" sldId="258"/>
            <ac:spMk id="3" creationId="{F30C27FF-DE99-D6DE-299F-10D4B7BBCBDC}"/>
          </ac:spMkLst>
        </pc:spChg>
        <pc:picChg chg="add mod">
          <ac:chgData name="LEVER Steven" userId="145c1310-78e0-4db2-831e-c364d1d3267c" providerId="ADAL" clId="{C064A46E-462F-4B29-8338-4BD62C66CF18}" dt="2023-05-22T08:15:29.079" v="47" actId="1036"/>
          <ac:picMkLst>
            <pc:docMk/>
            <pc:sldMk cId="1736037601" sldId="258"/>
            <ac:picMk id="4" creationId="{570EC9E1-CA2F-8B81-3011-2A88B17BE997}"/>
          </ac:picMkLst>
        </pc:picChg>
        <pc:picChg chg="del">
          <ac:chgData name="LEVER Steven" userId="145c1310-78e0-4db2-831e-c364d1d3267c" providerId="ADAL" clId="{C064A46E-462F-4B29-8338-4BD62C66CF18}" dt="2023-05-22T08:14:48.424" v="0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 delAnim modAnim">
        <pc:chgData name="LEVER Steven" userId="145c1310-78e0-4db2-831e-c364d1d3267c" providerId="ADAL" clId="{C064A46E-462F-4B29-8338-4BD62C66CF18}" dt="2023-05-22T08:16:37.609" v="93" actId="1036"/>
        <pc:sldMkLst>
          <pc:docMk/>
          <pc:sldMk cId="152033157" sldId="266"/>
        </pc:sldMkLst>
        <pc:spChg chg="add del mod">
          <ac:chgData name="LEVER Steven" userId="145c1310-78e0-4db2-831e-c364d1d3267c" providerId="ADAL" clId="{C064A46E-462F-4B29-8338-4BD62C66CF18}" dt="2023-05-22T08:16:19.564" v="49"/>
          <ac:spMkLst>
            <pc:docMk/>
            <pc:sldMk cId="152033157" sldId="266"/>
            <ac:spMk id="10" creationId="{5B04F7FD-D35F-971F-CFCE-A67B654CCF49}"/>
          </ac:spMkLst>
        </pc:spChg>
        <pc:picChg chg="del">
          <ac:chgData name="LEVER Steven" userId="145c1310-78e0-4db2-831e-c364d1d3267c" providerId="ADAL" clId="{C064A46E-462F-4B29-8338-4BD62C66CF18}" dt="2023-05-22T08:16:14.782" v="4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C064A46E-462F-4B29-8338-4BD62C66CF18}" dt="2023-05-22T08:16:37.609" v="93" actId="1036"/>
          <ac:picMkLst>
            <pc:docMk/>
            <pc:sldMk cId="152033157" sldId="266"/>
            <ac:picMk id="11" creationId="{C9BB7EDC-2F57-CDC6-1625-45C59CC07A80}"/>
          </ac:picMkLst>
        </pc:picChg>
      </pc:sldChg>
      <pc:sldChg chg="addSp delSp modSp mod modMedia addAnim delAnim modAnim">
        <pc:chgData name="LEVER Steven" userId="145c1310-78e0-4db2-831e-c364d1d3267c" providerId="ADAL" clId="{C064A46E-462F-4B29-8338-4BD62C66CF18}" dt="2023-05-22T08:58:52.233" v="110" actId="27784"/>
        <pc:sldMkLst>
          <pc:docMk/>
          <pc:sldMk cId="1172145110" sldId="269"/>
        </pc:sldMkLst>
        <pc:spChg chg="add del mod">
          <ac:chgData name="LEVER Steven" userId="145c1310-78e0-4db2-831e-c364d1d3267c" providerId="ADAL" clId="{C064A46E-462F-4B29-8338-4BD62C66CF18}" dt="2023-05-22T08:20:50.782" v="96"/>
          <ac:spMkLst>
            <pc:docMk/>
            <pc:sldMk cId="1172145110" sldId="269"/>
            <ac:spMk id="10" creationId="{62CAE350-EF93-9564-4117-0D9669BF8DD8}"/>
          </ac:spMkLst>
        </pc:spChg>
        <pc:spChg chg="add del mod">
          <ac:chgData name="LEVER Steven" userId="145c1310-78e0-4db2-831e-c364d1d3267c" providerId="ADAL" clId="{C064A46E-462F-4B29-8338-4BD62C66CF18}" dt="2023-05-22T08:43:38.049" v="98" actId="478"/>
          <ac:spMkLst>
            <pc:docMk/>
            <pc:sldMk cId="1172145110" sldId="269"/>
            <ac:spMk id="13" creationId="{B4B36DE6-B609-E069-7346-F7D9805BCFF3}"/>
          </ac:spMkLst>
        </pc:spChg>
        <pc:picChg chg="del">
          <ac:chgData name="LEVER Steven" userId="145c1310-78e0-4db2-831e-c364d1d3267c" providerId="ADAL" clId="{C064A46E-462F-4B29-8338-4BD62C66CF18}" dt="2023-05-22T08:20:43.671" v="95" actId="478"/>
          <ac:picMkLst>
            <pc:docMk/>
            <pc:sldMk cId="1172145110" sldId="269"/>
            <ac:picMk id="4" creationId="{5DDD308D-4E1C-2A26-E732-542B6F3B40F6}"/>
          </ac:picMkLst>
        </pc:picChg>
        <pc:picChg chg="add del mod">
          <ac:chgData name="LEVER Steven" userId="145c1310-78e0-4db2-831e-c364d1d3267c" providerId="ADAL" clId="{C064A46E-462F-4B29-8338-4BD62C66CF18}" dt="2023-05-22T08:58:52.233" v="110" actId="27784"/>
          <ac:picMkLst>
            <pc:docMk/>
            <pc:sldMk cId="1172145110" sldId="269"/>
            <ac:picMk id="11" creationId="{E267DFF4-F9F9-F545-7EF9-058D82D19849}"/>
          </ac:picMkLst>
        </pc:picChg>
      </pc:sldChg>
      <pc:sldChg chg="modSp mod">
        <pc:chgData name="LEVER Steven" userId="145c1310-78e0-4db2-831e-c364d1d3267c" providerId="ADAL" clId="{C064A46E-462F-4B29-8338-4BD62C66CF18}" dt="2023-05-22T08:17:15.993" v="94" actId="20577"/>
        <pc:sldMkLst>
          <pc:docMk/>
          <pc:sldMk cId="1062535801" sldId="271"/>
        </pc:sldMkLst>
        <pc:spChg chg="mod">
          <ac:chgData name="LEVER Steven" userId="145c1310-78e0-4db2-831e-c364d1d3267c" providerId="ADAL" clId="{C064A46E-462F-4B29-8338-4BD62C66CF18}" dt="2023-05-22T08:17:15.993" v="94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C064A46E-462F-4B29-8338-4BD62C66CF18}" dt="2023-05-22T08:59:52.986" v="129" actId="1035"/>
        <pc:sldMkLst>
          <pc:docMk/>
          <pc:sldMk cId="3868851464" sldId="272"/>
        </pc:sldMkLst>
        <pc:spChg chg="mod">
          <ac:chgData name="LEVER Steven" userId="145c1310-78e0-4db2-831e-c364d1d3267c" providerId="ADAL" clId="{C064A46E-462F-4B29-8338-4BD62C66CF18}" dt="2023-05-22T08:59:52.986" v="129" actId="1035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C064A46E-462F-4B29-8338-4BD62C66CF18}" dt="2023-05-22T09:00:23.214" v="159" actId="14100"/>
        <pc:sldMkLst>
          <pc:docMk/>
          <pc:sldMk cId="3241230454" sldId="274"/>
        </pc:sldMkLst>
        <pc:spChg chg="mod">
          <ac:chgData name="LEVER Steven" userId="145c1310-78e0-4db2-831e-c364d1d3267c" providerId="ADAL" clId="{C064A46E-462F-4B29-8338-4BD62C66CF18}" dt="2023-05-22T09:00:23.214" v="159" actId="14100"/>
          <ac:spMkLst>
            <pc:docMk/>
            <pc:sldMk cId="3241230454" sldId="274"/>
            <ac:spMk id="38" creationId="{0505C194-6ABE-9F81-6723-AAE03BC6A586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Steven LEVER" userId="145c1310-78e0-4db2-831e-c364d1d3267c" providerId="ADAL" clId="{24FD251C-0F06-4955-BF24-086C48A01370}"/>
    <pc:docChg chg="modSld">
      <pc:chgData name="Steven LEVER" userId="145c1310-78e0-4db2-831e-c364d1d3267c" providerId="ADAL" clId="{24FD251C-0F06-4955-BF24-086C48A01370}" dt="2023-05-24T08:31:43.955" v="5" actId="20577"/>
      <pc:docMkLst>
        <pc:docMk/>
      </pc:docMkLst>
      <pc:sldChg chg="modSp mod">
        <pc:chgData name="Steven LEVER" userId="145c1310-78e0-4db2-831e-c364d1d3267c" providerId="ADAL" clId="{24FD251C-0F06-4955-BF24-086C48A01370}" dt="2023-05-24T08:31:43.955" v="5" actId="20577"/>
        <pc:sldMkLst>
          <pc:docMk/>
          <pc:sldMk cId="440021409" sldId="256"/>
        </pc:sldMkLst>
        <pc:spChg chg="mod">
          <ac:chgData name="Steven LEVER" userId="145c1310-78e0-4db2-831e-c364d1d3267c" providerId="ADAL" clId="{24FD251C-0F06-4955-BF24-086C48A01370}" dt="2023-05-24T08:31:04.850" v="2" actId="20577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Steven LEVER" userId="145c1310-78e0-4db2-831e-c364d1d3267c" providerId="ADAL" clId="{24FD251C-0F06-4955-BF24-086C48A01370}" dt="2023-05-24T08:31:43.955" v="5" actId="20577"/>
          <ac:spMkLst>
            <pc:docMk/>
            <pc:sldMk cId="440021409" sldId="256"/>
            <ac:spMk id="6" creationId="{38A5D464-9C5A-2D59-7FDE-952ADB0EF9F7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07B0D67-B6FB-922D-3A82-F660A7E0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9" y="5961622"/>
            <a:ext cx="2485292" cy="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63BC0B58-44B0-6F6E-FF32-FBFDC6F227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D6EBB7E-E993-355A-995A-131837BE9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1D125235-DB4E-A50E-2D25-B0CFE79D1E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8" y="6319921"/>
            <a:ext cx="1383240" cy="3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microsoft.com/office/2017/04/relationships/track" Target="../media/track1.vtt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A5D464-9C5A-2D59-7FDE-952ADB0EF9F7}"/>
              </a:ext>
            </a:extLst>
          </p:cNvPr>
          <p:cNvSpPr txBox="1">
            <a:spLocks/>
          </p:cNvSpPr>
          <p:nvPr/>
        </p:nvSpPr>
        <p:spPr>
          <a:xfrm>
            <a:off x="3976741" y="4299834"/>
            <a:ext cx="4134872" cy="108935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kumimoji="0" lang="es-ES" sz="2600" b="0" i="0" u="none" strike="noStrike" kern="1200" cap="none" spc="-4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Expresar tu opinión con la Iniciativa Ciudadana Europea</a:t>
            </a:r>
            <a:endParaRPr lang="en-GB" sz="26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302777"/>
            <a:ext cx="5054598" cy="1808522"/>
          </a:xfrm>
        </p:spPr>
        <p:txBody>
          <a:bodyPr rtlCol="0"/>
          <a:lstStyle/>
          <a:p>
            <a:pPr rtl="0">
              <a:spcBef>
                <a:spcPts val="0"/>
              </a:spcBef>
              <a:spcAft>
                <a:spcPts val="1800"/>
              </a:spcAft>
            </a:pPr>
            <a:r>
              <a:rPr lang="es" sz="4100" dirty="0"/>
              <a:t>LA DEMOCRACIA DE LA UE</a:t>
            </a:r>
            <a:r>
              <a:rPr lang="en-US" sz="4100" dirty="0"/>
              <a:t/>
            </a:r>
            <a:br>
              <a:rPr lang="en-US" sz="4100" dirty="0"/>
            </a:br>
            <a:r>
              <a:rPr lang="es" sz="4100" dirty="0"/>
              <a:t>EN ACCIÓN</a:t>
            </a:r>
            <a:endParaRPr lang="en-GB" sz="41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0" y="1061944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es" dirty="0"/>
              <a:t>Unidad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s" sz="1800" spc="-20" dirty="0"/>
              <a:t>Un Breve introducción a la Unión Europea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24302"/>
            <a:ext cx="9499600" cy="3030456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Salud pública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Industria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Educación y formación, juventud y deport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Protección civil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5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108000" tIns="108000" rIns="180000" bIns="108000" rtlCol="0">
            <a:spAutoFit/>
          </a:bodyPr>
          <a:lstStyle>
            <a:defPPr rtl="0">
              <a:defRPr lang="es-ES"/>
            </a:defPPr>
            <a:lvl1pPr>
              <a:lnSpc>
                <a:spcPct val="107000"/>
              </a:lnSpc>
              <a:spcAft>
                <a:spcPts val="8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" dirty="0"/>
              <a:t>Cooperación administrativa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es" sz="3200"/>
              <a:t>Ámbitos en los que la UE puede apoyar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s"/>
              <a:t>acciones</a:t>
            </a:r>
            <a:r>
              <a:rPr lang="es" sz="3200"/>
              <a:t> nacionales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ES1W">
            <a:hlinkClick r:id="" action="ppaction://media"/>
            <a:extLst>
              <a:ext uri="{FF2B5EF4-FFF2-40B4-BE49-F238E27FC236}">
                <a16:creationId xmlns:a16="http://schemas.microsoft.com/office/drawing/2014/main" id="{570EC9E1-CA2F-8B81-3011-2A88B17BE9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147" y="672686"/>
            <a:ext cx="9182912" cy="517376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os_valores_de_la_UE_(Small_Custom_480_)">
            <a:hlinkClick r:id="" action="ppaction://media"/>
            <a:extLst>
              <a:ext uri="{FF2B5EF4-FFF2-40B4-BE49-F238E27FC236}">
                <a16:creationId xmlns:a16="http://schemas.microsoft.com/office/drawing/2014/main" id="{C9BB7EDC-2F57-CDC6-1625-45C59CC07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554" y="725560"/>
            <a:ext cx="9186714" cy="5163172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es">
                <a:solidFill>
                  <a:schemeClr val="bg1"/>
                </a:solidFill>
              </a:rPr>
              <a:t>Valores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s" b="0">
                <a:solidFill>
                  <a:schemeClr val="bg1"/>
                </a:solidFill>
              </a:rPr>
              <a:t>de la 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62664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ts val="2800"/>
              </a:lnSpc>
              <a:buNone/>
            </a:pPr>
            <a:r>
              <a:rPr lang="e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Unión se fundamenta en los valores de respeto de la dignidad humana, libertad, democracia, igualdad, Estado de derecho y respeto de los derechos humanos, incluidos los derechos de las personas pertenecientes a minorías. Estos valores son comunes a los Estados miembros en una sociedad caracterizada por el pluralismo, la no discriminación, la tolerancia, la justicia, la solidaridad y la igualdad entre mujeres y hombres».</a:t>
            </a:r>
          </a:p>
          <a:p>
            <a:pPr marL="0" indent="0" algn="r" rtl="0">
              <a:lnSpc>
                <a:spcPts val="2800"/>
              </a:lnSpc>
              <a:buNone/>
            </a:pPr>
            <a:r>
              <a:rPr lang="es" sz="1600" dirty="0">
                <a:solidFill>
                  <a:schemeClr val="accent1"/>
                </a:solidFill>
              </a:rPr>
              <a:t>Artículo 2 del Tratado de Lisboa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es" sz="1400" b="1" cap="all" dirty="0">
                <a:solidFill>
                  <a:schemeClr val="accent1"/>
                </a:solidFill>
              </a:rPr>
              <a:t>Dignidad humana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24372" y="778740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es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05768" y="2688947"/>
            <a:ext cx="1241636" cy="1337112"/>
            <a:chOff x="10218886" y="2735902"/>
            <a:chExt cx="1241636" cy="1337112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8886" y="3879115"/>
              <a:ext cx="124163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 dirty="0">
                  <a:solidFill>
                    <a:schemeClr val="accent1"/>
                  </a:solidFill>
                </a:rPr>
                <a:t>Democracia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Estado de derecho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Igualdad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Libertad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400" b="1" cap="all">
                  <a:solidFill>
                    <a:schemeClr val="accent1"/>
                  </a:solidFill>
                </a:rPr>
                <a:t>Derechos humanos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espacio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es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países</a:t>
            </a:r>
            <a:r>
              <a:rPr lang="es" sz="20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e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*A 1 de enero </a:t>
            </a:r>
            <a:r>
              <a:rPr lang="es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2025.</a:t>
            </a:r>
            <a:endParaRPr lang="es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Ausencia de fronteras entre los miembros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común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visados para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visitantes de terceros países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079238" y="411313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Miembros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actuales del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espacio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Bélgica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Bulgaria</a:t>
            </a: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Croacia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Chequia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Dinamarca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Alemania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Hungría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Letonia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Países Bajos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Noruega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Eslovaquia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	</a:t>
            </a:r>
            <a:r>
              <a:rPr lang="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Rumania</a:t>
            </a: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España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Suecia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e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Suiza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59787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4668" y="15503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60013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The_European_Single_Market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E267DFF4-F9F9-F545-7EF9-058D82D198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="" xmlns:p173="http://schemas.microsoft.com/office/powerpoint/2017/3/main" displayLoc="media">
                        <p173:trackLst>
                          <p173:track id="{ED03B76C-2FDE-411E-92EC-14646A3B8200}" label="Spanish1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627" y="717029"/>
            <a:ext cx="9118729" cy="512916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es">
                <a:solidFill>
                  <a:schemeClr val="tx1">
                    <a:lumMod val="75000"/>
                    <a:lumOff val="25000"/>
                  </a:schemeClr>
                </a:solidFill>
              </a:rPr>
              <a:t>El mercado único y la unión aduanera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2904432"/>
            <a:ext cx="2300182" cy="1723549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Libertad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de </a:t>
            </a:r>
            <a:r>
              <a:rPr dirty="0" err="1">
                <a:solidFill>
                  <a:schemeClr val="bg1"/>
                </a:solidFill>
              </a:rPr>
              <a:t>movimiento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es" b="1" i="1" dirty="0">
                <a:solidFill>
                  <a:schemeClr val="bg1"/>
                </a:solidFill>
              </a:rPr>
              <a:t>de: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335161" y="1618688"/>
            <a:ext cx="1578606" cy="1567111"/>
            <a:chOff x="3828453" y="1772982"/>
            <a:chExt cx="1578606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28453" y="3090794"/>
              <a:ext cx="157860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Mercancías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03458" y="1513598"/>
            <a:ext cx="1298594" cy="1699348"/>
            <a:chOff x="3456216" y="4041714"/>
            <a:chExt cx="1298594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456216" y="5491763"/>
              <a:ext cx="12985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Capitales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7978877" y="4325997"/>
            <a:ext cx="1517298" cy="1680117"/>
            <a:chOff x="5917997" y="3519564"/>
            <a:chExt cx="1517298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5917997" y="4950382"/>
              <a:ext cx="151729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Servicios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41755" y="4385935"/>
            <a:ext cx="1638916" cy="1620179"/>
            <a:chOff x="8171010" y="4040542"/>
            <a:chExt cx="1638916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171010" y="5411422"/>
              <a:ext cx="163891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es" sz="1800" b="1" cap="all" dirty="0">
                  <a:solidFill>
                    <a:schemeClr val="accent1"/>
                  </a:solidFill>
                </a:rPr>
                <a:t>Personas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s"/>
              <a:t>¿En qué ámbitos puede legislar la Unión?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Unión aduanera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1451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Normas sobre competencia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370188"/>
            <a:ext cx="2098530" cy="676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/>
              <a:t>Política monetaria</a:t>
            </a:r>
            <a:endParaRPr lang="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16357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/>
              <a:t>Comercio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36000" rIns="72000" bIns="36000" rtlCol="0" anchor="ctr" anchorCtr="0">
            <a:noAutofit/>
          </a:bodyPr>
          <a:lstStyle>
            <a:defPPr rtl="0">
              <a:defRPr lang="es-ES"/>
            </a:defPPr>
            <a:lvl1pPr>
              <a:lnSpc>
                <a:spcPct val="85000"/>
              </a:lnSpc>
              <a:defRPr sz="15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s" dirty="0"/>
              <a:t>Plantas y animales marinos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Mercado único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Empleo y asuntos sociales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Agricultura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Pesca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Medio 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Protección de los consumidores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Transporte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Redes transeuropeas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Energía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Derechos fundamentales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Migraciones y asuntos de interior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Salud pública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Investigación y espacio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Ayuda humanitaria y cooperación al desarrollo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108000" tIns="36000" rIns="72000" bIns="36000" rtlCol="0" anchor="ctr" anchorCtr="0">
              <a:noAutofit/>
            </a:bodyPr>
            <a:lstStyle>
              <a:defPPr rtl="0">
                <a:defRPr lang="es-ES"/>
              </a:defPPr>
              <a:lvl1pPr>
                <a:lnSpc>
                  <a:spcPct val="90000"/>
                </a:lnSpc>
                <a:defRPr sz="1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"/>
                <a:t>Justicia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69808F-43A7-4645-BEE3-32754FA6DE83}"/>
</file>

<file path=customXml/itemProps3.xml><?xml version="1.0" encoding="utf-8"?>
<ds:datastoreItem xmlns:ds="http://schemas.openxmlformats.org/officeDocument/2006/customXml" ds:itemID="{A8A63058-2367-4367-9587-D4FECF9C6819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Office PowerPoint</Application>
  <PresentationFormat>Widescreen</PresentationFormat>
  <Paragraphs>112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LA DEMOCRACIA DE LA UE EN ACCIÓN</vt:lpstr>
      <vt:lpstr>PowerPoint Presentation</vt:lpstr>
      <vt:lpstr>PowerPoint Presentation</vt:lpstr>
      <vt:lpstr>Valores de la UE</vt:lpstr>
      <vt:lpstr>El espacio Schengen</vt:lpstr>
      <vt:lpstr>Miembros  actuales del  espacio Schengen</vt:lpstr>
      <vt:lpstr>PowerPoint Presentation</vt:lpstr>
      <vt:lpstr>El mercado único y la unión aduanera</vt:lpstr>
      <vt:lpstr>¿En qué ámbitos puede legislar la Unión? </vt:lpstr>
      <vt:lpstr>Ámbitos en los que la UE puede apoyar  acciones nacionales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68</cp:revision>
  <dcterms:created xsi:type="dcterms:W3CDTF">2023-03-30T13:25:28Z</dcterms:created>
  <dcterms:modified xsi:type="dcterms:W3CDTF">2025-07-03T13:25:30Z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