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56" r:id="rId5"/>
    <p:sldId id="258" r:id="rId6"/>
    <p:sldId id="266" r:id="rId7"/>
    <p:sldId id="259" r:id="rId8"/>
    <p:sldId id="268" r:id="rId9"/>
    <p:sldId id="271" r:id="rId10"/>
    <p:sldId id="269" r:id="rId11"/>
    <p:sldId id="272" r:id="rId12"/>
    <p:sldId id="273" r:id="rId13"/>
    <p:sldId id="274"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Open Sans" panose="020B0604020202020204" charset="0"/>
      <p:regular r:id="rId21"/>
      <p:bold r:id="rId22"/>
      <p:italic r:id="rId23"/>
      <p:boldItalic r:id="rId24"/>
    </p:embeddedFont>
  </p:embeddedFontLst>
  <p:defaultTextStyle>
    <a:defPPr rtl="0">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C1A304-2CC0-4D24-B226-8485D806DBA8}" v="1" dt="2023-05-24T06:57:37.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74" d="100"/>
          <a:sy n="74" d="100"/>
        </p:scale>
        <p:origin x="1013" y="77"/>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145c1310-78e0-4db2-831e-c364d1d3267c" providerId="ADAL" clId="{80C1A304-2CC0-4D24-B226-8485D806DBA8}"/>
    <pc:docChg chg="undo custSel modSld">
      <pc:chgData name="LEVER Steven" userId="145c1310-78e0-4db2-831e-c364d1d3267c" providerId="ADAL" clId="{80C1A304-2CC0-4D24-B226-8485D806DBA8}" dt="2023-05-25T10:50:11.723" v="20" actId="14100"/>
      <pc:docMkLst>
        <pc:docMk/>
      </pc:docMkLst>
      <pc:sldChg chg="modSp mod">
        <pc:chgData name="LEVER Steven" userId="145c1310-78e0-4db2-831e-c364d1d3267c" providerId="ADAL" clId="{80C1A304-2CC0-4D24-B226-8485D806DBA8}" dt="2023-05-24T06:58:51.955" v="8"/>
        <pc:sldMkLst>
          <pc:docMk/>
          <pc:sldMk cId="440021409" sldId="256"/>
        </pc:sldMkLst>
        <pc:spChg chg="mod">
          <ac:chgData name="LEVER Steven" userId="145c1310-78e0-4db2-831e-c364d1d3267c" providerId="ADAL" clId="{80C1A304-2CC0-4D24-B226-8485D806DBA8}" dt="2023-05-24T06:58:05.608" v="5" actId="20577"/>
          <ac:spMkLst>
            <pc:docMk/>
            <pc:sldMk cId="440021409" sldId="256"/>
            <ac:spMk id="2" creationId="{28AC42AB-2F62-DB78-0623-10761FA5B09F}"/>
          </ac:spMkLst>
        </pc:spChg>
        <pc:spChg chg="mod">
          <ac:chgData name="LEVER Steven" userId="145c1310-78e0-4db2-831e-c364d1d3267c" providerId="ADAL" clId="{80C1A304-2CC0-4D24-B226-8485D806DBA8}" dt="2023-05-24T06:58:51.955" v="8"/>
          <ac:spMkLst>
            <pc:docMk/>
            <pc:sldMk cId="440021409" sldId="256"/>
            <ac:spMk id="3" creationId="{8BA24656-68AB-EE3D-FE7C-DC78E74EAD7E}"/>
          </ac:spMkLst>
        </pc:spChg>
      </pc:sldChg>
      <pc:sldChg chg="modSp mod">
        <pc:chgData name="LEVER Steven" userId="145c1310-78e0-4db2-831e-c364d1d3267c" providerId="ADAL" clId="{80C1A304-2CC0-4D24-B226-8485D806DBA8}" dt="2023-05-25T10:50:11.723" v="20" actId="14100"/>
        <pc:sldMkLst>
          <pc:docMk/>
          <pc:sldMk cId="1532651043" sldId="273"/>
        </pc:sldMkLst>
        <pc:spChg chg="mod">
          <ac:chgData name="LEVER Steven" userId="145c1310-78e0-4db2-831e-c364d1d3267c" providerId="ADAL" clId="{80C1A304-2CC0-4D24-B226-8485D806DBA8}" dt="2023-05-25T10:49:32.929" v="10" actId="1076"/>
          <ac:spMkLst>
            <pc:docMk/>
            <pc:sldMk cId="1532651043" sldId="273"/>
            <ac:spMk id="3" creationId="{0A622CDD-DC58-3556-1FF2-C4DC46547F57}"/>
          </ac:spMkLst>
        </pc:spChg>
        <pc:spChg chg="mod">
          <ac:chgData name="LEVER Steven" userId="145c1310-78e0-4db2-831e-c364d1d3267c" providerId="ADAL" clId="{80C1A304-2CC0-4D24-B226-8485D806DBA8}" dt="2023-05-25T10:49:59.808" v="16" actId="14100"/>
          <ac:spMkLst>
            <pc:docMk/>
            <pc:sldMk cId="1532651043" sldId="273"/>
            <ac:spMk id="4" creationId="{7C377D7E-543F-A870-A06B-07A23CD13ECF}"/>
          </ac:spMkLst>
        </pc:spChg>
        <pc:spChg chg="mod">
          <ac:chgData name="LEVER Steven" userId="145c1310-78e0-4db2-831e-c364d1d3267c" providerId="ADAL" clId="{80C1A304-2CC0-4D24-B226-8485D806DBA8}" dt="2023-05-25T10:50:05.690" v="18" actId="14100"/>
          <ac:spMkLst>
            <pc:docMk/>
            <pc:sldMk cId="1532651043" sldId="273"/>
            <ac:spMk id="5" creationId="{AF06E00C-E8C4-8269-ED27-AFE1A730BD1C}"/>
          </ac:spMkLst>
        </pc:spChg>
        <pc:spChg chg="mod">
          <ac:chgData name="LEVER Steven" userId="145c1310-78e0-4db2-831e-c364d1d3267c" providerId="ADAL" clId="{80C1A304-2CC0-4D24-B226-8485D806DBA8}" dt="2023-05-25T10:50:11.723" v="20" actId="14100"/>
          <ac:spMkLst>
            <pc:docMk/>
            <pc:sldMk cId="1532651043" sldId="273"/>
            <ac:spMk id="6" creationId="{1924A328-3A62-4970-BC0F-139A7D39D48F}"/>
          </ac:spMkLst>
        </pc:spChg>
        <pc:spChg chg="mod">
          <ac:chgData name="LEVER Steven" userId="145c1310-78e0-4db2-831e-c364d1d3267c" providerId="ADAL" clId="{80C1A304-2CC0-4D24-B226-8485D806DBA8}" dt="2023-05-25T10:49:53.504" v="14" actId="14100"/>
          <ac:spMkLst>
            <pc:docMk/>
            <pc:sldMk cId="1532651043" sldId="273"/>
            <ac:spMk id="22" creationId="{A6C9B6AF-0B90-4B16-DB7C-1939D2210BE4}"/>
          </ac:spMkLst>
        </pc:spChg>
        <pc:spChg chg="mod">
          <ac:chgData name="LEVER Steven" userId="145c1310-78e0-4db2-831e-c364d1d3267c" providerId="ADAL" clId="{80C1A304-2CC0-4D24-B226-8485D806DBA8}" dt="2023-05-25T10:49:45.090" v="12" actId="14100"/>
          <ac:spMkLst>
            <pc:docMk/>
            <pc:sldMk cId="1532651043" sldId="273"/>
            <ac:spMk id="88" creationId="{98CC06C5-CB23-C025-EBDF-C454B873A514}"/>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docChgLst>
    <pc:chgData name="LEVER Steven" userId="145c1310-78e0-4db2-831e-c364d1d3267c" providerId="ADAL" clId="{C91C57F2-ABA4-4AFB-9864-4F852808FF7E}"/>
    <pc:docChg chg="undo custSel modSld sldOrd modMainMaster">
      <pc:chgData name="LEVER Steven" userId="145c1310-78e0-4db2-831e-c364d1d3267c" providerId="ADAL" clId="{C91C57F2-ABA4-4AFB-9864-4F852808FF7E}" dt="2023-05-23T09:14:07.012" v="172" actId="1076"/>
      <pc:docMkLst>
        <pc:docMk/>
      </pc:docMkLst>
      <pc:sldChg chg="modSp mod ord">
        <pc:chgData name="LEVER Steven" userId="145c1310-78e0-4db2-831e-c364d1d3267c" providerId="ADAL" clId="{C91C57F2-ABA4-4AFB-9864-4F852808FF7E}" dt="2023-05-23T08:31:52.087" v="115" actId="1035"/>
        <pc:sldMkLst>
          <pc:docMk/>
          <pc:sldMk cId="440021409" sldId="256"/>
        </pc:sldMkLst>
        <pc:spChg chg="mod">
          <ac:chgData name="LEVER Steven" userId="145c1310-78e0-4db2-831e-c364d1d3267c" providerId="ADAL" clId="{C91C57F2-ABA4-4AFB-9864-4F852808FF7E}" dt="2023-05-23T08:31:52.087" v="115" actId="1035"/>
          <ac:spMkLst>
            <pc:docMk/>
            <pc:sldMk cId="440021409" sldId="256"/>
            <ac:spMk id="2" creationId="{28AC42AB-2F62-DB78-0623-10761FA5B09F}"/>
          </ac:spMkLst>
        </pc:spChg>
      </pc:sldChg>
      <pc:sldChg chg="addSp delSp modSp mod delAnim modAnim">
        <pc:chgData name="LEVER Steven" userId="145c1310-78e0-4db2-831e-c364d1d3267c" providerId="ADAL" clId="{C91C57F2-ABA4-4AFB-9864-4F852808FF7E}" dt="2023-05-23T08:29:38.943" v="85" actId="14100"/>
        <pc:sldMkLst>
          <pc:docMk/>
          <pc:sldMk cId="1736037601" sldId="258"/>
        </pc:sldMkLst>
        <pc:spChg chg="add del mod">
          <ac:chgData name="LEVER Steven" userId="145c1310-78e0-4db2-831e-c364d1d3267c" providerId="ADAL" clId="{C91C57F2-ABA4-4AFB-9864-4F852808FF7E}" dt="2023-05-23T08:29:24.466" v="81"/>
          <ac:spMkLst>
            <pc:docMk/>
            <pc:sldMk cId="1736037601" sldId="258"/>
            <ac:spMk id="3" creationId="{B383ABDD-4DB0-E158-41D0-3A97235C5F80}"/>
          </ac:spMkLst>
        </pc:spChg>
        <pc:picChg chg="add mod">
          <ac:chgData name="LEVER Steven" userId="145c1310-78e0-4db2-831e-c364d1d3267c" providerId="ADAL" clId="{C91C57F2-ABA4-4AFB-9864-4F852808FF7E}" dt="2023-05-23T08:29:38.943" v="85" actId="14100"/>
          <ac:picMkLst>
            <pc:docMk/>
            <pc:sldMk cId="1736037601" sldId="258"/>
            <ac:picMk id="4" creationId="{F1FF7DDE-F298-387D-4884-F40720103E1F}"/>
          </ac:picMkLst>
        </pc:picChg>
        <pc:picChg chg="del">
          <ac:chgData name="LEVER Steven" userId="145c1310-78e0-4db2-831e-c364d1d3267c" providerId="ADAL" clId="{C91C57F2-ABA4-4AFB-9864-4F852808FF7E}" dt="2023-05-23T08:29:18.802" v="80" actId="478"/>
          <ac:picMkLst>
            <pc:docMk/>
            <pc:sldMk cId="1736037601" sldId="258"/>
            <ac:picMk id="6" creationId="{FC937AC9-4004-17F7-660E-8622E92DBFD6}"/>
          </ac:picMkLst>
        </pc:picChg>
      </pc:sldChg>
      <pc:sldChg chg="modSp mod">
        <pc:chgData name="LEVER Steven" userId="145c1310-78e0-4db2-831e-c364d1d3267c" providerId="ADAL" clId="{C91C57F2-ABA4-4AFB-9864-4F852808FF7E}" dt="2023-05-23T09:14:07.012" v="172" actId="1076"/>
        <pc:sldMkLst>
          <pc:docMk/>
          <pc:sldMk cId="1762961032" sldId="259"/>
        </pc:sldMkLst>
        <pc:spChg chg="mod">
          <ac:chgData name="LEVER Steven" userId="145c1310-78e0-4db2-831e-c364d1d3267c" providerId="ADAL" clId="{C91C57F2-ABA4-4AFB-9864-4F852808FF7E}" dt="2023-05-23T09:13:49.916" v="171" actId="14100"/>
          <ac:spMkLst>
            <pc:docMk/>
            <pc:sldMk cId="1762961032" sldId="259"/>
            <ac:spMk id="2" creationId="{251741CA-62F8-AF8F-39CA-F9C52372C9F6}"/>
          </ac:spMkLst>
        </pc:spChg>
        <pc:spChg chg="mod">
          <ac:chgData name="LEVER Steven" userId="145c1310-78e0-4db2-831e-c364d1d3267c" providerId="ADAL" clId="{C91C57F2-ABA4-4AFB-9864-4F852808FF7E}" dt="2023-05-23T08:32:58.558" v="120" actId="1076"/>
          <ac:spMkLst>
            <pc:docMk/>
            <pc:sldMk cId="1762961032" sldId="259"/>
            <ac:spMk id="4" creationId="{28D9CB65-CB32-6BB5-50C5-049C21329804}"/>
          </ac:spMkLst>
        </pc:spChg>
        <pc:spChg chg="mod">
          <ac:chgData name="LEVER Steven" userId="145c1310-78e0-4db2-831e-c364d1d3267c" providerId="ADAL" clId="{C91C57F2-ABA4-4AFB-9864-4F852808FF7E}" dt="2023-05-23T09:14:07.012" v="172" actId="1076"/>
          <ac:spMkLst>
            <pc:docMk/>
            <pc:sldMk cId="1762961032" sldId="259"/>
            <ac:spMk id="7" creationId="{4D0749DC-0E51-8F59-B04B-0654A596F5DA}"/>
          </ac:spMkLst>
        </pc:spChg>
        <pc:grpChg chg="mod">
          <ac:chgData name="LEVER Steven" userId="145c1310-78e0-4db2-831e-c364d1d3267c" providerId="ADAL" clId="{C91C57F2-ABA4-4AFB-9864-4F852808FF7E}" dt="2023-05-23T08:33:10.957" v="131" actId="1037"/>
          <ac:grpSpMkLst>
            <pc:docMk/>
            <pc:sldMk cId="1762961032" sldId="259"/>
            <ac:grpSpMk id="61" creationId="{4043AA92-02D2-A0C2-FC11-83AB99CAD301}"/>
          </ac:grpSpMkLst>
        </pc:grpChg>
      </pc:sldChg>
      <pc:sldChg chg="addSp delSp modSp mod delAnim modAnim">
        <pc:chgData name="LEVER Steven" userId="145c1310-78e0-4db2-831e-c364d1d3267c" providerId="ADAL" clId="{C91C57F2-ABA4-4AFB-9864-4F852808FF7E}" dt="2023-05-23T08:31:32.140" v="97" actId="1036"/>
        <pc:sldMkLst>
          <pc:docMk/>
          <pc:sldMk cId="152033157" sldId="266"/>
        </pc:sldMkLst>
        <pc:spChg chg="add del mod">
          <ac:chgData name="LEVER Steven" userId="145c1310-78e0-4db2-831e-c364d1d3267c" providerId="ADAL" clId="{C91C57F2-ABA4-4AFB-9864-4F852808FF7E}" dt="2023-05-23T08:31:19.997" v="87"/>
          <ac:spMkLst>
            <pc:docMk/>
            <pc:sldMk cId="152033157" sldId="266"/>
            <ac:spMk id="10" creationId="{E76C8917-FB20-9B8A-0505-9AEC08D67FC3}"/>
          </ac:spMkLst>
        </pc:spChg>
        <pc:picChg chg="del">
          <ac:chgData name="LEVER Steven" userId="145c1310-78e0-4db2-831e-c364d1d3267c" providerId="ADAL" clId="{C91C57F2-ABA4-4AFB-9864-4F852808FF7E}" dt="2023-05-23T08:31:14.923" v="86" actId="478"/>
          <ac:picMkLst>
            <pc:docMk/>
            <pc:sldMk cId="152033157" sldId="266"/>
            <ac:picMk id="6" creationId="{2430FF69-0B0F-2671-FBB2-6070E2F2520E}"/>
          </ac:picMkLst>
        </pc:picChg>
        <pc:picChg chg="add mod">
          <ac:chgData name="LEVER Steven" userId="145c1310-78e0-4db2-831e-c364d1d3267c" providerId="ADAL" clId="{C91C57F2-ABA4-4AFB-9864-4F852808FF7E}" dt="2023-05-23T08:31:32.140" v="97" actId="1036"/>
          <ac:picMkLst>
            <pc:docMk/>
            <pc:sldMk cId="152033157" sldId="266"/>
            <ac:picMk id="11" creationId="{E24B9D22-BD56-0E8D-1389-A5A712649F11}"/>
          </ac:picMkLst>
        </pc:picChg>
      </pc:sldChg>
      <pc:sldChg chg="addSp delSp modSp mod modMedia delAnim modAnim">
        <pc:chgData name="LEVER Steven" userId="145c1310-78e0-4db2-831e-c364d1d3267c" providerId="ADAL" clId="{C91C57F2-ABA4-4AFB-9864-4F852808FF7E}" dt="2023-05-23T09:13:13.004" v="169" actId="1037"/>
        <pc:sldMkLst>
          <pc:docMk/>
          <pc:sldMk cId="1172145110" sldId="269"/>
        </pc:sldMkLst>
        <pc:spChg chg="add del mod">
          <ac:chgData name="LEVER Steven" userId="145c1310-78e0-4db2-831e-c364d1d3267c" providerId="ADAL" clId="{C91C57F2-ABA4-4AFB-9864-4F852808FF7E}" dt="2023-05-23T09:12:44.139" v="149"/>
          <ac:spMkLst>
            <pc:docMk/>
            <pc:sldMk cId="1172145110" sldId="269"/>
            <ac:spMk id="10" creationId="{D1F99BD7-B023-24BE-E358-6145EEC95F44}"/>
          </ac:spMkLst>
        </pc:spChg>
        <pc:picChg chg="del mod">
          <ac:chgData name="LEVER Steven" userId="145c1310-78e0-4db2-831e-c364d1d3267c" providerId="ADAL" clId="{C91C57F2-ABA4-4AFB-9864-4F852808FF7E}" dt="2023-05-23T09:12:36.832" v="148" actId="478"/>
          <ac:picMkLst>
            <pc:docMk/>
            <pc:sldMk cId="1172145110" sldId="269"/>
            <ac:picMk id="4" creationId="{5DDD308D-4E1C-2A26-E732-542B6F3B40F6}"/>
          </ac:picMkLst>
        </pc:picChg>
        <pc:picChg chg="add mod">
          <ac:chgData name="LEVER Steven" userId="145c1310-78e0-4db2-831e-c364d1d3267c" providerId="ADAL" clId="{C91C57F2-ABA4-4AFB-9864-4F852808FF7E}" dt="2023-05-23T09:13:13.004" v="169" actId="1037"/>
          <ac:picMkLst>
            <pc:docMk/>
            <pc:sldMk cId="1172145110" sldId="269"/>
            <ac:picMk id="11" creationId="{8F894914-C655-F988-D202-39696D6210C8}"/>
          </ac:picMkLst>
        </pc:picChg>
      </pc:sldChg>
      <pc:sldChg chg="modSp mod">
        <pc:chgData name="LEVER Steven" userId="145c1310-78e0-4db2-831e-c364d1d3267c" providerId="ADAL" clId="{C91C57F2-ABA4-4AFB-9864-4F852808FF7E}" dt="2023-05-23T08:00:06.941" v="4" actId="20577"/>
        <pc:sldMkLst>
          <pc:docMk/>
          <pc:sldMk cId="1062535801" sldId="271"/>
        </pc:sldMkLst>
        <pc:spChg chg="mod">
          <ac:chgData name="LEVER Steven" userId="145c1310-78e0-4db2-831e-c364d1d3267c" providerId="ADAL" clId="{C91C57F2-ABA4-4AFB-9864-4F852808FF7E}" dt="2023-05-23T08:00:06.941" v="4" actId="20577"/>
          <ac:spMkLst>
            <pc:docMk/>
            <pc:sldMk cId="1062535801" sldId="271"/>
            <ac:spMk id="269" creationId="{C5C5FB50-C3EB-DA0E-48AE-FB308F6DE99A}"/>
          </ac:spMkLst>
        </pc:spChg>
      </pc:sldChg>
      <pc:sldChg chg="modSp mod">
        <pc:chgData name="LEVER Steven" userId="145c1310-78e0-4db2-831e-c364d1d3267c" providerId="ADAL" clId="{C91C57F2-ABA4-4AFB-9864-4F852808FF7E}" dt="2023-05-23T09:03:10.769" v="138" actId="207"/>
        <pc:sldMkLst>
          <pc:docMk/>
          <pc:sldMk cId="3868851464" sldId="272"/>
        </pc:sldMkLst>
        <pc:spChg chg="mod">
          <ac:chgData name="LEVER Steven" userId="145c1310-78e0-4db2-831e-c364d1d3267c" providerId="ADAL" clId="{C91C57F2-ABA4-4AFB-9864-4F852808FF7E}" dt="2023-05-23T09:03:10.769" v="138" actId="207"/>
          <ac:spMkLst>
            <pc:docMk/>
            <pc:sldMk cId="3868851464" sldId="272"/>
            <ac:spMk id="3" creationId="{0A923879-56CF-B692-7DBC-F2B90DF53401}"/>
          </ac:spMkLst>
        </pc:spChg>
        <pc:spChg chg="mod">
          <ac:chgData name="LEVER Steven" userId="145c1310-78e0-4db2-831e-c364d1d3267c" providerId="ADAL" clId="{C91C57F2-ABA4-4AFB-9864-4F852808FF7E}" dt="2023-05-23T09:03:06.016" v="137" actId="207"/>
          <ac:spMkLst>
            <pc:docMk/>
            <pc:sldMk cId="3868851464" sldId="272"/>
            <ac:spMk id="204" creationId="{D32CA2C1-9F8A-0A94-4E19-2254D3329059}"/>
          </ac:spMkLst>
        </pc:spChg>
      </pc:sldChg>
      <pc:sldChg chg="modSp mod">
        <pc:chgData name="LEVER Steven" userId="145c1310-78e0-4db2-831e-c364d1d3267c" providerId="ADAL" clId="{C91C57F2-ABA4-4AFB-9864-4F852808FF7E}" dt="2023-05-23T09:03:30.020" v="147" actId="14100"/>
        <pc:sldMkLst>
          <pc:docMk/>
          <pc:sldMk cId="3241230454" sldId="274"/>
        </pc:sldMkLst>
        <pc:spChg chg="mod">
          <ac:chgData name="LEVER Steven" userId="145c1310-78e0-4db2-831e-c364d1d3267c" providerId="ADAL" clId="{C91C57F2-ABA4-4AFB-9864-4F852808FF7E}" dt="2023-05-23T09:03:30.020" v="147" actId="14100"/>
          <ac:spMkLst>
            <pc:docMk/>
            <pc:sldMk cId="3241230454" sldId="274"/>
            <ac:spMk id="38" creationId="{0505C194-6ABE-9F81-6723-AAE03BC6A586}"/>
          </ac:spMkLst>
        </pc:spChg>
      </pc:sldChg>
      <pc:sldMasterChg chg="modSldLayout">
        <pc:chgData name="LEVER Steven" userId="145c1310-78e0-4db2-831e-c364d1d3267c" providerId="ADAL" clId="{C91C57F2-ABA4-4AFB-9864-4F852808FF7E}" dt="2023-05-23T08:27:05.147" v="79" actId="1035"/>
        <pc:sldMasterMkLst>
          <pc:docMk/>
          <pc:sldMasterMk cId="2651415450" sldId="2147483648"/>
        </pc:sldMasterMkLst>
        <pc:sldLayoutChg chg="addSp delSp modSp mod">
          <pc:chgData name="LEVER Steven" userId="145c1310-78e0-4db2-831e-c364d1d3267c" providerId="ADAL" clId="{C91C57F2-ABA4-4AFB-9864-4F852808FF7E}" dt="2023-05-23T08:23:55.996" v="15" actId="1076"/>
          <pc:sldLayoutMkLst>
            <pc:docMk/>
            <pc:sldMasterMk cId="2651415450" sldId="2147483648"/>
            <pc:sldLayoutMk cId="3594087079" sldId="2147483649"/>
          </pc:sldLayoutMkLst>
          <pc:picChg chg="add del mod">
            <ac:chgData name="LEVER Steven" userId="145c1310-78e0-4db2-831e-c364d1d3267c" providerId="ADAL" clId="{C91C57F2-ABA4-4AFB-9864-4F852808FF7E}" dt="2023-05-23T08:23:07.930" v="12" actId="478"/>
            <ac:picMkLst>
              <pc:docMk/>
              <pc:sldMasterMk cId="2651415450" sldId="2147483648"/>
              <pc:sldLayoutMk cId="3594087079" sldId="2147483649"/>
              <ac:picMk id="6" creationId="{9AF27203-C78F-7C8B-E8B8-9D5C33E66AE9}"/>
            </ac:picMkLst>
          </pc:picChg>
          <pc:picChg chg="add mod">
            <ac:chgData name="LEVER Steven" userId="145c1310-78e0-4db2-831e-c364d1d3267c" providerId="ADAL" clId="{C91C57F2-ABA4-4AFB-9864-4F852808FF7E}" dt="2023-05-23T08:23:55.996" v="15" actId="1076"/>
            <ac:picMkLst>
              <pc:docMk/>
              <pc:sldMasterMk cId="2651415450" sldId="2147483648"/>
              <pc:sldLayoutMk cId="3594087079" sldId="2147483649"/>
              <ac:picMk id="10" creationId="{5723D9B6-1A6B-FB53-3C09-0E6267922140}"/>
            </ac:picMkLst>
          </pc:picChg>
          <pc:picChg chg="del">
            <ac:chgData name="LEVER Steven" userId="145c1310-78e0-4db2-831e-c364d1d3267c" providerId="ADAL" clId="{C91C57F2-ABA4-4AFB-9864-4F852808FF7E}" dt="2023-05-23T08:22:39.362" v="6"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C91C57F2-ABA4-4AFB-9864-4F852808FF7E}" dt="2023-05-23T08:27:05.147" v="79" actId="1035"/>
          <pc:sldLayoutMkLst>
            <pc:docMk/>
            <pc:sldMasterMk cId="2651415450" sldId="2147483648"/>
            <pc:sldLayoutMk cId="82903360" sldId="2147483650"/>
          </pc:sldLayoutMkLst>
          <pc:picChg chg="add mod">
            <ac:chgData name="LEVER Steven" userId="145c1310-78e0-4db2-831e-c364d1d3267c" providerId="ADAL" clId="{C91C57F2-ABA4-4AFB-9864-4F852808FF7E}" dt="2023-05-23T08:27:05.147" v="79" actId="1035"/>
            <ac:picMkLst>
              <pc:docMk/>
              <pc:sldMasterMk cId="2651415450" sldId="2147483648"/>
              <pc:sldLayoutMk cId="82903360" sldId="2147483650"/>
              <ac:picMk id="4" creationId="{92BC5D24-F7AF-6A9B-ACE0-2E23D140423B}"/>
            </ac:picMkLst>
          </pc:picChg>
          <pc:picChg chg="del">
            <ac:chgData name="LEVER Steven" userId="145c1310-78e0-4db2-831e-c364d1d3267c" providerId="ADAL" clId="{C91C57F2-ABA4-4AFB-9864-4F852808FF7E}" dt="2023-05-23T08:26:56.849" v="55"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C91C57F2-ABA4-4AFB-9864-4F852808FF7E}" dt="2023-05-23T08:26:28.072" v="51" actId="1076"/>
          <pc:sldLayoutMkLst>
            <pc:docMk/>
            <pc:sldMasterMk cId="2651415450" sldId="2147483648"/>
            <pc:sldLayoutMk cId="3056172196" sldId="2147483662"/>
          </pc:sldLayoutMkLst>
          <pc:picChg chg="add mod ord">
            <ac:chgData name="LEVER Steven" userId="145c1310-78e0-4db2-831e-c364d1d3267c" providerId="ADAL" clId="{C91C57F2-ABA4-4AFB-9864-4F852808FF7E}" dt="2023-05-23T08:26:28.072" v="51" actId="1076"/>
            <ac:picMkLst>
              <pc:docMk/>
              <pc:sldMasterMk cId="2651415450" sldId="2147483648"/>
              <pc:sldLayoutMk cId="3056172196" sldId="2147483662"/>
              <ac:picMk id="5" creationId="{B34FDB58-6A91-8AD5-E04A-659813A21DF1}"/>
            </ac:picMkLst>
          </pc:picChg>
          <pc:picChg chg="add del mod">
            <ac:chgData name="LEVER Steven" userId="145c1310-78e0-4db2-831e-c364d1d3267c" providerId="ADAL" clId="{C91C57F2-ABA4-4AFB-9864-4F852808FF7E}" dt="2023-05-23T08:26:12.289" v="50"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C91C57F2-ABA4-4AFB-9864-4F852808FF7E}" dt="2023-05-23T08:24:46.175" v="20" actId="1076"/>
          <pc:sldLayoutMkLst>
            <pc:docMk/>
            <pc:sldMasterMk cId="2651415450" sldId="2147483648"/>
            <pc:sldLayoutMk cId="615880730" sldId="2147483665"/>
          </pc:sldLayoutMkLst>
          <pc:picChg chg="add mod">
            <ac:chgData name="LEVER Steven" userId="145c1310-78e0-4db2-831e-c364d1d3267c" providerId="ADAL" clId="{C91C57F2-ABA4-4AFB-9864-4F852808FF7E}" dt="2023-05-23T08:24:46.175" v="20" actId="1076"/>
            <ac:picMkLst>
              <pc:docMk/>
              <pc:sldMasterMk cId="2651415450" sldId="2147483648"/>
              <pc:sldLayoutMk cId="615880730" sldId="2147483665"/>
              <ac:picMk id="3" creationId="{0EF22EDA-0081-0798-428A-CC7B63D072DC}"/>
            </ac:picMkLst>
          </pc:picChg>
          <pc:picChg chg="del">
            <ac:chgData name="LEVER Steven" userId="145c1310-78e0-4db2-831e-c364d1d3267c" providerId="ADAL" clId="{C91C57F2-ABA4-4AFB-9864-4F852808FF7E}" dt="2023-05-23T08:24:37.260" v="19" actId="478"/>
            <ac:picMkLst>
              <pc:docMk/>
              <pc:sldMasterMk cId="2651415450" sldId="2147483648"/>
              <pc:sldLayoutMk cId="615880730" sldId="2147483665"/>
              <ac:picMk id="182" creationId="{C0BFA291-8904-A639-77E7-E1BCD8F58CF1}"/>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03/07/2025</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t"/>
              <a:t>Click to edit Master text styles</a:t>
            </a:r>
          </a:p>
          <a:p>
            <a:pPr lvl="1" rtl="0"/>
            <a:r>
              <a:rPr lang="et"/>
              <a:t>Second level</a:t>
            </a:r>
          </a:p>
          <a:p>
            <a:pPr lvl="2" rtl="0"/>
            <a:r>
              <a:rPr lang="et"/>
              <a:t>Third level</a:t>
            </a:r>
          </a:p>
          <a:p>
            <a:pPr lvl="3" rtl="0"/>
            <a:r>
              <a:rPr lang="et"/>
              <a:t>Fourth level</a:t>
            </a:r>
          </a:p>
          <a:p>
            <a:pPr lvl="4" rtl="0"/>
            <a:r>
              <a:rPr lang="et"/>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 xmlns:adec="http://schemas.microsoft.com/office/drawing/2017/decorative"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t"/>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0" name="Picture 9">
            <a:extLst>
              <a:ext uri="{FF2B5EF4-FFF2-40B4-BE49-F238E27FC236}">
                <a16:creationId xmlns:a16="http://schemas.microsoft.com/office/drawing/2014/main" id="{5723D9B6-1A6B-FB53-3C09-0E626792214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277568" y="5861292"/>
            <a:ext cx="1554118" cy="602539"/>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a:extLst>
              <a:ext uri="{FF2B5EF4-FFF2-40B4-BE49-F238E27FC236}">
                <a16:creationId xmlns:a16="http://schemas.microsoft.com/office/drawing/2014/main" id="{0EF22EDA-0081-0798-428A-CC7B63D072D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14016" y="6048913"/>
            <a:ext cx="1105102" cy="428453"/>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et"/>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
              <a:t>Click to edit Master text styles</a:t>
            </a:r>
          </a:p>
          <a:p>
            <a:pPr lvl="1" rtl="0"/>
            <a:r>
              <a:rPr lang="et"/>
              <a:t>Second level</a:t>
            </a:r>
          </a:p>
          <a:p>
            <a:pPr lvl="2" rtl="0"/>
            <a:r>
              <a:rPr lang="et"/>
              <a:t>Third level</a:t>
            </a:r>
          </a:p>
          <a:p>
            <a:pPr lvl="3" rtl="0"/>
            <a:r>
              <a:rPr lang="et"/>
              <a:t>Fourth level</a:t>
            </a:r>
          </a:p>
          <a:p>
            <a:pPr lvl="4" rtl="0"/>
            <a:r>
              <a:rPr lang="et"/>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59298" y="6587763"/>
            <a:ext cx="544244" cy="270237"/>
          </a:xfrm>
          <a:prstGeom prst="rect">
            <a:avLst/>
          </a:prstGeom>
        </p:spPr>
      </p:pic>
      <p:pic>
        <p:nvPicPr>
          <p:cNvPr id="4" name="Picture 3">
            <a:extLst>
              <a:ext uri="{FF2B5EF4-FFF2-40B4-BE49-F238E27FC236}">
                <a16:creationId xmlns:a16="http://schemas.microsoft.com/office/drawing/2014/main" id="{92BC5D24-F7AF-6A9B-ACE0-2E23D140423B}"/>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13117" y="6363874"/>
            <a:ext cx="876773" cy="339929"/>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et"/>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t"/>
              <a:t>Click to edit Master text styles</a:t>
            </a:r>
          </a:p>
          <a:p>
            <a:pPr lvl="1" rtl="0"/>
            <a:r>
              <a:rPr lang="et"/>
              <a:t>Second level</a:t>
            </a:r>
          </a:p>
          <a:p>
            <a:pPr lvl="2" rtl="0"/>
            <a:r>
              <a:rPr lang="et"/>
              <a:t>Third level</a:t>
            </a:r>
          </a:p>
          <a:p>
            <a:pPr lvl="3" rtl="0"/>
            <a:r>
              <a:rPr lang="et"/>
              <a:t>Fourth level</a:t>
            </a:r>
          </a:p>
          <a:p>
            <a:pPr lvl="4" rtl="0"/>
            <a:r>
              <a:rPr lang="et"/>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9298" y="6587763"/>
            <a:ext cx="544244" cy="270237"/>
          </a:xfrm>
          <a:prstGeom prst="rect">
            <a:avLst/>
          </a:prstGeom>
        </p:spPr>
      </p:pic>
      <p:pic>
        <p:nvPicPr>
          <p:cNvPr id="5" name="Picture 4">
            <a:extLst>
              <a:ext uri="{FF2B5EF4-FFF2-40B4-BE49-F238E27FC236}">
                <a16:creationId xmlns:a16="http://schemas.microsoft.com/office/drawing/2014/main" id="{B34FDB58-6A91-8AD5-E04A-659813A21DF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35675" y="6340321"/>
            <a:ext cx="913892" cy="354320"/>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et"/>
              <a:t>Click to edit Master text styles</a:t>
            </a:r>
          </a:p>
          <a:p>
            <a:pPr lvl="1" rtl="0"/>
            <a:r>
              <a:rPr lang="et"/>
              <a:t>Second level</a:t>
            </a:r>
          </a:p>
          <a:p>
            <a:pPr lvl="2" rtl="0"/>
            <a:r>
              <a:rPr lang="et"/>
              <a:t>Third level</a:t>
            </a:r>
          </a:p>
          <a:p>
            <a:pPr lvl="3" rtl="0"/>
            <a:r>
              <a:rPr lang="et"/>
              <a:t>Fourth level</a:t>
            </a:r>
          </a:p>
          <a:p>
            <a:pPr lvl="4" rtl="0"/>
            <a:r>
              <a:rPr lang="et"/>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03/07/2025</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4.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568702" y="1796502"/>
            <a:ext cx="5054598" cy="3689352"/>
          </a:xfrm>
        </p:spPr>
        <p:txBody>
          <a:bodyPr rtlCol="0"/>
          <a:lstStyle/>
          <a:p>
            <a:pPr rtl="0"/>
            <a:r>
              <a:rPr lang="en-GB" sz="4200" dirty="0" err="1"/>
              <a:t>DEMOKRAATIA</a:t>
            </a:r>
            <a:r>
              <a:rPr lang="en-GB" sz="4200" dirty="0"/>
              <a:t> </a:t>
            </a:r>
            <a:r>
              <a:rPr lang="en-GB" sz="4200" dirty="0" err="1"/>
              <a:t>TOIMIMINE</a:t>
            </a:r>
            <a:r>
              <a:rPr lang="en-GB" sz="4200" dirty="0"/>
              <a:t> ELIS </a:t>
            </a:r>
            <a:r>
              <a:rPr lang="en-US" dirty="0"/>
              <a:t/>
            </a:r>
            <a:br>
              <a:rPr lang="en-US" dirty="0"/>
            </a:br>
            <a:r>
              <a:rPr lang="en-US" sz="2800" b="0" dirty="0"/>
              <a:t/>
            </a:r>
            <a:br>
              <a:rPr lang="en-US" sz="2800" b="0" dirty="0"/>
            </a:br>
            <a:r>
              <a:rPr lang="fi-FI" sz="2800" b="0" spc="-40" dirty="0"/>
              <a:t>Avalda arvamust Euroopa kodanikualgatuse kaud</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1054098"/>
            <a:ext cx="2927320" cy="1146565"/>
          </a:xfrm>
        </p:spPr>
        <p:txBody>
          <a:bodyPr rtlCol="0">
            <a:noAutofit/>
          </a:bodyPr>
          <a:lstStyle/>
          <a:p>
            <a:pPr rtl="0">
              <a:lnSpc>
                <a:spcPct val="85000"/>
              </a:lnSpc>
            </a:pPr>
            <a:r>
              <a:rPr lang="et" dirty="0"/>
              <a:t>1. osa</a:t>
            </a:r>
            <a:endParaRPr lang="en-GB" dirty="0"/>
          </a:p>
          <a:p>
            <a:pPr rtl="0">
              <a:lnSpc>
                <a:spcPct val="85000"/>
              </a:lnSpc>
            </a:pPr>
            <a:r>
              <a:rPr lang="en-GB" sz="1800" spc="-20" dirty="0" err="1"/>
              <a:t>Euroopa</a:t>
            </a:r>
            <a:r>
              <a:rPr lang="en-GB" sz="1800" spc="-20" dirty="0"/>
              <a:t> </a:t>
            </a:r>
            <a:r>
              <a:rPr lang="en-GB" sz="1800" spc="-20" dirty="0" err="1"/>
              <a:t>Liidu</a:t>
            </a:r>
            <a:r>
              <a:rPr lang="en-GB" sz="1800" spc="-20" dirty="0"/>
              <a:t> </a:t>
            </a:r>
            <a:r>
              <a:rPr lang="en-GB" sz="1800" spc="-20" dirty="0" err="1"/>
              <a:t>lühitutvustus</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714360"/>
            <a:ext cx="9499600" cy="3060276"/>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Rahvatervis</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Tööstus</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Kultuur</a:t>
            </a:r>
          </a:p>
        </p:txBody>
      </p:sp>
      <p:sp>
        <p:nvSpPr>
          <p:cNvPr id="9" name="TextBox 8">
            <a:extLst>
              <a:ext uri="{FF2B5EF4-FFF2-40B4-BE49-F238E27FC236}">
                <a16:creationId xmlns:a16="http://schemas.microsoft.com/office/drawing/2014/main" id="{8C118793-C2FB-8E27-E4F8-3186BA861DC8}"/>
              </a:ext>
            </a:extLst>
          </p:cNvPr>
          <p:cNvSpPr txBox="1"/>
          <p:nvPr/>
        </p:nvSpPr>
        <p:spPr>
          <a:xfrm>
            <a:off x="3976423" y="5076029"/>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Turism</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2"/>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et" sz="1600">
                <a:solidFill>
                  <a:schemeClr val="tx1">
                    <a:lumMod val="75000"/>
                    <a:lumOff val="25000"/>
                  </a:schemeClr>
                </a:solidFill>
                <a:cs typeface="Arial" panose="020B0604020202020204" pitchFamily="34" charset="0"/>
              </a:rPr>
              <a:t>Haridus ja koolitus, noored ja sport</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Kodanikukaitse</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3573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et" sz="1600">
                <a:solidFill>
                  <a:schemeClr val="tx1">
                    <a:lumMod val="75000"/>
                    <a:lumOff val="25000"/>
                  </a:schemeClr>
                </a:solidFill>
                <a:cs typeface="Arial" panose="020B0604020202020204" pitchFamily="34" charset="0"/>
              </a:rPr>
              <a:t>Halduskoostöö</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a:bodyPr>
          <a:lstStyle/>
          <a:p>
            <a:pPr algn="ctr" rtl="0"/>
            <a:r>
              <a:rPr lang="et" sz="3200"/>
              <a:t>Valdkonnad, kus EL saab toetada </a:t>
            </a:r>
            <a:r>
              <a:rPr lang="en-GB" sz="3200" dirty="0"/>
              <a:t/>
            </a:r>
            <a:br>
              <a:rPr lang="en-GB" sz="3200" dirty="0"/>
            </a:br>
            <a:r>
              <a:rPr lang="et" sz="3200"/>
              <a:t>riiklikku </a:t>
            </a:r>
            <a:r>
              <a:rPr lang="et"/>
              <a:t>tegevust</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ET1W">
            <a:hlinkClick r:id="" action="ppaction://media"/>
            <a:extLst>
              <a:ext uri="{FF2B5EF4-FFF2-40B4-BE49-F238E27FC236}">
                <a16:creationId xmlns:a16="http://schemas.microsoft.com/office/drawing/2014/main" id="{F1FF7DDE-F298-387D-4884-F40720103E1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76277" y="697983"/>
            <a:ext cx="9207781" cy="5187776"/>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Mis_on_ELi_v____rtused__(Small_Custom_480_)">
            <a:hlinkClick r:id="" action="ppaction://media"/>
            <a:extLst>
              <a:ext uri="{FF2B5EF4-FFF2-40B4-BE49-F238E27FC236}">
                <a16:creationId xmlns:a16="http://schemas.microsoft.com/office/drawing/2014/main" id="{E24B9D22-BD56-0E8D-1389-A5A712649F1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85659" y="734103"/>
            <a:ext cx="9198400" cy="5169739"/>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697482" y="2072154"/>
            <a:ext cx="2518003" cy="2480242"/>
          </a:xfrm>
          <a:prstGeom prst="ellipse">
            <a:avLst/>
          </a:prstGeom>
          <a:solidFill>
            <a:schemeClr val="accent1"/>
          </a:solidFill>
        </p:spPr>
        <p:txBody>
          <a:bodyPr rtlCol="0">
            <a:normAutofit/>
          </a:bodyPr>
          <a:lstStyle/>
          <a:p>
            <a:pPr algn="ctr" rtl="0"/>
            <a:r>
              <a:rPr lang="et" sz="3000" dirty="0">
                <a:solidFill>
                  <a:schemeClr val="bg1"/>
                </a:solidFill>
              </a:rPr>
              <a:t>ELi</a:t>
            </a:r>
            <a:r>
              <a:rPr lang="en-GB" sz="3000" dirty="0">
                <a:solidFill>
                  <a:schemeClr val="bg1"/>
                </a:solidFill>
              </a:rPr>
              <a:t/>
            </a:r>
            <a:br>
              <a:rPr lang="en-GB" sz="3000" dirty="0">
                <a:solidFill>
                  <a:schemeClr val="bg1"/>
                </a:solidFill>
              </a:rPr>
            </a:br>
            <a:r>
              <a:rPr lang="et" sz="3000" b="0" dirty="0">
                <a:solidFill>
                  <a:schemeClr val="bg1"/>
                </a:solidFill>
              </a:rPr>
              <a:t>väärtused</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8" y="759050"/>
            <a:ext cx="4938395" cy="5602061"/>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et" sz="1800" i="1" dirty="0">
                <a:solidFill>
                  <a:schemeClr val="tx1">
                    <a:lumMod val="75000"/>
                    <a:lumOff val="25000"/>
                  </a:schemeClr>
                </a:solidFill>
              </a:rPr>
              <a:t>„Liit rajaneb sellistel väärtustel, nagu inimväärikuse austamine, vabadus, demokraatia, võrdsus, õigusriik ja inimõiguste, kaasa arvatud vähemuste hulka kuuluvate isikute õiguste austamine. Need on liikmesriikide ühised väärtused ühiskonnas, kus valitsevad pluralism, diskrimineerimiskeeld, sallivus, õiglus, solidaarsus ning naiste ja meeste võrdõiguslikkus.“</a:t>
            </a:r>
          </a:p>
          <a:p>
            <a:pPr marL="0" indent="0" algn="r" rtl="0">
              <a:lnSpc>
                <a:spcPct val="150000"/>
              </a:lnSpc>
              <a:buNone/>
            </a:pPr>
            <a:r>
              <a:rPr lang="et" sz="1600" dirty="0">
                <a:solidFill>
                  <a:schemeClr val="accent1"/>
                </a:solidFill>
              </a:rPr>
              <a:t>Lissaboni lepingu artikkel 2</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66159" y="1917627"/>
            <a:ext cx="1658980" cy="192162"/>
          </a:xfrm>
        </p:spPr>
        <p:txBody>
          <a:bodyPr wrap="square" rtlCol="0">
            <a:spAutoFit/>
          </a:bodyPr>
          <a:lstStyle/>
          <a:p>
            <a:pPr marL="0" indent="0" algn="ctr" rtl="0">
              <a:buNone/>
            </a:pPr>
            <a:r>
              <a:rPr lang="et" sz="1400" b="1" cap="all">
                <a:solidFill>
                  <a:schemeClr val="accent1"/>
                </a:solidFill>
              </a:rPr>
              <a:t>Inimväärikus</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300895" y="144246"/>
            <a:ext cx="1003164" cy="1196110"/>
            <a:chOff x="1696494" y="461226"/>
            <a:chExt cx="1050053" cy="1252018"/>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50215" y="461226"/>
              <a:ext cx="542611" cy="552662"/>
            </a:xfrm>
            <a:prstGeom prst="rect">
              <a:avLst/>
            </a:prstGeom>
            <a:noFill/>
          </p:spPr>
          <p:txBody>
            <a:bodyPr wrap="square" rtlCol="0" anchor="ctr">
              <a:noAutofit/>
            </a:bodyPr>
            <a:lstStyle/>
            <a:p>
              <a:pPr algn="ctr" rtl="0"/>
              <a:r>
                <a:rPr lang="et" sz="8800" b="1" dirty="0">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545355" y="2688947"/>
            <a:ext cx="1162462" cy="1327405"/>
            <a:chOff x="10258473" y="2735902"/>
            <a:chExt cx="1162462" cy="1327405"/>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58473" y="3869408"/>
              <a:ext cx="116246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Demokraatia</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837704" y="4561104"/>
            <a:ext cx="1660166" cy="1317804"/>
            <a:chOff x="6837704" y="4561104"/>
            <a:chExt cx="1660166" cy="1317804"/>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837704" y="5685009"/>
              <a:ext cx="1660166"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Õigusriik</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56" name="Group 55">
            <a:extLst>
              <a:ext uri="{FF2B5EF4-FFF2-40B4-BE49-F238E27FC236}">
                <a16:creationId xmlns:a16="http://schemas.microsoft.com/office/drawing/2014/main" id="{443130CF-FFE4-160A-B16F-93EF03319AA6}"/>
              </a:ext>
            </a:extLst>
          </p:cNvPr>
          <p:cNvGrpSpPr/>
          <p:nvPr/>
        </p:nvGrpSpPr>
        <p:grpSpPr>
          <a:xfrm>
            <a:off x="6287077" y="2853684"/>
            <a:ext cx="1278355" cy="1209623"/>
            <a:chOff x="6358521"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358521"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Võrdsus</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83666"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Vabadus</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Inimõigused</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876578" y="4548862"/>
                <a:ext cx="891000" cy="801900"/>
              </a:xfrm>
              <a:prstGeom prst="rect">
                <a:avLst/>
              </a:prstGeom>
            </p:spPr>
          </p:pic>
        </p:grpSp>
      </p:grpSp>
      <p:grpSp>
        <p:nvGrpSpPr>
          <p:cNvPr id="32" name="Group 31">
            <a:extLst>
              <a:ext uri="{FF2B5EF4-FFF2-40B4-BE49-F238E27FC236}">
                <a16:creationId xmlns:a16="http://schemas.microsoft.com/office/drawing/2014/main" id="{A6E462AD-4171-7911-414B-9F114770C7FF}"/>
              </a:ext>
            </a:extLst>
          </p:cNvPr>
          <p:cNvGrpSpPr/>
          <p:nvPr/>
        </p:nvGrpSpPr>
        <p:grpSpPr>
          <a:xfrm>
            <a:off x="7241579" y="919390"/>
            <a:ext cx="1010198" cy="1195861"/>
            <a:chOff x="7234194" y="914796"/>
            <a:chExt cx="1010198" cy="1195861"/>
          </a:xfrm>
        </p:grpSpPr>
        <p:sp>
          <p:nvSpPr>
            <p:cNvPr id="33" name="Content Placeholder 2">
              <a:extLst>
                <a:ext uri="{FF2B5EF4-FFF2-40B4-BE49-F238E27FC236}">
                  <a16:creationId xmlns:a16="http://schemas.microsoft.com/office/drawing/2014/main" id="{46EE156E-CFF0-C31B-9B08-76308CCDD543}"/>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Vabadus</a:t>
              </a:r>
            </a:p>
          </p:txBody>
        </p:sp>
        <p:grpSp>
          <p:nvGrpSpPr>
            <p:cNvPr id="52" name="Group 51">
              <a:extLst>
                <a:ext uri="{FF2B5EF4-FFF2-40B4-BE49-F238E27FC236}">
                  <a16:creationId xmlns:a16="http://schemas.microsoft.com/office/drawing/2014/main" id="{2EA39645-180D-C6C8-1DF6-A08097C4A7F4}"/>
                </a:ext>
              </a:extLst>
            </p:cNvPr>
            <p:cNvGrpSpPr/>
            <p:nvPr/>
          </p:nvGrpSpPr>
          <p:grpSpPr>
            <a:xfrm>
              <a:off x="7266802" y="914796"/>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251791" y="2485573"/>
                <a:ext cx="832904" cy="726292"/>
              </a:xfrm>
              <a:prstGeom prst="rect">
                <a:avLst/>
              </a:prstGeom>
            </p:spPr>
          </p:pic>
        </p:grpSp>
      </p:grpSp>
      <p:grpSp>
        <p:nvGrpSpPr>
          <p:cNvPr id="61" name="Group 60">
            <a:extLst>
              <a:ext uri="{FF2B5EF4-FFF2-40B4-BE49-F238E27FC236}">
                <a16:creationId xmlns:a16="http://schemas.microsoft.com/office/drawing/2014/main" id="{4043AA92-02D2-A0C2-FC11-83AB99CAD301}"/>
              </a:ext>
            </a:extLst>
          </p:cNvPr>
          <p:cNvGrpSpPr/>
          <p:nvPr/>
        </p:nvGrpSpPr>
        <p:grpSpPr>
          <a:xfrm>
            <a:off x="9318976"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dirty="0"/>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141" name="Group 140">
            <a:extLst>
              <a:ext uri="{FF2B5EF4-FFF2-40B4-BE49-F238E27FC236}">
                <a16:creationId xmlns:a16="http://schemas.microsoft.com/office/drawing/2014/main" id="{1E1EE124-FE5A-4FC5-C5F4-6FDEF2225FDA}"/>
              </a:ext>
            </a:extLst>
          </p:cNvPr>
          <p:cNvGrpSpPr/>
          <p:nvPr/>
        </p:nvGrpSpPr>
        <p:grpSpPr>
          <a:xfrm>
            <a:off x="9265093" y="4600105"/>
            <a:ext cx="1967919" cy="1283397"/>
            <a:chOff x="9257708" y="4595511"/>
            <a:chExt cx="1967919" cy="1283397"/>
          </a:xfrm>
        </p:grpSpPr>
        <p:sp>
          <p:nvSpPr>
            <p:cNvPr id="142" name="Content Placeholder 2">
              <a:extLst>
                <a:ext uri="{FF2B5EF4-FFF2-40B4-BE49-F238E27FC236}">
                  <a16:creationId xmlns:a16="http://schemas.microsoft.com/office/drawing/2014/main" id="{D9F61C42-BA67-6F8F-C077-6F008D03C6B2}"/>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400" b="1" cap="all">
                  <a:solidFill>
                    <a:schemeClr val="accent1"/>
                  </a:solidFill>
                </a:rPr>
                <a:t>Inimõigused</a:t>
              </a:r>
            </a:p>
          </p:txBody>
        </p:sp>
        <p:grpSp>
          <p:nvGrpSpPr>
            <p:cNvPr id="143" name="Group 142">
              <a:extLst>
                <a:ext uri="{FF2B5EF4-FFF2-40B4-BE49-F238E27FC236}">
                  <a16:creationId xmlns:a16="http://schemas.microsoft.com/office/drawing/2014/main" id="{1A77F81C-9A7F-4D18-CC51-E1CFB2803BDB}"/>
                </a:ext>
              </a:extLst>
            </p:cNvPr>
            <p:cNvGrpSpPr/>
            <p:nvPr/>
          </p:nvGrpSpPr>
          <p:grpSpPr>
            <a:xfrm>
              <a:off x="9750888" y="4595511"/>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9876578" y="4548862"/>
                <a:ext cx="891000" cy="801900"/>
              </a:xfrm>
              <a:prstGeom prst="rect">
                <a:avLst/>
              </a:prstGeom>
            </p:spPr>
          </p:pic>
        </p:grpSp>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7D53AC-2527-4A06-4F15-DFC5E04E75FD}"/>
              </a:ext>
            </a:extLst>
          </p:cNvPr>
          <p:cNvPicPr>
            <a:picLocks noChangeAspect="1"/>
          </p:cNvPicPr>
          <p:nvPr/>
        </p:nvPicPr>
        <p:blipFill>
          <a:blip r:embed="rId3"/>
          <a:stretch>
            <a:fillRect/>
          </a:stretch>
        </p:blipFill>
        <p:spPr>
          <a:xfrm>
            <a:off x="681797" y="1092268"/>
            <a:ext cx="5682144" cy="5866157"/>
          </a:xfrm>
          <a:prstGeom prst="rect">
            <a:avLst/>
          </a:prstGeom>
        </p:spPr>
      </p:pic>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et">
                <a:solidFill>
                  <a:schemeClr val="tx1">
                    <a:lumMod val="75000"/>
                    <a:lumOff val="25000"/>
                  </a:schemeClr>
                </a:solidFill>
              </a:rPr>
              <a:t>Schengeni ala</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et" sz="4000" b="1" dirty="0" smtClean="0">
                <a:solidFill>
                  <a:schemeClr val="accent1"/>
                </a:solidFill>
              </a:rPr>
              <a:t>2</a:t>
            </a:r>
            <a:r>
              <a:rPr lang="en-US" sz="4000" b="1" dirty="0" smtClean="0">
                <a:solidFill>
                  <a:schemeClr val="accent1"/>
                </a:solidFill>
              </a:rPr>
              <a:t>9</a:t>
            </a:r>
            <a:r>
              <a:rPr lang="en-GB" sz="2400" dirty="0">
                <a:solidFill>
                  <a:schemeClr val="tx1">
                    <a:lumMod val="75000"/>
                    <a:lumOff val="25000"/>
                  </a:schemeClr>
                </a:solidFill>
              </a:rPr>
              <a:t/>
            </a:r>
            <a:br>
              <a:rPr lang="en-GB" sz="2400" dirty="0">
                <a:solidFill>
                  <a:schemeClr val="tx1">
                    <a:lumMod val="75000"/>
                    <a:lumOff val="25000"/>
                  </a:schemeClr>
                </a:solidFill>
              </a:rPr>
            </a:br>
            <a:r>
              <a:rPr lang="et" sz="2400" dirty="0">
                <a:solidFill>
                  <a:schemeClr val="tx1">
                    <a:lumMod val="75000"/>
                    <a:lumOff val="25000"/>
                  </a:schemeClr>
                </a:solidFill>
              </a:rPr>
              <a:t>riiki</a:t>
            </a:r>
            <a:r>
              <a:rPr lang="et" sz="2400" dirty="0">
                <a:solidFill>
                  <a:schemeClr val="accent1"/>
                </a:solidFill>
              </a:rPr>
              <a:t>*</a:t>
            </a:r>
          </a:p>
        </p:txBody>
      </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rtlCol="0">
            <a:noAutofit/>
          </a:bodyPr>
          <a:lstStyle/>
          <a:p>
            <a:pPr marL="0" indent="0" algn="ctr" rtl="0">
              <a:buNone/>
            </a:pPr>
            <a:r>
              <a:rPr lang="et" sz="1200" i="1" dirty="0">
                <a:solidFill>
                  <a:schemeClr val="tx1">
                    <a:lumMod val="75000"/>
                    <a:lumOff val="25000"/>
                  </a:schemeClr>
                </a:solidFill>
              </a:rPr>
              <a:t>* Alates 1. jaanuarist </a:t>
            </a:r>
            <a:r>
              <a:rPr lang="et" sz="1200" i="1" dirty="0" smtClean="0">
                <a:solidFill>
                  <a:schemeClr val="tx1">
                    <a:lumMod val="75000"/>
                    <a:lumOff val="25000"/>
                  </a:schemeClr>
                </a:solidFill>
              </a:rPr>
              <a:t>202</a:t>
            </a:r>
            <a:r>
              <a:rPr lang="en-US" sz="1200" i="1" smtClean="0">
                <a:solidFill>
                  <a:schemeClr val="tx1">
                    <a:lumMod val="75000"/>
                    <a:lumOff val="25000"/>
                  </a:schemeClr>
                </a:solidFill>
              </a:rPr>
              <a:t>5</a:t>
            </a:r>
            <a:endParaRPr lang="et" sz="1200" i="1">
              <a:solidFill>
                <a:schemeClr val="tx1">
                  <a:lumMod val="75000"/>
                  <a:lumOff val="25000"/>
                </a:schemeClr>
              </a:solidFill>
            </a:endParaRP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4">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t" sz="2400">
                <a:solidFill>
                  <a:schemeClr val="tx1">
                    <a:lumMod val="75000"/>
                    <a:lumOff val="25000"/>
                  </a:schemeClr>
                </a:solidFill>
              </a:rPr>
              <a:t>Liikmete vahel puuduvad piirid</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et" sz="2400">
                <a:solidFill>
                  <a:schemeClr val="tx1">
                    <a:lumMod val="75000"/>
                    <a:lumOff val="25000"/>
                  </a:schemeClr>
                </a:solidFill>
              </a:rPr>
              <a:t>Ühine </a:t>
            </a:r>
            <a:r>
              <a:rPr lang="en-GB" sz="2400" dirty="0">
                <a:solidFill>
                  <a:schemeClr val="tx1">
                    <a:lumMod val="75000"/>
                    <a:lumOff val="25000"/>
                  </a:schemeClr>
                </a:solidFill>
              </a:rPr>
              <a:t/>
            </a:r>
            <a:br>
              <a:rPr lang="en-GB" sz="2400" dirty="0">
                <a:solidFill>
                  <a:schemeClr val="tx1">
                    <a:lumMod val="75000"/>
                    <a:lumOff val="25000"/>
                  </a:schemeClr>
                </a:solidFill>
              </a:rPr>
            </a:br>
            <a:r>
              <a:rPr lang="et" sz="2400">
                <a:solidFill>
                  <a:schemeClr val="tx1">
                    <a:lumMod val="75000"/>
                    <a:lumOff val="25000"/>
                  </a:schemeClr>
                </a:solidFill>
              </a:rPr>
              <a:t>viisapoliitika </a:t>
            </a:r>
            <a:r>
              <a:rPr lang="en-GB" sz="2400" dirty="0">
                <a:solidFill>
                  <a:schemeClr val="tx1">
                    <a:lumMod val="75000"/>
                    <a:lumOff val="25000"/>
                  </a:schemeClr>
                </a:solidFill>
              </a:rPr>
              <a:t/>
            </a:r>
            <a:br>
              <a:rPr lang="en-GB" sz="2400" dirty="0">
                <a:solidFill>
                  <a:schemeClr val="tx1">
                    <a:lumMod val="75000"/>
                    <a:lumOff val="25000"/>
                  </a:schemeClr>
                </a:solidFill>
              </a:rPr>
            </a:br>
            <a:r>
              <a:rPr lang="et" sz="2400">
                <a:solidFill>
                  <a:schemeClr val="tx1">
                    <a:lumMod val="75000"/>
                    <a:lumOff val="25000"/>
                  </a:schemeClr>
                </a:solidFill>
              </a:rPr>
              <a:t>väliskülalistele</a:t>
            </a:r>
          </a:p>
        </p:txBody>
      </p:sp>
      <p:sp>
        <p:nvSpPr>
          <p:cNvPr id="6" name="Rectangle 5">
            <a:extLst>
              <a:ext uri="{FF2B5EF4-FFF2-40B4-BE49-F238E27FC236}">
                <a16:creationId xmlns:a16="http://schemas.microsoft.com/office/drawing/2014/main" id="{7FF54560-F085-24FD-8DA0-9E8D1DFBC4F6}"/>
              </a:ext>
            </a:extLst>
          </p:cNvPr>
          <p:cNvSpPr/>
          <p:nvPr/>
        </p:nvSpPr>
        <p:spPr>
          <a:xfrm>
            <a:off x="5313700" y="438150"/>
            <a:ext cx="361950" cy="361950"/>
          </a:xfrm>
          <a:prstGeom prst="rect">
            <a:avLst/>
          </a:prstGeom>
          <a:solidFill>
            <a:schemeClr val="accent1"/>
          </a:solidFill>
          <a:ln w="4497" cap="flat">
            <a:noFill/>
            <a:prstDash val="solid"/>
            <a:miter/>
          </a:ln>
          <a:effectLst>
            <a:outerShdw blurRad="50800" dist="63500" dir="5400000" algn="t" rotWithShape="0">
              <a:schemeClr val="accent1">
                <a:alpha val="32000"/>
              </a:schemeClr>
            </a:outerShdw>
          </a:effectLst>
        </p:spPr>
        <p:txBody>
          <a:bodyPr rtlCol="0" anchor="ctr"/>
          <a:lstStyle/>
          <a:p>
            <a:pPr rtl="0"/>
            <a:endParaRPr lang="en-GB">
              <a:solidFill>
                <a:schemeClr val="tx1"/>
              </a:solidFill>
            </a:endParaRPr>
          </a:p>
        </p:txBody>
      </p:sp>
      <p:pic>
        <p:nvPicPr>
          <p:cNvPr id="21" name="Picture 6">
            <a:extLst>
              <a:ext uri="{FF2B5EF4-FFF2-40B4-BE49-F238E27FC236}">
                <a16:creationId xmlns:a16="http://schemas.microsoft.com/office/drawing/2014/main" id="{0E608770-E74D-E6DD-D6C3-2ACEE794C7D4}"/>
              </a:ext>
            </a:extLst>
          </p:cNvPr>
          <p:cNvPicPr>
            <a:picLocks noChangeAspect="1" noChangeArrowheads="1"/>
          </p:cNvPicPr>
          <p:nvPr/>
        </p:nvPicPr>
        <p:blipFill>
          <a:blip r:embed="rId5">
            <a:duotone>
              <a:schemeClr val="bg2">
                <a:shade val="45000"/>
                <a:satMod val="135000"/>
              </a:schemeClr>
              <a:prstClr val="white"/>
            </a:duotone>
            <a:alphaModFix amt="21000"/>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69959" y="3766383"/>
            <a:ext cx="1897965" cy="189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rtlCol="0">
            <a:normAutofit/>
          </a:bodyPr>
          <a:lstStyle/>
          <a:p>
            <a:pPr rtl="0"/>
            <a:r>
              <a:rPr lang="et" sz="2800">
                <a:solidFill>
                  <a:schemeClr val="tx1">
                    <a:lumMod val="75000"/>
                    <a:lumOff val="25000"/>
                  </a:schemeClr>
                </a:solidFill>
              </a:rPr>
              <a:t>Praegused </a:t>
            </a:r>
            <a:r>
              <a:rPr lang="en-GB" sz="2800" dirty="0">
                <a:solidFill>
                  <a:schemeClr val="tx1">
                    <a:lumMod val="75000"/>
                    <a:lumOff val="25000"/>
                  </a:schemeClr>
                </a:solidFill>
              </a:rPr>
              <a:t/>
            </a:r>
            <a:br>
              <a:rPr lang="en-GB" sz="2800" dirty="0">
                <a:solidFill>
                  <a:schemeClr val="tx1">
                    <a:lumMod val="75000"/>
                    <a:lumOff val="25000"/>
                  </a:schemeClr>
                </a:solidFill>
              </a:rPr>
            </a:br>
            <a:r>
              <a:rPr lang="et" sz="2800">
                <a:solidFill>
                  <a:schemeClr val="tx1">
                    <a:lumMod val="75000"/>
                    <a:lumOff val="25000"/>
                  </a:schemeClr>
                </a:solidFill>
              </a:rPr>
              <a:t>Schengeni ala </a:t>
            </a:r>
            <a:r>
              <a:rPr lang="en-GB" sz="2800" dirty="0">
                <a:solidFill>
                  <a:schemeClr val="tx1">
                    <a:lumMod val="75000"/>
                    <a:lumOff val="25000"/>
                  </a:schemeClr>
                </a:solidFill>
              </a:rPr>
              <a:t/>
            </a:r>
            <a:br>
              <a:rPr lang="en-GB" sz="2800" dirty="0">
                <a:solidFill>
                  <a:schemeClr val="tx1">
                    <a:lumMod val="75000"/>
                    <a:lumOff val="25000"/>
                  </a:schemeClr>
                </a:solidFill>
              </a:rPr>
            </a:br>
            <a:r>
              <a:rPr lang="et" sz="2800">
                <a:solidFill>
                  <a:schemeClr val="tx1">
                    <a:lumMod val="75000"/>
                    <a:lumOff val="25000"/>
                  </a:schemeClr>
                </a:solidFill>
              </a:rPr>
              <a:t>liikmed</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et" sz="1600" b="1" dirty="0">
                <a:solidFill>
                  <a:schemeClr val="tx1">
                    <a:lumMod val="75000"/>
                    <a:lumOff val="25000"/>
                  </a:schemeClr>
                </a:solidFill>
                <a:effectLst/>
                <a:ea typeface="Calibri" panose="020F0502020204030204" pitchFamily="34" charset="0"/>
                <a:cs typeface="Arial"/>
              </a:rPr>
              <a:t>1	</a:t>
            </a:r>
            <a:r>
              <a:rPr lang="et" sz="1600" dirty="0">
                <a:solidFill>
                  <a:schemeClr val="tx1">
                    <a:lumMod val="75000"/>
                    <a:lumOff val="25000"/>
                  </a:schemeClr>
                </a:solidFill>
                <a:effectLst/>
                <a:ea typeface="Calibri" panose="020F0502020204030204" pitchFamily="34" charset="0"/>
                <a:cs typeface="Arial"/>
              </a:rPr>
              <a:t>Austria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t" sz="1600" b="1" dirty="0">
                <a:solidFill>
                  <a:schemeClr val="tx1">
                    <a:lumMod val="75000"/>
                    <a:lumOff val="25000"/>
                  </a:schemeClr>
                </a:solidFill>
                <a:cs typeface="Arial"/>
              </a:rPr>
              <a:t>2</a:t>
            </a:r>
            <a:r>
              <a:rPr lang="et" sz="1600" dirty="0">
                <a:solidFill>
                  <a:schemeClr val="tx1">
                    <a:lumMod val="75000"/>
                    <a:lumOff val="25000"/>
                  </a:schemeClr>
                </a:solidFill>
                <a:effectLst/>
                <a:ea typeface="Calibri" panose="020F0502020204030204" pitchFamily="34" charset="0"/>
                <a:cs typeface="Arial"/>
              </a:rPr>
              <a:t>	Belgia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en-US" sz="1600" b="1" dirty="0" smtClean="0">
                <a:cs typeface="Arial"/>
              </a:rPr>
              <a:t>3	</a:t>
            </a:r>
            <a:r>
              <a:rPr lang="en-US" sz="1600" dirty="0" err="1" smtClean="0"/>
              <a:t>Bulgaaria</a:t>
            </a:r>
            <a:endParaRPr lang="en-US" sz="1600" b="1" dirty="0">
              <a:cs typeface="Arial"/>
            </a:endParaRPr>
          </a:p>
          <a:p>
            <a:pPr marL="0" indent="0" defTabSz="941388" rtl="0">
              <a:lnSpc>
                <a:spcPct val="110000"/>
              </a:lnSpc>
              <a:spcBef>
                <a:spcPts val="0"/>
              </a:spcBef>
              <a:buNone/>
              <a:tabLst>
                <a:tab pos="447675" algn="l"/>
              </a:tabLst>
            </a:pPr>
            <a:r>
              <a:rPr lang="en-US" sz="1600" b="1" dirty="0" smtClean="0">
                <a:solidFill>
                  <a:schemeClr val="tx1">
                    <a:lumMod val="75000"/>
                    <a:lumOff val="25000"/>
                  </a:schemeClr>
                </a:solidFill>
                <a:cs typeface="Arial"/>
              </a:rPr>
              <a:t>4</a:t>
            </a:r>
            <a:r>
              <a:rPr lang="et" sz="1600" dirty="0">
                <a:solidFill>
                  <a:schemeClr val="tx1">
                    <a:lumMod val="75000"/>
                    <a:lumOff val="25000"/>
                  </a:schemeClr>
                </a:solidFill>
                <a:ea typeface="Calibri" panose="020F0502020204030204" pitchFamily="34" charset="0"/>
                <a:cs typeface="Arial"/>
              </a:rPr>
              <a:t>	Horvaatia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5</a:t>
            </a:r>
            <a:r>
              <a:rPr lang="et" sz="1600" dirty="0">
                <a:solidFill>
                  <a:schemeClr val="tx1">
                    <a:lumMod val="75000"/>
                    <a:lumOff val="25000"/>
                  </a:schemeClr>
                </a:solidFill>
                <a:effectLst/>
                <a:ea typeface="Calibri" panose="020F0502020204030204" pitchFamily="34" charset="0"/>
                <a:cs typeface="Arial"/>
              </a:rPr>
              <a:t>	Tšehhi</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6</a:t>
            </a:r>
            <a:r>
              <a:rPr lang="et" sz="1600" dirty="0">
                <a:solidFill>
                  <a:schemeClr val="tx1">
                    <a:lumMod val="75000"/>
                    <a:lumOff val="25000"/>
                  </a:schemeClr>
                </a:solidFill>
                <a:effectLst/>
                <a:ea typeface="Calibri" panose="020F0502020204030204" pitchFamily="34" charset="0"/>
                <a:cs typeface="Arial"/>
              </a:rPr>
              <a:t>	Taani</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7</a:t>
            </a:r>
            <a:r>
              <a:rPr lang="et" sz="1600" dirty="0">
                <a:solidFill>
                  <a:schemeClr val="tx1">
                    <a:lumMod val="75000"/>
                    <a:lumOff val="25000"/>
                  </a:schemeClr>
                </a:solidFill>
                <a:effectLst/>
                <a:ea typeface="Calibri" panose="020F0502020204030204" pitchFamily="34" charset="0"/>
                <a:cs typeface="Arial"/>
              </a:rPr>
              <a:t>	Eesti</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8</a:t>
            </a:r>
            <a:r>
              <a:rPr lang="et" sz="1600" dirty="0">
                <a:solidFill>
                  <a:schemeClr val="tx1">
                    <a:lumMod val="75000"/>
                    <a:lumOff val="25000"/>
                  </a:schemeClr>
                </a:solidFill>
                <a:effectLst/>
                <a:ea typeface="Calibri" panose="020F0502020204030204" pitchFamily="34" charset="0"/>
                <a:cs typeface="Arial"/>
              </a:rPr>
              <a:t>	Soome</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n-US" sz="1600" b="1" dirty="0" smtClean="0">
                <a:solidFill>
                  <a:schemeClr val="tx1">
                    <a:lumMod val="75000"/>
                    <a:lumOff val="25000"/>
                  </a:schemeClr>
                </a:solidFill>
                <a:cs typeface="Arial"/>
              </a:rPr>
              <a:t>9</a:t>
            </a:r>
            <a:r>
              <a:rPr lang="et" sz="1600" dirty="0">
                <a:solidFill>
                  <a:schemeClr val="tx1">
                    <a:lumMod val="75000"/>
                    <a:lumOff val="25000"/>
                  </a:schemeClr>
                </a:solidFill>
                <a:effectLst/>
                <a:ea typeface="Calibri" panose="020F0502020204030204" pitchFamily="34" charset="0"/>
                <a:cs typeface="Arial"/>
              </a:rPr>
              <a:t>	Prantsusmaa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n-US" sz="1600" b="1" dirty="0" smtClean="0">
                <a:solidFill>
                  <a:schemeClr val="tx1">
                    <a:lumMod val="75000"/>
                    <a:lumOff val="25000"/>
                  </a:schemeClr>
                </a:solidFill>
                <a:cs typeface="Arial"/>
              </a:rPr>
              <a:t>10</a:t>
            </a:r>
            <a:r>
              <a:rPr lang="et" sz="1600" dirty="0">
                <a:solidFill>
                  <a:schemeClr val="tx1">
                    <a:lumMod val="75000"/>
                    <a:lumOff val="25000"/>
                  </a:schemeClr>
                </a:solidFill>
                <a:effectLst/>
                <a:ea typeface="Calibri" panose="020F0502020204030204" pitchFamily="34" charset="0"/>
                <a:cs typeface="Arial"/>
              </a:rPr>
              <a:t>	Saksamaa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t"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1</a:t>
            </a:r>
            <a:r>
              <a:rPr lang="et" sz="1600" dirty="0">
                <a:solidFill>
                  <a:schemeClr val="tx1">
                    <a:lumMod val="75000"/>
                    <a:lumOff val="25000"/>
                  </a:schemeClr>
                </a:solidFill>
                <a:effectLst/>
                <a:ea typeface="Calibri" panose="020F0502020204030204" pitchFamily="34" charset="0"/>
                <a:cs typeface="Arial"/>
              </a:rPr>
              <a:t>	Kreeka</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et"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2</a:t>
            </a:r>
            <a:r>
              <a:rPr lang="et" sz="1600" dirty="0">
                <a:solidFill>
                  <a:schemeClr val="tx1">
                    <a:lumMod val="75000"/>
                    <a:lumOff val="25000"/>
                  </a:schemeClr>
                </a:solidFill>
                <a:effectLst/>
                <a:ea typeface="Calibri" panose="020F0502020204030204" pitchFamily="34" charset="0"/>
                <a:cs typeface="Arial"/>
              </a:rPr>
              <a:t>	Ungari</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t"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3</a:t>
            </a:r>
            <a:r>
              <a:rPr lang="et" sz="1600" dirty="0">
                <a:solidFill>
                  <a:schemeClr val="tx1">
                    <a:lumMod val="75000"/>
                    <a:lumOff val="25000"/>
                  </a:schemeClr>
                </a:solidFill>
                <a:effectLst/>
                <a:ea typeface="Calibri" panose="020F0502020204030204" pitchFamily="34" charset="0"/>
                <a:cs typeface="Arial"/>
              </a:rPr>
              <a:t>	Island</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t"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4</a:t>
            </a:r>
            <a:r>
              <a:rPr lang="et" sz="1600" dirty="0">
                <a:solidFill>
                  <a:schemeClr val="tx1">
                    <a:lumMod val="75000"/>
                    <a:lumOff val="25000"/>
                  </a:schemeClr>
                </a:solidFill>
                <a:effectLst/>
                <a:ea typeface="Calibri" panose="020F0502020204030204" pitchFamily="34" charset="0"/>
                <a:cs typeface="Arial"/>
              </a:rPr>
              <a:t>	Itaalia</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t" sz="1600" b="1" dirty="0" smtClean="0">
                <a:solidFill>
                  <a:schemeClr val="tx1">
                    <a:lumMod val="75000"/>
                    <a:lumOff val="25000"/>
                  </a:schemeClr>
                </a:solidFill>
                <a:cs typeface="Arial"/>
              </a:rPr>
              <a:t>1</a:t>
            </a:r>
            <a:r>
              <a:rPr lang="en-US" sz="1600" b="1" dirty="0" smtClean="0">
                <a:solidFill>
                  <a:schemeClr val="tx1">
                    <a:lumMod val="75000"/>
                    <a:lumOff val="25000"/>
                  </a:schemeClr>
                </a:solidFill>
                <a:cs typeface="Arial"/>
              </a:rPr>
              <a:t>5</a:t>
            </a:r>
            <a:r>
              <a:rPr lang="et" sz="1600" dirty="0">
                <a:solidFill>
                  <a:schemeClr val="tx1">
                    <a:lumMod val="75000"/>
                    <a:lumOff val="25000"/>
                  </a:schemeClr>
                </a:solidFill>
                <a:effectLst/>
                <a:ea typeface="Calibri" panose="020F0502020204030204" pitchFamily="34" charset="0"/>
                <a:cs typeface="Arial"/>
              </a:rPr>
              <a:t>	Läti</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6</a:t>
            </a:r>
            <a:r>
              <a:rPr lang="et" sz="1600" dirty="0">
                <a:solidFill>
                  <a:schemeClr val="tx1">
                    <a:lumMod val="75000"/>
                    <a:lumOff val="25000"/>
                  </a:schemeClr>
                </a:solidFill>
                <a:effectLst/>
                <a:ea typeface="Calibri" panose="020F0502020204030204" pitchFamily="34" charset="0"/>
                <a:cs typeface="Arial"/>
              </a:rPr>
              <a:t>	Liechtenstein</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et"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7</a:t>
            </a:r>
            <a:r>
              <a:rPr lang="et" sz="1600" dirty="0">
                <a:solidFill>
                  <a:schemeClr val="tx1">
                    <a:lumMod val="75000"/>
                    <a:lumOff val="25000"/>
                  </a:schemeClr>
                </a:solidFill>
                <a:effectLst/>
                <a:ea typeface="Calibri" panose="020F0502020204030204" pitchFamily="34" charset="0"/>
                <a:cs typeface="Arial"/>
              </a:rPr>
              <a:t>	Leedu</a:t>
            </a:r>
          </a:p>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8</a:t>
            </a:r>
            <a:r>
              <a:rPr lang="et" sz="1600" dirty="0">
                <a:solidFill>
                  <a:schemeClr val="tx1">
                    <a:lumMod val="75000"/>
                    <a:lumOff val="25000"/>
                  </a:schemeClr>
                </a:solidFill>
                <a:effectLst/>
                <a:ea typeface="Calibri" panose="020F0502020204030204" pitchFamily="34" charset="0"/>
                <a:cs typeface="Arial"/>
              </a:rPr>
              <a:t>	Luksemburg</a:t>
            </a:r>
          </a:p>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1</a:t>
            </a:r>
            <a:r>
              <a:rPr lang="en-US" sz="1600" b="1" dirty="0" smtClean="0">
                <a:solidFill>
                  <a:schemeClr val="tx1">
                    <a:lumMod val="75000"/>
                    <a:lumOff val="25000"/>
                  </a:schemeClr>
                </a:solidFill>
                <a:effectLst/>
                <a:ea typeface="Calibri" panose="020F0502020204030204" pitchFamily="34" charset="0"/>
                <a:cs typeface="Arial"/>
              </a:rPr>
              <a:t>9</a:t>
            </a:r>
            <a:r>
              <a:rPr lang="et" sz="1600" dirty="0">
                <a:solidFill>
                  <a:schemeClr val="tx1">
                    <a:lumMod val="75000"/>
                    <a:lumOff val="25000"/>
                  </a:schemeClr>
                </a:solidFill>
                <a:effectLst/>
                <a:ea typeface="Calibri" panose="020F0502020204030204" pitchFamily="34" charset="0"/>
                <a:cs typeface="Arial"/>
              </a:rPr>
              <a:t>	Malta</a:t>
            </a:r>
            <a:endParaRPr lang="en-GB" sz="1600" dirty="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en-US" sz="1600" b="1" dirty="0" smtClean="0">
                <a:solidFill>
                  <a:schemeClr val="tx1">
                    <a:lumMod val="75000"/>
                    <a:lumOff val="25000"/>
                  </a:schemeClr>
                </a:solidFill>
                <a:effectLst/>
                <a:ea typeface="Calibri" panose="020F0502020204030204" pitchFamily="34" charset="0"/>
                <a:cs typeface="Arial"/>
              </a:rPr>
              <a:t>20</a:t>
            </a:r>
            <a:r>
              <a:rPr lang="et" sz="1600" dirty="0">
                <a:solidFill>
                  <a:schemeClr val="tx1">
                    <a:lumMod val="75000"/>
                    <a:lumOff val="25000"/>
                  </a:schemeClr>
                </a:solidFill>
                <a:effectLst/>
                <a:ea typeface="Calibri" panose="020F0502020204030204" pitchFamily="34" charset="0"/>
                <a:cs typeface="Arial"/>
              </a:rPr>
              <a:t>	Holland</a:t>
            </a:r>
          </a:p>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1</a:t>
            </a:r>
            <a:r>
              <a:rPr lang="et" sz="1600" dirty="0">
                <a:solidFill>
                  <a:schemeClr val="tx1">
                    <a:lumMod val="75000"/>
                    <a:lumOff val="25000"/>
                  </a:schemeClr>
                </a:solidFill>
                <a:effectLst/>
                <a:ea typeface="Calibri" panose="020F0502020204030204" pitchFamily="34" charset="0"/>
                <a:cs typeface="Arial"/>
              </a:rPr>
              <a:t>	Norra</a:t>
            </a:r>
          </a:p>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2</a:t>
            </a:r>
            <a:r>
              <a:rPr lang="et" sz="1600" dirty="0">
                <a:solidFill>
                  <a:schemeClr val="tx1">
                    <a:lumMod val="75000"/>
                    <a:lumOff val="25000"/>
                  </a:schemeClr>
                </a:solidFill>
                <a:effectLst/>
                <a:ea typeface="Calibri" panose="020F0502020204030204" pitchFamily="34" charset="0"/>
                <a:cs typeface="Arial"/>
              </a:rPr>
              <a:t>	Poola</a:t>
            </a:r>
          </a:p>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a typeface="Calibri" panose="020F0502020204030204" pitchFamily="34" charset="0"/>
                <a:cs typeface="Arial"/>
              </a:rPr>
              <a:t>3</a:t>
            </a:r>
            <a:r>
              <a:rPr lang="et" sz="1600" dirty="0">
                <a:solidFill>
                  <a:schemeClr val="tx1">
                    <a:lumMod val="75000"/>
                    <a:lumOff val="25000"/>
                  </a:schemeClr>
                </a:solidFill>
                <a:effectLst/>
                <a:ea typeface="Calibri" panose="020F0502020204030204" pitchFamily="34" charset="0"/>
                <a:cs typeface="Arial"/>
              </a:rPr>
              <a:t>	Portugal</a:t>
            </a:r>
          </a:p>
          <a:p>
            <a:pPr marL="0" indent="0">
              <a:lnSpc>
                <a:spcPct val="110000"/>
              </a:lnSpc>
              <a:spcBef>
                <a:spcPts val="0"/>
              </a:spcBef>
              <a:buNone/>
              <a:tabLst>
                <a:tab pos="446088" algn="l"/>
              </a:tabLst>
            </a:pPr>
            <a:r>
              <a:rPr lang="en-US" sz="1600" b="1" dirty="0" smtClean="0">
                <a:solidFill>
                  <a:schemeClr val="tx1">
                    <a:lumMod val="75000"/>
                    <a:lumOff val="25000"/>
                  </a:schemeClr>
                </a:solidFill>
                <a:effectLst/>
                <a:ea typeface="Calibri" panose="020F0502020204030204" pitchFamily="34" charset="0"/>
                <a:cs typeface="Arial"/>
              </a:rPr>
              <a:t>24	</a:t>
            </a:r>
            <a:r>
              <a:rPr lang="en-US" sz="1600" dirty="0" err="1" smtClean="0">
                <a:solidFill>
                  <a:schemeClr val="tx1">
                    <a:lumMod val="75000"/>
                    <a:lumOff val="25000"/>
                  </a:schemeClr>
                </a:solidFill>
              </a:rPr>
              <a:t>Rumeenia</a:t>
            </a:r>
            <a:endParaRPr lang="en-US" sz="1600" b="1" dirty="0" smtClean="0">
              <a:solidFill>
                <a:schemeClr val="tx1">
                  <a:lumMod val="75000"/>
                  <a:lumOff val="25000"/>
                </a:schemeClr>
              </a:solidFill>
              <a:effectLst/>
              <a:ea typeface="Calibri" panose="020F0502020204030204" pitchFamily="34" charset="0"/>
              <a:cs typeface="Arial"/>
            </a:endParaRPr>
          </a:p>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5</a:t>
            </a:r>
            <a:r>
              <a:rPr lang="et" sz="1600" dirty="0">
                <a:solidFill>
                  <a:schemeClr val="tx1">
                    <a:lumMod val="75000"/>
                    <a:lumOff val="25000"/>
                  </a:schemeClr>
                </a:solidFill>
                <a:effectLst/>
                <a:ea typeface="Calibri" panose="020F0502020204030204" pitchFamily="34" charset="0"/>
                <a:cs typeface="Arial"/>
              </a:rPr>
              <a:t>	Slovakkia</a:t>
            </a:r>
          </a:p>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6</a:t>
            </a:r>
            <a:r>
              <a:rPr lang="et" sz="1600" dirty="0">
                <a:solidFill>
                  <a:schemeClr val="tx1">
                    <a:lumMod val="75000"/>
                    <a:lumOff val="25000"/>
                  </a:schemeClr>
                </a:solidFill>
                <a:effectLst/>
                <a:ea typeface="Calibri" panose="020F0502020204030204" pitchFamily="34" charset="0"/>
                <a:cs typeface="Arial"/>
              </a:rPr>
              <a:t>	Sloveenia</a:t>
            </a:r>
          </a:p>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7</a:t>
            </a:r>
            <a:r>
              <a:rPr lang="et" sz="1600" dirty="0">
                <a:solidFill>
                  <a:schemeClr val="tx1">
                    <a:lumMod val="75000"/>
                    <a:lumOff val="25000"/>
                  </a:schemeClr>
                </a:solidFill>
                <a:effectLst/>
                <a:ea typeface="Calibri" panose="020F0502020204030204" pitchFamily="34" charset="0"/>
                <a:cs typeface="Arial"/>
              </a:rPr>
              <a:t>	Hispaania</a:t>
            </a:r>
          </a:p>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8</a:t>
            </a:r>
            <a:r>
              <a:rPr lang="et" sz="1600" dirty="0">
                <a:solidFill>
                  <a:schemeClr val="tx1">
                    <a:lumMod val="75000"/>
                    <a:lumOff val="25000"/>
                  </a:schemeClr>
                </a:solidFill>
                <a:effectLst/>
                <a:ea typeface="Calibri" panose="020F0502020204030204" pitchFamily="34" charset="0"/>
                <a:cs typeface="Arial"/>
              </a:rPr>
              <a:t>	Rootsi </a:t>
            </a:r>
          </a:p>
          <a:p>
            <a:pPr marL="0" indent="0" rtl="0">
              <a:lnSpc>
                <a:spcPct val="110000"/>
              </a:lnSpc>
              <a:spcBef>
                <a:spcPts val="0"/>
              </a:spcBef>
              <a:buNone/>
              <a:tabLst>
                <a:tab pos="446088" algn="l"/>
              </a:tabLst>
            </a:pPr>
            <a:r>
              <a:rPr lang="et" sz="1600" b="1" dirty="0" smtClean="0">
                <a:solidFill>
                  <a:schemeClr val="tx1">
                    <a:lumMod val="75000"/>
                    <a:lumOff val="25000"/>
                  </a:schemeClr>
                </a:solidFill>
                <a:effectLst/>
                <a:ea typeface="Calibri" panose="020F0502020204030204" pitchFamily="34" charset="0"/>
                <a:cs typeface="Arial"/>
              </a:rPr>
              <a:t>2</a:t>
            </a:r>
            <a:r>
              <a:rPr lang="en-US" sz="1600" b="1" dirty="0" smtClean="0">
                <a:solidFill>
                  <a:schemeClr val="tx1">
                    <a:lumMod val="75000"/>
                    <a:lumOff val="25000"/>
                  </a:schemeClr>
                </a:solidFill>
                <a:effectLst/>
                <a:ea typeface="Calibri" panose="020F0502020204030204" pitchFamily="34" charset="0"/>
                <a:cs typeface="Arial"/>
              </a:rPr>
              <a:t>9</a:t>
            </a:r>
            <a:r>
              <a:rPr lang="et" sz="1600" dirty="0">
                <a:solidFill>
                  <a:schemeClr val="tx1">
                    <a:lumMod val="75000"/>
                    <a:lumOff val="25000"/>
                  </a:schemeClr>
                </a:solidFill>
                <a:effectLst/>
                <a:ea typeface="Calibri" panose="020F0502020204030204" pitchFamily="34" charset="0"/>
                <a:cs typeface="Arial"/>
              </a:rPr>
              <a:t>	Šveits</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3A200AAA-430E-EDE0-C9A2-8D680EA6D021}"/>
              </a:ext>
            </a:extLst>
          </p:cNvPr>
          <p:cNvGrpSpPr/>
          <p:nvPr/>
        </p:nvGrpSpPr>
        <p:grpSpPr>
          <a:xfrm>
            <a:off x="2590174" y="59787"/>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79"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80"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81"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82"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83"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84"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85"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86"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87"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88"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89"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90"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91"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92"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93"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94"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95"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96"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97"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98"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99"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100"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101"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102"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103"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104"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105"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106"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107"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108"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grpSp>
        <p:nvGrpSpPr>
          <p:cNvPr id="141" name="Group 140">
            <a:extLst>
              <a:ext uri="{FF2B5EF4-FFF2-40B4-BE49-F238E27FC236}">
                <a16:creationId xmlns:a16="http://schemas.microsoft.com/office/drawing/2014/main" id="{5CDF9C34-846B-4456-7DDF-0D81563FC902}"/>
              </a:ext>
            </a:extLst>
          </p:cNvPr>
          <p:cNvGrpSpPr/>
          <p:nvPr/>
        </p:nvGrpSpPr>
        <p:grpSpPr>
          <a:xfrm>
            <a:off x="3144668" y="1550310"/>
            <a:ext cx="6458676" cy="5047174"/>
            <a:chOff x="3446395" y="1718010"/>
            <a:chExt cx="6458676" cy="5047174"/>
          </a:xfrm>
          <a:solidFill>
            <a:schemeClr val="accent6">
              <a:lumMod val="20000"/>
              <a:lumOff val="80000"/>
            </a:schemeClr>
          </a:solidFill>
        </p:grpSpPr>
        <p:grpSp>
          <p:nvGrpSpPr>
            <p:cNvPr id="142" name="Group 141">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144"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solidFill>
                <a:schemeClr val="accent1"/>
              </a:solidFill>
              <a:ln w="39724" cap="flat">
                <a:noFill/>
                <a:prstDash val="solid"/>
                <a:miter/>
              </a:ln>
              <a:effectLst>
                <a:outerShdw blurRad="50800" dist="38100" dir="2700000" algn="tl" rotWithShape="0">
                  <a:schemeClr val="accent1">
                    <a:alpha val="40000"/>
                  </a:schemeClr>
                </a:outerShdw>
              </a:effectLst>
            </p:spPr>
            <p:txBody>
              <a:bodyPr rtlCol="0" anchor="ctr"/>
              <a:lstStyle/>
              <a:p>
                <a:pPr rtl="0"/>
                <a:endParaRPr lang="en-GB"/>
              </a:p>
            </p:txBody>
          </p:sp>
          <p:sp>
            <p:nvSpPr>
              <p:cNvPr id="145"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solidFill>
                <a:schemeClr val="accent1"/>
              </a:solidFill>
              <a:ln w="39724" cap="flat">
                <a:noFill/>
                <a:prstDash val="solid"/>
                <a:miter/>
              </a:ln>
              <a:effectLst>
                <a:outerShdw blurRad="50800" dist="38100" dir="2700000" algn="tl" rotWithShape="0">
                  <a:prstClr val="black">
                    <a:alpha val="40000"/>
                  </a:prstClr>
                </a:outerShdw>
              </a:effectLst>
            </p:spPr>
            <p:txBody>
              <a:bodyPr rtlCol="0" anchor="ctr"/>
              <a:lstStyle/>
              <a:p>
                <a:pPr rtl="0"/>
                <a:endParaRPr lang="en-GB"/>
              </a:p>
            </p:txBody>
          </p:sp>
          <p:sp>
            <p:nvSpPr>
              <p:cNvPr id="146"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147"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148"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149"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150"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151"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152"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153"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154"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143"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155" name="Group 154">
            <a:extLst>
              <a:ext uri="{FF2B5EF4-FFF2-40B4-BE49-F238E27FC236}">
                <a16:creationId xmlns:a16="http://schemas.microsoft.com/office/drawing/2014/main" id="{96BE44AD-75B2-6544-1AFB-0795403B3089}"/>
              </a:ext>
            </a:extLst>
          </p:cNvPr>
          <p:cNvGrpSpPr/>
          <p:nvPr/>
        </p:nvGrpSpPr>
        <p:grpSpPr>
          <a:xfrm>
            <a:off x="8179665" y="4360013"/>
            <a:ext cx="397161" cy="855481"/>
            <a:chOff x="7134759" y="4075806"/>
            <a:chExt cx="333526" cy="771139"/>
          </a:xfrm>
          <a:effectLst>
            <a:glow rad="127000">
              <a:schemeClr val="tx2"/>
            </a:glow>
          </a:effectLst>
        </p:grpSpPr>
        <p:sp>
          <p:nvSpPr>
            <p:cNvPr id="156"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a:solidFill>
                    <a:schemeClr val="bg1"/>
                  </a:solidFill>
                  <a:ea typeface="Calibri" panose="020F0502020204030204" pitchFamily="34" charset="0"/>
                  <a:cs typeface="Arial"/>
                </a:rPr>
                <a:t>3</a:t>
              </a:r>
              <a:endParaRPr lang="en-GB" sz="1600" b="1" spc="-50" dirty="0">
                <a:solidFill>
                  <a:schemeClr val="bg1"/>
                </a:solidFill>
              </a:endParaRPr>
            </a:p>
          </p:txBody>
        </p:sp>
        <p:sp>
          <p:nvSpPr>
            <p:cNvPr id="157" name="Content Placeholder 2">
              <a:extLst>
                <a:ext uri="{FF2B5EF4-FFF2-40B4-BE49-F238E27FC236}">
                  <a16:creationId xmlns:a16="http://schemas.microsoft.com/office/drawing/2014/main" id="{02FB9E64-36DE-9615-8310-29954EC8EE76}"/>
                </a:ext>
              </a:extLst>
            </p:cNvPr>
            <p:cNvSpPr txBox="1">
              <a:spLocks/>
            </p:cNvSpPr>
            <p:nvPr/>
          </p:nvSpPr>
          <p:spPr>
            <a:xfrm>
              <a:off x="7134759" y="407580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grpSp>
      <p:grpSp>
        <p:nvGrpSpPr>
          <p:cNvPr id="122" name="Group 121">
            <a:extLst>
              <a:ext uri="{FF2B5EF4-FFF2-40B4-BE49-F238E27FC236}">
                <a16:creationId xmlns:a16="http://schemas.microsoft.com/office/drawing/2014/main" id="{96BE44AD-75B2-6544-1AFB-0795403B3089}"/>
              </a:ext>
            </a:extLst>
          </p:cNvPr>
          <p:cNvGrpSpPr/>
          <p:nvPr/>
        </p:nvGrpSpPr>
        <p:grpSpPr>
          <a:xfrm>
            <a:off x="3004681" y="595981"/>
            <a:ext cx="5452365" cy="5928853"/>
            <a:chOff x="3326664" y="795071"/>
            <a:chExt cx="5452365" cy="5928853"/>
          </a:xfrm>
          <a:effectLst>
            <a:glow rad="127000">
              <a:schemeClr val="tx2"/>
            </a:glow>
          </a:effectLst>
        </p:grpSpPr>
        <p:sp>
          <p:nvSpPr>
            <p:cNvPr id="123"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4</a:t>
              </a:r>
              <a:endParaRPr lang="en-GB" sz="1600" b="1" spc="-50" dirty="0">
                <a:solidFill>
                  <a:schemeClr val="bg1"/>
                </a:solidFill>
              </a:endParaRPr>
            </a:p>
          </p:txBody>
        </p:sp>
        <p:sp>
          <p:nvSpPr>
            <p:cNvPr id="158"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a:solidFill>
                    <a:schemeClr val="bg1"/>
                  </a:solidFill>
                  <a:cs typeface="Arial"/>
                </a:rPr>
                <a:t>6</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9</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261476" cy="27084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10</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66"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67"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sp>
          <p:nvSpPr>
            <p:cNvPr id="168"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69"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6</a:t>
              </a:r>
              <a:endParaRPr lang="en-GB" sz="1600" b="1" spc="-50" dirty="0">
                <a:solidFill>
                  <a:schemeClr val="bg1"/>
                </a:solidFill>
              </a:endParaRPr>
            </a:p>
          </p:txBody>
        </p:sp>
        <p:sp>
          <p:nvSpPr>
            <p:cNvPr id="170"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ea typeface="Calibri" panose="020F0502020204030204" pitchFamily="34" charset="0"/>
                  <a:cs typeface="Arial"/>
                </a:rPr>
                <a:t>17</a:t>
              </a:r>
              <a:endParaRPr lang="en-GB" sz="1600" b="1" spc="-50" dirty="0">
                <a:solidFill>
                  <a:schemeClr val="bg1"/>
                </a:solidFill>
              </a:endParaRPr>
            </a:p>
          </p:txBody>
        </p:sp>
        <p:sp>
          <p:nvSpPr>
            <p:cNvPr id="171"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72"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9</a:t>
              </a:r>
              <a:endParaRPr lang="en-GB" sz="1600" b="1" spc="-50" dirty="0">
                <a:solidFill>
                  <a:schemeClr val="bg1"/>
                </a:solidFill>
              </a:endParaRPr>
            </a:p>
          </p:txBody>
        </p:sp>
        <p:sp>
          <p:nvSpPr>
            <p:cNvPr id="173"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20</a:t>
              </a:r>
              <a:endParaRPr lang="en-GB" sz="1600" b="1" spc="-50" dirty="0">
                <a:solidFill>
                  <a:schemeClr val="bg1"/>
                </a:solidFill>
              </a:endParaRPr>
            </a:p>
          </p:txBody>
        </p:sp>
        <p:sp>
          <p:nvSpPr>
            <p:cNvPr id="174"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75"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76"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77"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78"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6</a:t>
              </a:r>
              <a:endParaRPr lang="en-GB" sz="1600" b="1" spc="-50" dirty="0">
                <a:solidFill>
                  <a:schemeClr val="bg1"/>
                </a:solidFill>
              </a:endParaRPr>
            </a:p>
          </p:txBody>
        </p:sp>
        <p:sp>
          <p:nvSpPr>
            <p:cNvPr id="179"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80"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8</a:t>
              </a:r>
              <a:endParaRPr lang="en-GB" sz="1600" b="1" spc="-50" dirty="0">
                <a:solidFill>
                  <a:schemeClr val="bg1"/>
                </a:solidFill>
              </a:endParaRPr>
            </a:p>
          </p:txBody>
        </p:sp>
        <p:sp>
          <p:nvSpPr>
            <p:cNvPr id="181"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9</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Mis_on_ELi___htne_turg__(Small_Custom_480_)">
            <a:hlinkClick r:id="" action="ppaction://media"/>
            <a:extLst>
              <a:ext uri="{FF2B5EF4-FFF2-40B4-BE49-F238E27FC236}">
                <a16:creationId xmlns:a16="http://schemas.microsoft.com/office/drawing/2014/main" id="{8F894914-C655-F988-D202-39696D6210C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40566" y="716681"/>
            <a:ext cx="9103736" cy="5117585"/>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bg1"/>
              </a:solidFill>
            </a:endParaRPr>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et">
                <a:solidFill>
                  <a:schemeClr val="tx1">
                    <a:lumMod val="75000"/>
                    <a:lumOff val="25000"/>
                  </a:schemeClr>
                </a:solidFill>
              </a:rPr>
              <a:t>Ühisturg ja tolliliit</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87097" y="3093273"/>
            <a:ext cx="2300182" cy="1292662"/>
          </a:xfrm>
        </p:spPr>
        <p:txBody>
          <a:bodyPr wrap="square" rtlCol="0">
            <a:spAutoFit/>
          </a:bodyPr>
          <a:lstStyle/>
          <a:p>
            <a:pPr marL="0" indent="0" algn="ctr" rtl="0">
              <a:lnSpc>
                <a:spcPct val="100000"/>
              </a:lnSpc>
              <a:buNone/>
            </a:pPr>
            <a:r>
              <a:rPr dirty="0" err="1">
                <a:solidFill>
                  <a:schemeClr val="bg1"/>
                </a:solidFill>
              </a:rPr>
              <a:t>Vaba</a:t>
            </a:r>
            <a:r>
              <a:rPr lang="en-GB" b="1" i="1" cap="all" dirty="0">
                <a:solidFill>
                  <a:schemeClr val="bg1"/>
                </a:solidFill>
              </a:rPr>
              <a:t/>
            </a:r>
            <a:br>
              <a:rPr lang="en-GB" b="1" i="1" cap="all" dirty="0">
                <a:solidFill>
                  <a:schemeClr val="bg1"/>
                </a:solidFill>
              </a:rPr>
            </a:br>
            <a:r>
              <a:rPr dirty="0" err="1">
                <a:solidFill>
                  <a:schemeClr val="bg1"/>
                </a:solidFill>
              </a:rPr>
              <a:t>liikumine</a:t>
            </a:r>
            <a:r>
              <a:rPr lang="en-GB" b="1" i="1" cap="all" dirty="0">
                <a:solidFill>
                  <a:schemeClr val="bg1"/>
                </a:solidFill>
              </a:rPr>
              <a:t/>
            </a:r>
            <a:br>
              <a:rPr lang="en-GB" b="1" i="1" cap="all" dirty="0">
                <a:solidFill>
                  <a:schemeClr val="bg1"/>
                </a:solidFill>
              </a:rPr>
            </a:br>
            <a:r>
              <a:rPr lang="et" b="1" i="1" dirty="0">
                <a:solidFill>
                  <a:schemeClr val="bg1"/>
                </a:solidFill>
              </a:rPr>
              <a:t> </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800" b="1" cap="all">
                  <a:solidFill>
                    <a:schemeClr val="accent1"/>
                  </a:solidFill>
                </a:rPr>
                <a:t>Kaubad</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195269" cy="1699348"/>
            <a:chOff x="3507879" y="4041714"/>
            <a:chExt cx="1195269" cy="169934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61316" y="5491763"/>
              <a:ext cx="108839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800" b="1" cap="all">
                  <a:solidFill>
                    <a:schemeClr val="accent1"/>
                  </a:solidFill>
                </a:rPr>
                <a:t>Kapital</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79" name="Group 178">
            <a:extLst>
              <a:ext uri="{FF2B5EF4-FFF2-40B4-BE49-F238E27FC236}">
                <a16:creationId xmlns:a16="http://schemas.microsoft.com/office/drawing/2014/main" id="{849B822D-45C4-D169-7B37-382FA931A9FF}"/>
              </a:ext>
            </a:extLst>
          </p:cNvPr>
          <p:cNvGrpSpPr/>
          <p:nvPr/>
        </p:nvGrpSpPr>
        <p:grpSpPr>
          <a:xfrm>
            <a:off x="8045115" y="4325997"/>
            <a:ext cx="1384822" cy="1680117"/>
            <a:chOff x="5984235" y="3519564"/>
            <a:chExt cx="1384822" cy="1680117"/>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6074822" y="4950382"/>
              <a:ext cx="1203648"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800" b="1" cap="all">
                  <a:solidFill>
                    <a:schemeClr val="accent1"/>
                  </a:solidFill>
                </a:rPr>
                <a:t>teenused,</a:t>
              </a:r>
            </a:p>
          </p:txBody>
        </p:sp>
        <p:sp>
          <p:nvSpPr>
            <p:cNvPr id="113" name="Oval 112">
              <a:extLst>
                <a:ext uri="{FF2B5EF4-FFF2-40B4-BE49-F238E27FC236}">
                  <a16:creationId xmlns:a16="http://schemas.microsoft.com/office/drawing/2014/main" id="{9681736A-5B5F-164B-706B-8AF299EAAF6A}"/>
                </a:ext>
              </a:extLst>
            </p:cNvPr>
            <p:cNvSpPr/>
            <p:nvPr/>
          </p:nvSpPr>
          <p:spPr>
            <a:xfrm>
              <a:off x="6090782" y="3632224"/>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5984235" y="3519564"/>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180" name="Group 179">
            <a:extLst>
              <a:ext uri="{FF2B5EF4-FFF2-40B4-BE49-F238E27FC236}">
                <a16:creationId xmlns:a16="http://schemas.microsoft.com/office/drawing/2014/main" id="{4FF0C5A6-94D9-A0E8-27F0-E721D7D6E6DE}"/>
              </a:ext>
            </a:extLst>
          </p:cNvPr>
          <p:cNvGrpSpPr/>
          <p:nvPr/>
        </p:nvGrpSpPr>
        <p:grpSpPr>
          <a:xfrm>
            <a:off x="2291674" y="4385935"/>
            <a:ext cx="1539079" cy="1620179"/>
            <a:chOff x="8220929" y="4040542"/>
            <a:chExt cx="1539079" cy="162017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8432131" y="5411422"/>
              <a:ext cx="111667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et" sz="1800" b="1" cap="all">
                  <a:solidFill>
                    <a:schemeClr val="accent1"/>
                  </a:solidFill>
                </a:rPr>
                <a:t>inimesed</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8220929" y="4040542"/>
              <a:ext cx="1539079" cy="127012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et"/>
              <a:t>Mille kohta saab EL seadusi vastu võtta?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726511" y="1769606"/>
            <a:ext cx="2733116" cy="405499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910844" y="2058845"/>
            <a:ext cx="2463030" cy="483932"/>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t" sz="1400">
                <a:solidFill>
                  <a:schemeClr val="bg1"/>
                </a:solidFill>
                <a:effectLst/>
                <a:ea typeface="Calibri" panose="020F0502020204030204" pitchFamily="34" charset="0"/>
                <a:cs typeface="Arial" panose="020B0604020202020204" pitchFamily="34" charset="0"/>
              </a:rPr>
              <a:t>Tolliliit</a:t>
            </a:r>
          </a:p>
        </p:txBody>
      </p:sp>
      <p:sp>
        <p:nvSpPr>
          <p:cNvPr id="3" name="TextBox 2">
            <a:extLst>
              <a:ext uri="{FF2B5EF4-FFF2-40B4-BE49-F238E27FC236}">
                <a16:creationId xmlns:a16="http://schemas.microsoft.com/office/drawing/2014/main" id="{0A622CDD-DC58-3556-1FF2-C4DC46547F57}"/>
              </a:ext>
            </a:extLst>
          </p:cNvPr>
          <p:cNvSpPr txBox="1"/>
          <p:nvPr/>
        </p:nvSpPr>
        <p:spPr>
          <a:xfrm>
            <a:off x="910844" y="2733243"/>
            <a:ext cx="246303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t" sz="1400" dirty="0">
                <a:solidFill>
                  <a:schemeClr val="bg1"/>
                </a:solidFill>
                <a:effectLst/>
                <a:ea typeface="Calibri" panose="020F0502020204030204" pitchFamily="34" charset="0"/>
                <a:cs typeface="Arial" panose="020B0604020202020204" pitchFamily="34" charset="0"/>
              </a:rPr>
              <a:t>Konkurentsieeskirjad</a:t>
            </a:r>
          </a:p>
        </p:txBody>
      </p:sp>
      <p:sp>
        <p:nvSpPr>
          <p:cNvPr id="4" name="TextBox 3">
            <a:extLst>
              <a:ext uri="{FF2B5EF4-FFF2-40B4-BE49-F238E27FC236}">
                <a16:creationId xmlns:a16="http://schemas.microsoft.com/office/drawing/2014/main" id="{7C377D7E-543F-A870-A06B-07A23CD13ECF}"/>
              </a:ext>
            </a:extLst>
          </p:cNvPr>
          <p:cNvSpPr txBox="1"/>
          <p:nvPr/>
        </p:nvSpPr>
        <p:spPr>
          <a:xfrm>
            <a:off x="910844" y="3465436"/>
            <a:ext cx="2463030" cy="485614"/>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t" sz="1400" dirty="0">
                <a:solidFill>
                  <a:schemeClr val="bg1"/>
                </a:solidFill>
                <a:effectLst/>
                <a:ea typeface="Calibri" panose="020F0502020204030204" pitchFamily="34" charset="0"/>
                <a:cs typeface="Arial" panose="020B0604020202020204" pitchFamily="34" charset="0"/>
              </a:rPr>
              <a:t>Rahapoliitika</a:t>
            </a:r>
          </a:p>
        </p:txBody>
      </p:sp>
      <p:sp>
        <p:nvSpPr>
          <p:cNvPr id="5" name="TextBox 4">
            <a:extLst>
              <a:ext uri="{FF2B5EF4-FFF2-40B4-BE49-F238E27FC236}">
                <a16:creationId xmlns:a16="http://schemas.microsoft.com/office/drawing/2014/main" id="{AF06E00C-E8C4-8269-ED27-AFE1A730BD1C}"/>
              </a:ext>
            </a:extLst>
          </p:cNvPr>
          <p:cNvSpPr txBox="1"/>
          <p:nvPr/>
        </p:nvSpPr>
        <p:spPr>
          <a:xfrm>
            <a:off x="910844" y="4168731"/>
            <a:ext cx="2463030" cy="485614"/>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t" sz="1400" dirty="0">
                <a:solidFill>
                  <a:schemeClr val="bg1"/>
                </a:solidFill>
                <a:effectLst/>
                <a:ea typeface="Calibri" panose="020F0502020204030204" pitchFamily="34" charset="0"/>
                <a:cs typeface="Arial" panose="020B0604020202020204" pitchFamily="34" charset="0"/>
              </a:rPr>
              <a:t>Kauplemine</a:t>
            </a:r>
          </a:p>
        </p:txBody>
      </p:sp>
      <p:sp>
        <p:nvSpPr>
          <p:cNvPr id="6" name="TextBox 5">
            <a:extLst>
              <a:ext uri="{FF2B5EF4-FFF2-40B4-BE49-F238E27FC236}">
                <a16:creationId xmlns:a16="http://schemas.microsoft.com/office/drawing/2014/main" id="{1924A328-3A62-4970-BC0F-139A7D39D48F}"/>
              </a:ext>
            </a:extLst>
          </p:cNvPr>
          <p:cNvSpPr txBox="1"/>
          <p:nvPr/>
        </p:nvSpPr>
        <p:spPr>
          <a:xfrm>
            <a:off x="910844" y="4872028"/>
            <a:ext cx="2463030" cy="75967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et" sz="1400">
                <a:solidFill>
                  <a:schemeClr val="bg1"/>
                </a:solidFill>
                <a:effectLst/>
                <a:ea typeface="Calibri" panose="020F0502020204030204" pitchFamily="34" charset="0"/>
                <a:cs typeface="Arial" panose="020B0604020202020204" pitchFamily="34" charset="0"/>
              </a:rPr>
              <a:t>Meretaimed ja -loomad</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301573" y="2057296"/>
            <a:ext cx="6420955" cy="4287604"/>
            <a:chOff x="4538107" y="1852781"/>
            <a:chExt cx="6771078" cy="4521399"/>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538107" y="1852781"/>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Ühisturg</a:t>
              </a:r>
            </a:p>
          </p:txBody>
        </p:sp>
        <p:sp>
          <p:nvSpPr>
            <p:cNvPr id="8" name="TextBox 7">
              <a:extLst>
                <a:ext uri="{FF2B5EF4-FFF2-40B4-BE49-F238E27FC236}">
                  <a16:creationId xmlns:a16="http://schemas.microsoft.com/office/drawing/2014/main" id="{E9FA5F16-DE13-553B-1AB6-409A3A0A6AB4}"/>
                </a:ext>
              </a:extLst>
            </p:cNvPr>
            <p:cNvSpPr txBox="1"/>
            <p:nvPr/>
          </p:nvSpPr>
          <p:spPr>
            <a:xfrm>
              <a:off x="4538107" y="2558970"/>
              <a:ext cx="2134397"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Tööhõive ja sotsiaalküsimused</a:t>
              </a:r>
            </a:p>
          </p:txBody>
        </p:sp>
        <p:sp>
          <p:nvSpPr>
            <p:cNvPr id="9" name="TextBox 8">
              <a:extLst>
                <a:ext uri="{FF2B5EF4-FFF2-40B4-BE49-F238E27FC236}">
                  <a16:creationId xmlns:a16="http://schemas.microsoft.com/office/drawing/2014/main" id="{BF2A7977-D314-E0A2-7EF1-6D051CA30E1F}"/>
                </a:ext>
              </a:extLst>
            </p:cNvPr>
            <p:cNvSpPr txBox="1"/>
            <p:nvPr/>
          </p:nvSpPr>
          <p:spPr>
            <a:xfrm>
              <a:off x="4538107" y="3503522"/>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Põllumajandus</a:t>
              </a:r>
            </a:p>
          </p:txBody>
        </p:sp>
        <p:sp>
          <p:nvSpPr>
            <p:cNvPr id="10" name="TextBox 9">
              <a:extLst>
                <a:ext uri="{FF2B5EF4-FFF2-40B4-BE49-F238E27FC236}">
                  <a16:creationId xmlns:a16="http://schemas.microsoft.com/office/drawing/2014/main" id="{C725E3D3-447C-1B70-D81F-9675B85071AE}"/>
                </a:ext>
              </a:extLst>
            </p:cNvPr>
            <p:cNvSpPr txBox="1"/>
            <p:nvPr/>
          </p:nvSpPr>
          <p:spPr>
            <a:xfrm>
              <a:off x="4538107" y="4209711"/>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Kalandus</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538107" y="4915900"/>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Keskkond</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538718" y="5622089"/>
              <a:ext cx="2133173"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Tarbijakaitse</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Transport</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133173"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Üleeuroopalised võrgud</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503522"/>
              <a:ext cx="2133173"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Energeetika</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Põhiõigused</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1"/>
              <a:ext cx="2134397"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Ränne ja siseasjad</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811761"/>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Rahvatervis</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532378"/>
              <a:ext cx="2134397" cy="752091"/>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Teadusuuringud ja kosmos</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8"/>
              <a:ext cx="2133173" cy="1183443"/>
            </a:xfrm>
            <a:prstGeom prst="roundRect">
              <a:avLst/>
            </a:prstGeom>
            <a:solidFill>
              <a:schemeClr val="accent1"/>
            </a:solidFill>
            <a:ln>
              <a:noFill/>
            </a:ln>
          </p:spPr>
          <p:txBody>
            <a:bodyPr wrap="square" lIns="252000" tIns="108000" rIns="252000" bIns="108000" rtlCol="0">
              <a:noAutofit/>
            </a:bodyPr>
            <a:lstStyle/>
            <a:p>
              <a:pPr rtl="0"/>
              <a:r>
                <a:rPr lang="et" sz="1400" spc="-10">
                  <a:solidFill>
                    <a:schemeClr val="bg1"/>
                  </a:solidFill>
                </a:rPr>
                <a:t>Arengukoostöö ja kosmos</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1"/>
              <a:ext cx="2134397" cy="513728"/>
            </a:xfrm>
            <a:prstGeom prst="roundRect">
              <a:avLst/>
            </a:prstGeom>
            <a:solidFill>
              <a:schemeClr val="accent1"/>
            </a:solidFill>
            <a:ln>
              <a:noFill/>
            </a:ln>
          </p:spPr>
          <p:txBody>
            <a:bodyPr wrap="square" lIns="252000" tIns="108000" rIns="252000" bIns="108000" rtlCol="0">
              <a:spAutoFit/>
            </a:bodyPr>
            <a:lstStyle/>
            <a:p>
              <a:pPr rtl="0"/>
              <a:r>
                <a:rPr lang="et" sz="1400">
                  <a:solidFill>
                    <a:schemeClr val="bg1"/>
                  </a:solidFill>
                </a:rPr>
                <a:t>Õigus</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09fcfd2-021d-4f4d-b448-87f88c55857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5AE0ADC0A5A146BC27407AD9B6C988" ma:contentTypeVersion="11" ma:contentTypeDescription="Create a new document." ma:contentTypeScope="" ma:versionID="f66f95e8157ad67126aed15e9353f10f">
  <xsd:schema xmlns:xsd="http://www.w3.org/2001/XMLSchema" xmlns:xs="http://www.w3.org/2001/XMLSchema" xmlns:p="http://schemas.microsoft.com/office/2006/metadata/properties" xmlns:ns2="109fcfd2-021d-4f4d-b448-87f88c558579" targetNamespace="http://schemas.microsoft.com/office/2006/metadata/properties" ma:root="true" ma:fieldsID="b7bd2193f8590f05305ede4df1c919e6" ns2:_="">
    <xsd:import namespace="109fcfd2-021d-4f4d-b448-87f88c5585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9fcfd2-021d-4f4d-b448-87f88c558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1F7AC9-F740-4BE0-93A2-EA40923DE137}">
  <ds:schemaRefs>
    <ds:schemaRef ds:uri="http://schemas.microsoft.com/office/2006/metadata/properties"/>
    <ds:schemaRef ds:uri="http://schemas.microsoft.com/office/infopath/2007/PartnerControls"/>
    <ds:schemaRef ds:uri="ffcdf2b0-1459-4444-989c-847f95dff766"/>
    <ds:schemaRef ds:uri="49002174-0238-4efa-9b69-c3e5b563d930"/>
  </ds:schemaRefs>
</ds:datastoreItem>
</file>

<file path=customXml/itemProps2.xml><?xml version="1.0" encoding="utf-8"?>
<ds:datastoreItem xmlns:ds="http://schemas.openxmlformats.org/officeDocument/2006/customXml" ds:itemID="{4C56DC85-803F-4A8E-A677-DAFE3A52FA89}">
  <ds:schemaRefs>
    <ds:schemaRef ds:uri="http://schemas.microsoft.com/sharepoint/v3/contenttype/forms"/>
  </ds:schemaRefs>
</ds:datastoreItem>
</file>

<file path=customXml/itemProps3.xml><?xml version="1.0" encoding="utf-8"?>
<ds:datastoreItem xmlns:ds="http://schemas.openxmlformats.org/officeDocument/2006/customXml" ds:itemID="{C51C51BC-5BF1-427E-9617-B06329C374EB}"/>
</file>

<file path=docProps/app.xml><?xml version="1.0" encoding="utf-8"?>
<Properties xmlns="http://schemas.openxmlformats.org/officeDocument/2006/extended-properties" xmlns:vt="http://schemas.openxmlformats.org/officeDocument/2006/docPropsVTypes">
  <TotalTime>0</TotalTime>
  <Words>359</Words>
  <Application>Microsoft Office PowerPoint</Application>
  <PresentationFormat>Widescreen</PresentationFormat>
  <Paragraphs>113</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Wingdings</vt:lpstr>
      <vt:lpstr>Open Sans</vt:lpstr>
      <vt:lpstr>Office Theme</vt:lpstr>
      <vt:lpstr>DEMOKRAATIA TOIMIMINE ELIS   Avalda arvamust Euroopa kodanikualgatuse kaud</vt:lpstr>
      <vt:lpstr>PowerPoint Presentation</vt:lpstr>
      <vt:lpstr>PowerPoint Presentation</vt:lpstr>
      <vt:lpstr>ELi väärtused</vt:lpstr>
      <vt:lpstr>Schengeni ala</vt:lpstr>
      <vt:lpstr>Praegused  Schengeni ala  liikmed</vt:lpstr>
      <vt:lpstr>PowerPoint Presentation</vt:lpstr>
      <vt:lpstr>Ühisturg ja tolliliit</vt:lpstr>
      <vt:lpstr>Mille kohta saab EL seadusi vastu võtta? </vt:lpstr>
      <vt:lpstr>Valdkonnad, kus EL saab toetada  riiklikku tegevust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Hahn, Alba</cp:lastModifiedBy>
  <cp:revision>60</cp:revision>
  <dcterms:created xsi:type="dcterms:W3CDTF">2023-03-30T13:25:28Z</dcterms:created>
  <dcterms:modified xsi:type="dcterms:W3CDTF">2025-07-03T13:26:36Z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y fmtid="{D5CDD505-2E9C-101B-9397-08002B2CF9AE}" pid="9" name="ContentTypeId">
    <vt:lpwstr>0x010100C45AE0ADC0A5A146BC27407AD9B6C988</vt:lpwstr>
  </property>
  <property fmtid="{D5CDD505-2E9C-101B-9397-08002B2CF9AE}" pid="10" name="MediaServiceImageTags">
    <vt:lpwstr/>
  </property>
</Properties>
</file>