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1"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rtl="0">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C1A304-2CC0-4D24-B226-8485D806DBA8}" v="1" dt="2023-05-24T06:57:37.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pChg chg="mod">
          <ac:chgData name="LEVER Steven" userId="S::steven.lever_netcompany-intrasoft.com#ext#@eceuropaeu.onmicrosoft.com::af2cfb30-fe92-49b5-afe5-e517555f238d" providerId="AD" clId="Web-{BAD56A60-C061-4761-AB7E-61BF54FF142F}" dt="2023-04-21T13:05:37.838" v="3" actId="20577"/>
          <ac:spMkLst>
            <pc:docMk/>
            <pc:sldMk cId="440021409" sldId="256"/>
            <ac:spMk id="2" creationId="{28AC42AB-2F62-DB78-0623-10761FA5B09F}"/>
          </ac:spMkLst>
        </pc:spChg>
      </pc:sldChg>
    </pc:docChg>
  </pc:docChgLst>
  <pc:docChgLst>
    <pc:chgData name="LEVER Steven" userId="145c1310-78e0-4db2-831e-c364d1d3267c" providerId="ADAL" clId="{80C1A304-2CC0-4D24-B226-8485D806DBA8}"/>
    <pc:docChg chg="undo custSel modSld">
      <pc:chgData name="LEVER Steven" userId="145c1310-78e0-4db2-831e-c364d1d3267c" providerId="ADAL" clId="{80C1A304-2CC0-4D24-B226-8485D806DBA8}" dt="2023-05-25T10:50:11.723" v="20" actId="14100"/>
      <pc:docMkLst>
        <pc:docMk/>
      </pc:docMkLst>
      <pc:sldChg chg="modSp mod">
        <pc:chgData name="LEVER Steven" userId="145c1310-78e0-4db2-831e-c364d1d3267c" providerId="ADAL" clId="{80C1A304-2CC0-4D24-B226-8485D806DBA8}" dt="2023-05-24T06:58:51.955" v="8"/>
        <pc:sldMkLst>
          <pc:docMk/>
          <pc:sldMk cId="440021409" sldId="256"/>
        </pc:sldMkLst>
        <pc:spChg chg="mod">
          <ac:chgData name="LEVER Steven" userId="145c1310-78e0-4db2-831e-c364d1d3267c" providerId="ADAL" clId="{80C1A304-2CC0-4D24-B226-8485D806DBA8}" dt="2023-05-24T06:58:05.608" v="5" actId="20577"/>
          <ac:spMkLst>
            <pc:docMk/>
            <pc:sldMk cId="440021409" sldId="256"/>
            <ac:spMk id="2" creationId="{28AC42AB-2F62-DB78-0623-10761FA5B09F}"/>
          </ac:spMkLst>
        </pc:spChg>
        <pc:spChg chg="mod">
          <ac:chgData name="LEVER Steven" userId="145c1310-78e0-4db2-831e-c364d1d3267c" providerId="ADAL" clId="{80C1A304-2CC0-4D24-B226-8485D806DBA8}" dt="2023-05-24T06:58:51.955" v="8"/>
          <ac:spMkLst>
            <pc:docMk/>
            <pc:sldMk cId="440021409" sldId="256"/>
            <ac:spMk id="3" creationId="{8BA24656-68AB-EE3D-FE7C-DC78E74EAD7E}"/>
          </ac:spMkLst>
        </pc:spChg>
      </pc:sldChg>
      <pc:sldChg chg="modSp mod">
        <pc:chgData name="LEVER Steven" userId="145c1310-78e0-4db2-831e-c364d1d3267c" providerId="ADAL" clId="{80C1A304-2CC0-4D24-B226-8485D806DBA8}" dt="2023-05-25T10:50:11.723" v="20" actId="14100"/>
        <pc:sldMkLst>
          <pc:docMk/>
          <pc:sldMk cId="1532651043" sldId="273"/>
        </pc:sldMkLst>
        <pc:spChg chg="mod">
          <ac:chgData name="LEVER Steven" userId="145c1310-78e0-4db2-831e-c364d1d3267c" providerId="ADAL" clId="{80C1A304-2CC0-4D24-B226-8485D806DBA8}" dt="2023-05-25T10:49:32.929" v="10" actId="1076"/>
          <ac:spMkLst>
            <pc:docMk/>
            <pc:sldMk cId="1532651043" sldId="273"/>
            <ac:spMk id="3" creationId="{0A622CDD-DC58-3556-1FF2-C4DC46547F57}"/>
          </ac:spMkLst>
        </pc:spChg>
        <pc:spChg chg="mod">
          <ac:chgData name="LEVER Steven" userId="145c1310-78e0-4db2-831e-c364d1d3267c" providerId="ADAL" clId="{80C1A304-2CC0-4D24-B226-8485D806DBA8}" dt="2023-05-25T10:49:59.808" v="16" actId="14100"/>
          <ac:spMkLst>
            <pc:docMk/>
            <pc:sldMk cId="1532651043" sldId="273"/>
            <ac:spMk id="4" creationId="{7C377D7E-543F-A870-A06B-07A23CD13ECF}"/>
          </ac:spMkLst>
        </pc:spChg>
        <pc:spChg chg="mod">
          <ac:chgData name="LEVER Steven" userId="145c1310-78e0-4db2-831e-c364d1d3267c" providerId="ADAL" clId="{80C1A304-2CC0-4D24-B226-8485D806DBA8}" dt="2023-05-25T10:50:05.690" v="18" actId="14100"/>
          <ac:spMkLst>
            <pc:docMk/>
            <pc:sldMk cId="1532651043" sldId="273"/>
            <ac:spMk id="5" creationId="{AF06E00C-E8C4-8269-ED27-AFE1A730BD1C}"/>
          </ac:spMkLst>
        </pc:spChg>
        <pc:spChg chg="mod">
          <ac:chgData name="LEVER Steven" userId="145c1310-78e0-4db2-831e-c364d1d3267c" providerId="ADAL" clId="{80C1A304-2CC0-4D24-B226-8485D806DBA8}" dt="2023-05-25T10:50:11.723" v="20" actId="14100"/>
          <ac:spMkLst>
            <pc:docMk/>
            <pc:sldMk cId="1532651043" sldId="273"/>
            <ac:spMk id="6" creationId="{1924A328-3A62-4970-BC0F-139A7D39D48F}"/>
          </ac:spMkLst>
        </pc:spChg>
        <pc:spChg chg="mod">
          <ac:chgData name="LEVER Steven" userId="145c1310-78e0-4db2-831e-c364d1d3267c" providerId="ADAL" clId="{80C1A304-2CC0-4D24-B226-8485D806DBA8}" dt="2023-05-25T10:49:53.504" v="14" actId="14100"/>
          <ac:spMkLst>
            <pc:docMk/>
            <pc:sldMk cId="1532651043" sldId="273"/>
            <ac:spMk id="22" creationId="{A6C9B6AF-0B90-4B16-DB7C-1939D2210BE4}"/>
          </ac:spMkLst>
        </pc:spChg>
        <pc:spChg chg="mod">
          <ac:chgData name="LEVER Steven" userId="145c1310-78e0-4db2-831e-c364d1d3267c" providerId="ADAL" clId="{80C1A304-2CC0-4D24-B226-8485D806DBA8}" dt="2023-05-25T10:49:45.090" v="12" actId="14100"/>
          <ac:spMkLst>
            <pc:docMk/>
            <pc:sldMk cId="1532651043" sldId="273"/>
            <ac:spMk id="88" creationId="{98CC06C5-CB23-C025-EBDF-C454B873A514}"/>
          </ac:spMkLst>
        </pc:spChg>
      </pc:sldChg>
    </pc:docChg>
  </pc:docChgLst>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spChg chg="mod">
          <ac:chgData name="MUNGIU PATRASCU Adriana-Nicoleta (SG)" userId="S::adriana-nicoleta.mungiu-patrascu@ec.europa.eu::5379f007-3537-4f8f-8e60-732e024de8d4" providerId="AD" clId="Web-{5401F1C8-DDD5-FE92-684E-F3CD727A0CEC}" dt="2023-04-14T16:45:27.288" v="7" actId="1076"/>
          <ac:spMkLst>
            <pc:docMk/>
            <pc:sldMk cId="440021409" sldId="256"/>
            <ac:spMk id="3" creationId="{8BA24656-68AB-EE3D-FE7C-DC78E74EAD7E}"/>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pChg chg="mod">
          <ac:chgData name="MUNGIU PATRASCU Adriana-Nicoleta (SG)" userId="S::adriana-nicoleta.mungiu-patrascu@ec.europa.eu::5379f007-3537-4f8f-8e60-732e024de8d4" providerId="AD" clId="Web-{5401F1C8-DDD5-FE92-684E-F3CD727A0CEC}" dt="2023-04-14T16:46:15.073" v="14" actId="20577"/>
          <ac:spMkLst>
            <pc:docMk/>
            <pc:sldMk cId="1062535801" sldId="271"/>
            <ac:spMk id="5" creationId="{1DF57331-B8E8-3FA4-DEBD-F9BE015CBD47}"/>
          </ac:spMkLst>
        </pc:spChg>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spChg chg="mod">
          <ac:chgData name="MUNGIU PATRASCU Adriana-Nicoleta (SG)" userId="S::adriana-nicoleta.mungiu-patrascu@ec.europa.eu::5379f007-3537-4f8f-8e60-732e024de8d4" providerId="AD" clId="Web-{5401F1C8-DDD5-FE92-684E-F3CD727A0CEC}" dt="2023-04-14T16:48:42.600" v="22" actId="20577"/>
          <ac:spMkLst>
            <pc:docMk/>
            <pc:sldMk cId="3241230454" sldId="274"/>
            <ac:spMk id="42" creationId="{17F54A7F-C20F-D7EF-1FE2-F3C6196FAFE0}"/>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docChgLst>
    <pc:chgData name="LEVER Steven" userId="145c1310-78e0-4db2-831e-c364d1d3267c" providerId="ADAL" clId="{C91C57F2-ABA4-4AFB-9864-4F852808FF7E}"/>
    <pc:docChg chg="undo custSel modSld sldOrd modMainMaster">
      <pc:chgData name="LEVER Steven" userId="145c1310-78e0-4db2-831e-c364d1d3267c" providerId="ADAL" clId="{C91C57F2-ABA4-4AFB-9864-4F852808FF7E}" dt="2023-05-23T09:14:07.012" v="172" actId="1076"/>
      <pc:docMkLst>
        <pc:docMk/>
      </pc:docMkLst>
      <pc:sldChg chg="modSp mod ord">
        <pc:chgData name="LEVER Steven" userId="145c1310-78e0-4db2-831e-c364d1d3267c" providerId="ADAL" clId="{C91C57F2-ABA4-4AFB-9864-4F852808FF7E}" dt="2023-05-23T08:31:52.087" v="115" actId="1035"/>
        <pc:sldMkLst>
          <pc:docMk/>
          <pc:sldMk cId="440021409" sldId="256"/>
        </pc:sldMkLst>
        <pc:spChg chg="mod">
          <ac:chgData name="LEVER Steven" userId="145c1310-78e0-4db2-831e-c364d1d3267c" providerId="ADAL" clId="{C91C57F2-ABA4-4AFB-9864-4F852808FF7E}" dt="2023-05-23T08:31:52.087" v="115" actId="1035"/>
          <ac:spMkLst>
            <pc:docMk/>
            <pc:sldMk cId="440021409" sldId="256"/>
            <ac:spMk id="2" creationId="{28AC42AB-2F62-DB78-0623-10761FA5B09F}"/>
          </ac:spMkLst>
        </pc:spChg>
      </pc:sldChg>
      <pc:sldChg chg="addSp delSp modSp mod delAnim modAnim">
        <pc:chgData name="LEVER Steven" userId="145c1310-78e0-4db2-831e-c364d1d3267c" providerId="ADAL" clId="{C91C57F2-ABA4-4AFB-9864-4F852808FF7E}" dt="2023-05-23T08:29:38.943" v="85" actId="14100"/>
        <pc:sldMkLst>
          <pc:docMk/>
          <pc:sldMk cId="1736037601" sldId="258"/>
        </pc:sldMkLst>
        <pc:spChg chg="add del mod">
          <ac:chgData name="LEVER Steven" userId="145c1310-78e0-4db2-831e-c364d1d3267c" providerId="ADAL" clId="{C91C57F2-ABA4-4AFB-9864-4F852808FF7E}" dt="2023-05-23T08:29:24.466" v="81"/>
          <ac:spMkLst>
            <pc:docMk/>
            <pc:sldMk cId="1736037601" sldId="258"/>
            <ac:spMk id="3" creationId="{B383ABDD-4DB0-E158-41D0-3A97235C5F80}"/>
          </ac:spMkLst>
        </pc:spChg>
        <pc:picChg chg="add mod">
          <ac:chgData name="LEVER Steven" userId="145c1310-78e0-4db2-831e-c364d1d3267c" providerId="ADAL" clId="{C91C57F2-ABA4-4AFB-9864-4F852808FF7E}" dt="2023-05-23T08:29:38.943" v="85" actId="14100"/>
          <ac:picMkLst>
            <pc:docMk/>
            <pc:sldMk cId="1736037601" sldId="258"/>
            <ac:picMk id="4" creationId="{F1FF7DDE-F298-387D-4884-F40720103E1F}"/>
          </ac:picMkLst>
        </pc:picChg>
        <pc:picChg chg="del">
          <ac:chgData name="LEVER Steven" userId="145c1310-78e0-4db2-831e-c364d1d3267c" providerId="ADAL" clId="{C91C57F2-ABA4-4AFB-9864-4F852808FF7E}" dt="2023-05-23T08:29:18.802" v="80" actId="478"/>
          <ac:picMkLst>
            <pc:docMk/>
            <pc:sldMk cId="1736037601" sldId="258"/>
            <ac:picMk id="6" creationId="{FC937AC9-4004-17F7-660E-8622E92DBFD6}"/>
          </ac:picMkLst>
        </pc:picChg>
      </pc:sldChg>
      <pc:sldChg chg="modSp mod">
        <pc:chgData name="LEVER Steven" userId="145c1310-78e0-4db2-831e-c364d1d3267c" providerId="ADAL" clId="{C91C57F2-ABA4-4AFB-9864-4F852808FF7E}" dt="2023-05-23T09:14:07.012" v="172" actId="1076"/>
        <pc:sldMkLst>
          <pc:docMk/>
          <pc:sldMk cId="1762961032" sldId="259"/>
        </pc:sldMkLst>
        <pc:spChg chg="mod">
          <ac:chgData name="LEVER Steven" userId="145c1310-78e0-4db2-831e-c364d1d3267c" providerId="ADAL" clId="{C91C57F2-ABA4-4AFB-9864-4F852808FF7E}" dt="2023-05-23T09:13:49.916" v="171" actId="14100"/>
          <ac:spMkLst>
            <pc:docMk/>
            <pc:sldMk cId="1762961032" sldId="259"/>
            <ac:spMk id="2" creationId="{251741CA-62F8-AF8F-39CA-F9C52372C9F6}"/>
          </ac:spMkLst>
        </pc:spChg>
        <pc:spChg chg="mod">
          <ac:chgData name="LEVER Steven" userId="145c1310-78e0-4db2-831e-c364d1d3267c" providerId="ADAL" clId="{C91C57F2-ABA4-4AFB-9864-4F852808FF7E}" dt="2023-05-23T08:32:58.558" v="120" actId="1076"/>
          <ac:spMkLst>
            <pc:docMk/>
            <pc:sldMk cId="1762961032" sldId="259"/>
            <ac:spMk id="4" creationId="{28D9CB65-CB32-6BB5-50C5-049C21329804}"/>
          </ac:spMkLst>
        </pc:spChg>
        <pc:spChg chg="mod">
          <ac:chgData name="LEVER Steven" userId="145c1310-78e0-4db2-831e-c364d1d3267c" providerId="ADAL" clId="{C91C57F2-ABA4-4AFB-9864-4F852808FF7E}" dt="2023-05-23T09:14:07.012" v="172" actId="1076"/>
          <ac:spMkLst>
            <pc:docMk/>
            <pc:sldMk cId="1762961032" sldId="259"/>
            <ac:spMk id="7" creationId="{4D0749DC-0E51-8F59-B04B-0654A596F5DA}"/>
          </ac:spMkLst>
        </pc:spChg>
        <pc:grpChg chg="mod">
          <ac:chgData name="LEVER Steven" userId="145c1310-78e0-4db2-831e-c364d1d3267c" providerId="ADAL" clId="{C91C57F2-ABA4-4AFB-9864-4F852808FF7E}" dt="2023-05-23T08:33:10.957" v="131" actId="1037"/>
          <ac:grpSpMkLst>
            <pc:docMk/>
            <pc:sldMk cId="1762961032" sldId="259"/>
            <ac:grpSpMk id="61" creationId="{4043AA92-02D2-A0C2-FC11-83AB99CAD301}"/>
          </ac:grpSpMkLst>
        </pc:grpChg>
      </pc:sldChg>
      <pc:sldChg chg="addSp delSp modSp mod delAnim modAnim">
        <pc:chgData name="LEVER Steven" userId="145c1310-78e0-4db2-831e-c364d1d3267c" providerId="ADAL" clId="{C91C57F2-ABA4-4AFB-9864-4F852808FF7E}" dt="2023-05-23T08:31:32.140" v="97" actId="1036"/>
        <pc:sldMkLst>
          <pc:docMk/>
          <pc:sldMk cId="152033157" sldId="266"/>
        </pc:sldMkLst>
        <pc:spChg chg="add del mod">
          <ac:chgData name="LEVER Steven" userId="145c1310-78e0-4db2-831e-c364d1d3267c" providerId="ADAL" clId="{C91C57F2-ABA4-4AFB-9864-4F852808FF7E}" dt="2023-05-23T08:31:19.997" v="87"/>
          <ac:spMkLst>
            <pc:docMk/>
            <pc:sldMk cId="152033157" sldId="266"/>
            <ac:spMk id="10" creationId="{E76C8917-FB20-9B8A-0505-9AEC08D67FC3}"/>
          </ac:spMkLst>
        </pc:spChg>
        <pc:picChg chg="del">
          <ac:chgData name="LEVER Steven" userId="145c1310-78e0-4db2-831e-c364d1d3267c" providerId="ADAL" clId="{C91C57F2-ABA4-4AFB-9864-4F852808FF7E}" dt="2023-05-23T08:31:14.923" v="86" actId="478"/>
          <ac:picMkLst>
            <pc:docMk/>
            <pc:sldMk cId="152033157" sldId="266"/>
            <ac:picMk id="6" creationId="{2430FF69-0B0F-2671-FBB2-6070E2F2520E}"/>
          </ac:picMkLst>
        </pc:picChg>
        <pc:picChg chg="add mod">
          <ac:chgData name="LEVER Steven" userId="145c1310-78e0-4db2-831e-c364d1d3267c" providerId="ADAL" clId="{C91C57F2-ABA4-4AFB-9864-4F852808FF7E}" dt="2023-05-23T08:31:32.140" v="97" actId="1036"/>
          <ac:picMkLst>
            <pc:docMk/>
            <pc:sldMk cId="152033157" sldId="266"/>
            <ac:picMk id="11" creationId="{E24B9D22-BD56-0E8D-1389-A5A712649F11}"/>
          </ac:picMkLst>
        </pc:picChg>
      </pc:sldChg>
      <pc:sldChg chg="addSp delSp modSp mod modMedia delAnim modAnim">
        <pc:chgData name="LEVER Steven" userId="145c1310-78e0-4db2-831e-c364d1d3267c" providerId="ADAL" clId="{C91C57F2-ABA4-4AFB-9864-4F852808FF7E}" dt="2023-05-23T09:13:13.004" v="169" actId="1037"/>
        <pc:sldMkLst>
          <pc:docMk/>
          <pc:sldMk cId="1172145110" sldId="269"/>
        </pc:sldMkLst>
        <pc:spChg chg="add del mod">
          <ac:chgData name="LEVER Steven" userId="145c1310-78e0-4db2-831e-c364d1d3267c" providerId="ADAL" clId="{C91C57F2-ABA4-4AFB-9864-4F852808FF7E}" dt="2023-05-23T09:12:44.139" v="149"/>
          <ac:spMkLst>
            <pc:docMk/>
            <pc:sldMk cId="1172145110" sldId="269"/>
            <ac:spMk id="10" creationId="{D1F99BD7-B023-24BE-E358-6145EEC95F44}"/>
          </ac:spMkLst>
        </pc:spChg>
        <pc:picChg chg="del mod">
          <ac:chgData name="LEVER Steven" userId="145c1310-78e0-4db2-831e-c364d1d3267c" providerId="ADAL" clId="{C91C57F2-ABA4-4AFB-9864-4F852808FF7E}" dt="2023-05-23T09:12:36.832" v="148" actId="478"/>
          <ac:picMkLst>
            <pc:docMk/>
            <pc:sldMk cId="1172145110" sldId="269"/>
            <ac:picMk id="4" creationId="{5DDD308D-4E1C-2A26-E732-542B6F3B40F6}"/>
          </ac:picMkLst>
        </pc:picChg>
        <pc:picChg chg="add mod">
          <ac:chgData name="LEVER Steven" userId="145c1310-78e0-4db2-831e-c364d1d3267c" providerId="ADAL" clId="{C91C57F2-ABA4-4AFB-9864-4F852808FF7E}" dt="2023-05-23T09:13:13.004" v="169" actId="1037"/>
          <ac:picMkLst>
            <pc:docMk/>
            <pc:sldMk cId="1172145110" sldId="269"/>
            <ac:picMk id="11" creationId="{8F894914-C655-F988-D202-39696D6210C8}"/>
          </ac:picMkLst>
        </pc:picChg>
      </pc:sldChg>
      <pc:sldChg chg="modSp mod">
        <pc:chgData name="LEVER Steven" userId="145c1310-78e0-4db2-831e-c364d1d3267c" providerId="ADAL" clId="{C91C57F2-ABA4-4AFB-9864-4F852808FF7E}" dt="2023-05-23T08:00:06.941" v="4" actId="20577"/>
        <pc:sldMkLst>
          <pc:docMk/>
          <pc:sldMk cId="1062535801" sldId="271"/>
        </pc:sldMkLst>
        <pc:spChg chg="mod">
          <ac:chgData name="LEVER Steven" userId="145c1310-78e0-4db2-831e-c364d1d3267c" providerId="ADAL" clId="{C91C57F2-ABA4-4AFB-9864-4F852808FF7E}" dt="2023-05-23T08:00:06.941" v="4" actId="20577"/>
          <ac:spMkLst>
            <pc:docMk/>
            <pc:sldMk cId="1062535801" sldId="271"/>
            <ac:spMk id="269" creationId="{C5C5FB50-C3EB-DA0E-48AE-FB308F6DE99A}"/>
          </ac:spMkLst>
        </pc:spChg>
      </pc:sldChg>
      <pc:sldChg chg="modSp mod">
        <pc:chgData name="LEVER Steven" userId="145c1310-78e0-4db2-831e-c364d1d3267c" providerId="ADAL" clId="{C91C57F2-ABA4-4AFB-9864-4F852808FF7E}" dt="2023-05-23T09:03:10.769" v="138" actId="207"/>
        <pc:sldMkLst>
          <pc:docMk/>
          <pc:sldMk cId="3868851464" sldId="272"/>
        </pc:sldMkLst>
        <pc:spChg chg="mod">
          <ac:chgData name="LEVER Steven" userId="145c1310-78e0-4db2-831e-c364d1d3267c" providerId="ADAL" clId="{C91C57F2-ABA4-4AFB-9864-4F852808FF7E}" dt="2023-05-23T09:03:10.769" v="138" actId="207"/>
          <ac:spMkLst>
            <pc:docMk/>
            <pc:sldMk cId="3868851464" sldId="272"/>
            <ac:spMk id="3" creationId="{0A923879-56CF-B692-7DBC-F2B90DF53401}"/>
          </ac:spMkLst>
        </pc:spChg>
        <pc:spChg chg="mod">
          <ac:chgData name="LEVER Steven" userId="145c1310-78e0-4db2-831e-c364d1d3267c" providerId="ADAL" clId="{C91C57F2-ABA4-4AFB-9864-4F852808FF7E}" dt="2023-05-23T09:03:06.016" v="137" actId="207"/>
          <ac:spMkLst>
            <pc:docMk/>
            <pc:sldMk cId="3868851464" sldId="272"/>
            <ac:spMk id="204" creationId="{D32CA2C1-9F8A-0A94-4E19-2254D3329059}"/>
          </ac:spMkLst>
        </pc:spChg>
      </pc:sldChg>
      <pc:sldChg chg="modSp mod">
        <pc:chgData name="LEVER Steven" userId="145c1310-78e0-4db2-831e-c364d1d3267c" providerId="ADAL" clId="{C91C57F2-ABA4-4AFB-9864-4F852808FF7E}" dt="2023-05-23T09:03:30.020" v="147" actId="14100"/>
        <pc:sldMkLst>
          <pc:docMk/>
          <pc:sldMk cId="3241230454" sldId="274"/>
        </pc:sldMkLst>
        <pc:spChg chg="mod">
          <ac:chgData name="LEVER Steven" userId="145c1310-78e0-4db2-831e-c364d1d3267c" providerId="ADAL" clId="{C91C57F2-ABA4-4AFB-9864-4F852808FF7E}" dt="2023-05-23T09:03:30.020" v="147" actId="14100"/>
          <ac:spMkLst>
            <pc:docMk/>
            <pc:sldMk cId="3241230454" sldId="274"/>
            <ac:spMk id="38" creationId="{0505C194-6ABE-9F81-6723-AAE03BC6A586}"/>
          </ac:spMkLst>
        </pc:spChg>
      </pc:sldChg>
      <pc:sldMasterChg chg="modSldLayout">
        <pc:chgData name="LEVER Steven" userId="145c1310-78e0-4db2-831e-c364d1d3267c" providerId="ADAL" clId="{C91C57F2-ABA4-4AFB-9864-4F852808FF7E}" dt="2023-05-23T08:27:05.147" v="79" actId="1035"/>
        <pc:sldMasterMkLst>
          <pc:docMk/>
          <pc:sldMasterMk cId="2651415450" sldId="2147483648"/>
        </pc:sldMasterMkLst>
        <pc:sldLayoutChg chg="addSp delSp modSp mod">
          <pc:chgData name="LEVER Steven" userId="145c1310-78e0-4db2-831e-c364d1d3267c" providerId="ADAL" clId="{C91C57F2-ABA4-4AFB-9864-4F852808FF7E}" dt="2023-05-23T08:23:55.996" v="15" actId="1076"/>
          <pc:sldLayoutMkLst>
            <pc:docMk/>
            <pc:sldMasterMk cId="2651415450" sldId="2147483648"/>
            <pc:sldLayoutMk cId="3594087079" sldId="2147483649"/>
          </pc:sldLayoutMkLst>
          <pc:picChg chg="add del mod">
            <ac:chgData name="LEVER Steven" userId="145c1310-78e0-4db2-831e-c364d1d3267c" providerId="ADAL" clId="{C91C57F2-ABA4-4AFB-9864-4F852808FF7E}" dt="2023-05-23T08:23:07.930" v="12" actId="478"/>
            <ac:picMkLst>
              <pc:docMk/>
              <pc:sldMasterMk cId="2651415450" sldId="2147483648"/>
              <pc:sldLayoutMk cId="3594087079" sldId="2147483649"/>
              <ac:picMk id="6" creationId="{9AF27203-C78F-7C8B-E8B8-9D5C33E66AE9}"/>
            </ac:picMkLst>
          </pc:picChg>
          <pc:picChg chg="add mod">
            <ac:chgData name="LEVER Steven" userId="145c1310-78e0-4db2-831e-c364d1d3267c" providerId="ADAL" clId="{C91C57F2-ABA4-4AFB-9864-4F852808FF7E}" dt="2023-05-23T08:23:55.996" v="15" actId="1076"/>
            <ac:picMkLst>
              <pc:docMk/>
              <pc:sldMasterMk cId="2651415450" sldId="2147483648"/>
              <pc:sldLayoutMk cId="3594087079" sldId="2147483649"/>
              <ac:picMk id="10" creationId="{5723D9B6-1A6B-FB53-3C09-0E6267922140}"/>
            </ac:picMkLst>
          </pc:picChg>
          <pc:picChg chg="del">
            <ac:chgData name="LEVER Steven" userId="145c1310-78e0-4db2-831e-c364d1d3267c" providerId="ADAL" clId="{C91C57F2-ABA4-4AFB-9864-4F852808FF7E}" dt="2023-05-23T08:22:39.362" v="6" actId="478"/>
            <ac:picMkLst>
              <pc:docMk/>
              <pc:sldMasterMk cId="2651415450" sldId="2147483648"/>
              <pc:sldLayoutMk cId="3594087079" sldId="2147483649"/>
              <ac:picMk id="174" creationId="{FA29F282-84DA-685A-4F52-AC7FAF0F96DA}"/>
            </ac:picMkLst>
          </pc:picChg>
        </pc:sldLayoutChg>
        <pc:sldLayoutChg chg="addSp delSp modSp mod">
          <pc:chgData name="LEVER Steven" userId="145c1310-78e0-4db2-831e-c364d1d3267c" providerId="ADAL" clId="{C91C57F2-ABA4-4AFB-9864-4F852808FF7E}" dt="2023-05-23T08:27:05.147" v="79" actId="1035"/>
          <pc:sldLayoutMkLst>
            <pc:docMk/>
            <pc:sldMasterMk cId="2651415450" sldId="2147483648"/>
            <pc:sldLayoutMk cId="82903360" sldId="2147483650"/>
          </pc:sldLayoutMkLst>
          <pc:picChg chg="add mod">
            <ac:chgData name="LEVER Steven" userId="145c1310-78e0-4db2-831e-c364d1d3267c" providerId="ADAL" clId="{C91C57F2-ABA4-4AFB-9864-4F852808FF7E}" dt="2023-05-23T08:27:05.147" v="79" actId="1035"/>
            <ac:picMkLst>
              <pc:docMk/>
              <pc:sldMasterMk cId="2651415450" sldId="2147483648"/>
              <pc:sldLayoutMk cId="82903360" sldId="2147483650"/>
              <ac:picMk id="4" creationId="{92BC5D24-F7AF-6A9B-ACE0-2E23D140423B}"/>
            </ac:picMkLst>
          </pc:picChg>
          <pc:picChg chg="del">
            <ac:chgData name="LEVER Steven" userId="145c1310-78e0-4db2-831e-c364d1d3267c" providerId="ADAL" clId="{C91C57F2-ABA4-4AFB-9864-4F852808FF7E}" dt="2023-05-23T08:26:56.849" v="55" actId="478"/>
            <ac:picMkLst>
              <pc:docMk/>
              <pc:sldMasterMk cId="2651415450" sldId="2147483648"/>
              <pc:sldLayoutMk cId="82903360" sldId="2147483650"/>
              <ac:picMk id="103" creationId="{AD9E495E-4BFA-5F05-2985-B643A145D0D5}"/>
            </ac:picMkLst>
          </pc:picChg>
        </pc:sldLayoutChg>
        <pc:sldLayoutChg chg="addSp delSp modSp mod">
          <pc:chgData name="LEVER Steven" userId="145c1310-78e0-4db2-831e-c364d1d3267c" providerId="ADAL" clId="{C91C57F2-ABA4-4AFB-9864-4F852808FF7E}" dt="2023-05-23T08:26:28.072" v="51" actId="1076"/>
          <pc:sldLayoutMkLst>
            <pc:docMk/>
            <pc:sldMasterMk cId="2651415450" sldId="2147483648"/>
            <pc:sldLayoutMk cId="3056172196" sldId="2147483662"/>
          </pc:sldLayoutMkLst>
          <pc:picChg chg="add mod ord">
            <ac:chgData name="LEVER Steven" userId="145c1310-78e0-4db2-831e-c364d1d3267c" providerId="ADAL" clId="{C91C57F2-ABA4-4AFB-9864-4F852808FF7E}" dt="2023-05-23T08:26:28.072" v="51" actId="1076"/>
            <ac:picMkLst>
              <pc:docMk/>
              <pc:sldMasterMk cId="2651415450" sldId="2147483648"/>
              <pc:sldLayoutMk cId="3056172196" sldId="2147483662"/>
              <ac:picMk id="5" creationId="{B34FDB58-6A91-8AD5-E04A-659813A21DF1}"/>
            </ac:picMkLst>
          </pc:picChg>
          <pc:picChg chg="add del mod">
            <ac:chgData name="LEVER Steven" userId="145c1310-78e0-4db2-831e-c364d1d3267c" providerId="ADAL" clId="{C91C57F2-ABA4-4AFB-9864-4F852808FF7E}" dt="2023-05-23T08:26:12.289" v="50" actId="478"/>
            <ac:picMkLst>
              <pc:docMk/>
              <pc:sldMasterMk cId="2651415450" sldId="2147483648"/>
              <pc:sldLayoutMk cId="3056172196" sldId="2147483662"/>
              <ac:picMk id="103" creationId="{AD9E495E-4BFA-5F05-2985-B643A145D0D5}"/>
            </ac:picMkLst>
          </pc:picChg>
        </pc:sldLayoutChg>
        <pc:sldLayoutChg chg="addSp delSp modSp mod">
          <pc:chgData name="LEVER Steven" userId="145c1310-78e0-4db2-831e-c364d1d3267c" providerId="ADAL" clId="{C91C57F2-ABA4-4AFB-9864-4F852808FF7E}" dt="2023-05-23T08:24:46.175" v="20" actId="1076"/>
          <pc:sldLayoutMkLst>
            <pc:docMk/>
            <pc:sldMasterMk cId="2651415450" sldId="2147483648"/>
            <pc:sldLayoutMk cId="615880730" sldId="2147483665"/>
          </pc:sldLayoutMkLst>
          <pc:picChg chg="add mod">
            <ac:chgData name="LEVER Steven" userId="145c1310-78e0-4db2-831e-c364d1d3267c" providerId="ADAL" clId="{C91C57F2-ABA4-4AFB-9864-4F852808FF7E}" dt="2023-05-23T08:24:46.175" v="20" actId="1076"/>
            <ac:picMkLst>
              <pc:docMk/>
              <pc:sldMasterMk cId="2651415450" sldId="2147483648"/>
              <pc:sldLayoutMk cId="615880730" sldId="2147483665"/>
              <ac:picMk id="3" creationId="{0EF22EDA-0081-0798-428A-CC7B63D072DC}"/>
            </ac:picMkLst>
          </pc:picChg>
          <pc:picChg chg="del">
            <ac:chgData name="LEVER Steven" userId="145c1310-78e0-4db2-831e-c364d1d3267c" providerId="ADAL" clId="{C91C57F2-ABA4-4AFB-9864-4F852808FF7E}" dt="2023-05-23T08:24:37.260" v="19" actId="478"/>
            <ac:picMkLst>
              <pc:docMk/>
              <pc:sldMasterMk cId="2651415450" sldId="2147483648"/>
              <pc:sldLayoutMk cId="615880730" sldId="2147483665"/>
              <ac:picMk id="182" creationId="{C0BFA291-8904-A639-77E7-E1BCD8F58CF1}"/>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t"/>
              <a:t>Click to edit Master text styles</a:t>
            </a:r>
          </a:p>
          <a:p>
            <a:pPr lvl="1" rtl="0"/>
            <a:r>
              <a:rPr lang="et"/>
              <a:t>Second level</a:t>
            </a:r>
          </a:p>
          <a:p>
            <a:pPr lvl="2" rtl="0"/>
            <a:r>
              <a:rPr lang="et"/>
              <a:t>Third level</a:t>
            </a:r>
          </a:p>
          <a:p>
            <a:pPr lvl="3" rtl="0"/>
            <a:r>
              <a:rPr lang="et"/>
              <a:t>Fourth level</a:t>
            </a:r>
          </a:p>
          <a:p>
            <a:pPr lvl="4" rtl="0"/>
            <a:r>
              <a:rPr lang="et"/>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6</a:t>
            </a:fld>
            <a:endParaRPr lang="en-GB"/>
          </a:p>
        </p:txBody>
      </p:sp>
    </p:spTree>
    <p:extLst>
      <p:ext uri="{BB962C8B-B14F-4D97-AF65-F5344CB8AC3E}">
        <p14:creationId xmlns:p14="http://schemas.microsoft.com/office/powerpoint/2010/main" val="158868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rtlCol="0" anchor="ctr" anchorCtr="0">
            <a:noAutofit/>
          </a:bodyPr>
          <a:lstStyle>
            <a:lvl1pPr algn="ctr">
              <a:defRPr sz="3600" b="1">
                <a:solidFill>
                  <a:schemeClr val="accent1"/>
                </a:solidFill>
              </a:defRPr>
            </a:lvl1pPr>
          </a:lstStyle>
          <a:p>
            <a:pPr rtl="0"/>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rtlCol="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t"/>
              <a:t>Student’s Pack</a:t>
            </a:r>
            <a:endParaRPr lang="en-GB" dirty="0"/>
          </a:p>
        </p:txBody>
      </p:sp>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0" name="Picture 9">
            <a:extLst>
              <a:ext uri="{FF2B5EF4-FFF2-40B4-BE49-F238E27FC236}">
                <a16:creationId xmlns:a16="http://schemas.microsoft.com/office/drawing/2014/main" id="{5723D9B6-1A6B-FB53-3C09-0E626792214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277568" y="5861292"/>
            <a:ext cx="1554118" cy="602539"/>
          </a:xfrm>
          <a:prstGeom prst="rect">
            <a:avLst/>
          </a:prstGeom>
        </p:spPr>
      </p:pic>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rtlCol="0" anchor="ctr" anchorCtr="0">
            <a:noAutofit/>
          </a:bodyPr>
          <a:lstStyle>
            <a:lvl1pPr algn="ctr">
              <a:defRPr sz="4400" b="1">
                <a:solidFill>
                  <a:schemeClr val="bg1"/>
                </a:solidFill>
              </a:defRPr>
            </a:lvl1pPr>
          </a:lstStyle>
          <a:p>
            <a:pPr rtl="0"/>
            <a:endParaRPr lang="en-US" dirty="0"/>
          </a:p>
        </p:txBody>
      </p:sp>
      <p:pic>
        <p:nvPicPr>
          <p:cNvPr id="3" name="Picture 2">
            <a:extLst>
              <a:ext uri="{FF2B5EF4-FFF2-40B4-BE49-F238E27FC236}">
                <a16:creationId xmlns:a16="http://schemas.microsoft.com/office/drawing/2014/main" id="{0EF22EDA-0081-0798-428A-CC7B63D072D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614016" y="6048913"/>
            <a:ext cx="1105102" cy="428453"/>
          </a:xfrm>
          <a:prstGeom prst="rect">
            <a:avLst/>
          </a:prstGeom>
        </p:spPr>
      </p:pic>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normAutofit/>
          </a:bodyPr>
          <a:lstStyle>
            <a:lvl1pPr>
              <a:defRPr sz="3200">
                <a:solidFill>
                  <a:schemeClr val="tx1">
                    <a:lumMod val="75000"/>
                    <a:lumOff val="25000"/>
                  </a:schemeClr>
                </a:solidFill>
              </a:defRPr>
            </a:lvl1pPr>
          </a:lstStyle>
          <a:p>
            <a:pPr rtl="0"/>
            <a:r>
              <a:rPr lang="et"/>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t"/>
              <a:t>Click to edit Master text styles</a:t>
            </a:r>
          </a:p>
          <a:p>
            <a:pPr lvl="1" rtl="0"/>
            <a:r>
              <a:rPr lang="et"/>
              <a:t>Second level</a:t>
            </a:r>
          </a:p>
          <a:p>
            <a:pPr lvl="2" rtl="0"/>
            <a:r>
              <a:rPr lang="et"/>
              <a:t>Third level</a:t>
            </a:r>
          </a:p>
          <a:p>
            <a:pPr lvl="3" rtl="0"/>
            <a:r>
              <a:rPr lang="et"/>
              <a:t>Fourth level</a:t>
            </a:r>
          </a:p>
          <a:p>
            <a:pPr lvl="4" rtl="0"/>
            <a:r>
              <a:rPr lang="et"/>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59298" y="6587763"/>
            <a:ext cx="544244" cy="270237"/>
          </a:xfrm>
          <a:prstGeom prst="rect">
            <a:avLst/>
          </a:prstGeom>
        </p:spPr>
      </p:pic>
      <p:pic>
        <p:nvPicPr>
          <p:cNvPr id="4" name="Picture 3">
            <a:extLst>
              <a:ext uri="{FF2B5EF4-FFF2-40B4-BE49-F238E27FC236}">
                <a16:creationId xmlns:a16="http://schemas.microsoft.com/office/drawing/2014/main" id="{92BC5D24-F7AF-6A9B-ACE0-2E23D140423B}"/>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11013117" y="6363874"/>
            <a:ext cx="876773" cy="339929"/>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lstStyle>
            <a:lvl1pPr>
              <a:defRPr>
                <a:solidFill>
                  <a:schemeClr val="bg1"/>
                </a:solidFill>
              </a:defRPr>
            </a:lvl1pPr>
          </a:lstStyle>
          <a:p>
            <a:pPr rtl="0"/>
            <a:r>
              <a:rPr lang="et"/>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t"/>
              <a:t>Click to edit Master text styles</a:t>
            </a:r>
          </a:p>
          <a:p>
            <a:pPr lvl="1" rtl="0"/>
            <a:r>
              <a:rPr lang="et"/>
              <a:t>Second level</a:t>
            </a:r>
          </a:p>
          <a:p>
            <a:pPr lvl="2" rtl="0"/>
            <a:r>
              <a:rPr lang="et"/>
              <a:t>Third level</a:t>
            </a:r>
          </a:p>
          <a:p>
            <a:pPr lvl="3" rtl="0"/>
            <a:r>
              <a:rPr lang="et"/>
              <a:t>Fourth level</a:t>
            </a:r>
          </a:p>
          <a:p>
            <a:pPr lvl="4" rtl="0"/>
            <a:r>
              <a:rPr lang="et"/>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59298" y="6587763"/>
            <a:ext cx="544244" cy="270237"/>
          </a:xfrm>
          <a:prstGeom prst="rect">
            <a:avLst/>
          </a:prstGeom>
        </p:spPr>
      </p:pic>
      <p:pic>
        <p:nvPicPr>
          <p:cNvPr id="5" name="Picture 4">
            <a:extLst>
              <a:ext uri="{FF2B5EF4-FFF2-40B4-BE49-F238E27FC236}">
                <a16:creationId xmlns:a16="http://schemas.microsoft.com/office/drawing/2014/main" id="{B34FDB58-6A91-8AD5-E04A-659813A21DF1}"/>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035675" y="6340321"/>
            <a:ext cx="913892" cy="354320"/>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pPr rtl="0"/>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et"/>
              <a:t>Click to edit Master text styles</a:t>
            </a:r>
          </a:p>
          <a:p>
            <a:pPr lvl="1" rtl="0"/>
            <a:r>
              <a:rPr lang="et"/>
              <a:t>Second level</a:t>
            </a:r>
          </a:p>
          <a:p>
            <a:pPr lvl="2" rtl="0"/>
            <a:r>
              <a:rPr lang="et"/>
              <a:t>Third level</a:t>
            </a:r>
          </a:p>
          <a:p>
            <a:pPr lvl="3" rtl="0"/>
            <a:r>
              <a:rPr lang="et"/>
              <a:t>Fourth level</a:t>
            </a:r>
          </a:p>
          <a:p>
            <a:pPr lvl="4" rtl="0"/>
            <a:r>
              <a:rPr lang="et"/>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4.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568702" y="1796502"/>
            <a:ext cx="5054598" cy="3689352"/>
          </a:xfrm>
        </p:spPr>
        <p:txBody>
          <a:bodyPr rtlCol="0"/>
          <a:lstStyle/>
          <a:p>
            <a:pPr rtl="0"/>
            <a:r>
              <a:rPr lang="en-GB" sz="4200" dirty="0" err="1"/>
              <a:t>DEMOKRAATIA</a:t>
            </a:r>
            <a:r>
              <a:rPr lang="en-GB" sz="4200" dirty="0"/>
              <a:t> </a:t>
            </a:r>
            <a:r>
              <a:rPr lang="en-GB" sz="4200" dirty="0" err="1"/>
              <a:t>TOIMIMINE</a:t>
            </a:r>
            <a:r>
              <a:rPr lang="en-GB" sz="4200" dirty="0"/>
              <a:t> ELIS </a:t>
            </a:r>
            <a:r>
              <a:rPr lang="en-US" dirty="0"/>
              <a:t/>
            </a:r>
            <a:br>
              <a:rPr lang="en-US" dirty="0"/>
            </a:br>
            <a:r>
              <a:rPr lang="en-US" sz="2800" b="0" dirty="0"/>
              <a:t/>
            </a:r>
            <a:br>
              <a:rPr lang="en-US" sz="2800" b="0" dirty="0"/>
            </a:br>
            <a:r>
              <a:rPr lang="fi-FI" sz="2800" b="0" spc="-40" dirty="0"/>
              <a:t>Avalda arvamust Euroopa kodanikualgatuse kaud</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1054098"/>
            <a:ext cx="2927320" cy="1146565"/>
          </a:xfrm>
        </p:spPr>
        <p:txBody>
          <a:bodyPr rtlCol="0">
            <a:noAutofit/>
          </a:bodyPr>
          <a:lstStyle/>
          <a:p>
            <a:pPr rtl="0">
              <a:lnSpc>
                <a:spcPct val="85000"/>
              </a:lnSpc>
            </a:pPr>
            <a:r>
              <a:rPr lang="et" dirty="0"/>
              <a:t>1. osa</a:t>
            </a:r>
            <a:endParaRPr lang="en-GB" dirty="0"/>
          </a:p>
          <a:p>
            <a:pPr rtl="0">
              <a:lnSpc>
                <a:spcPct val="85000"/>
              </a:lnSpc>
            </a:pPr>
            <a:r>
              <a:rPr lang="en-GB" sz="1800" spc="-20" dirty="0" err="1"/>
              <a:t>Euroopa</a:t>
            </a:r>
            <a:r>
              <a:rPr lang="en-GB" sz="1800" spc="-20" dirty="0"/>
              <a:t> </a:t>
            </a:r>
            <a:r>
              <a:rPr lang="en-GB" sz="1800" spc="-20" dirty="0" err="1"/>
              <a:t>Liidu</a:t>
            </a:r>
            <a:r>
              <a:rPr lang="en-GB" sz="1800" spc="-20" dirty="0"/>
              <a:t> </a:t>
            </a:r>
            <a:r>
              <a:rPr lang="en-GB" sz="1800" spc="-20" dirty="0" err="1"/>
              <a:t>lühitutvustus</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4" name="LR_I133251ET1W">
            <a:hlinkClick r:id="" action="ppaction://media"/>
            <a:extLst>
              <a:ext uri="{FF2B5EF4-FFF2-40B4-BE49-F238E27FC236}">
                <a16:creationId xmlns:a16="http://schemas.microsoft.com/office/drawing/2014/main" id="{F1FF7DDE-F298-387D-4884-F40720103E1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76277" y="697983"/>
            <a:ext cx="9207781" cy="5187776"/>
          </a:xfrm>
        </p:spPr>
      </p:pic>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Mis_on_ELi_v____rtused__(Small_Custom_480_)">
            <a:hlinkClick r:id="" action="ppaction://media"/>
            <a:extLst>
              <a:ext uri="{FF2B5EF4-FFF2-40B4-BE49-F238E27FC236}">
                <a16:creationId xmlns:a16="http://schemas.microsoft.com/office/drawing/2014/main" id="{E24B9D22-BD56-0E8D-1389-A5A712649F1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85659" y="734103"/>
            <a:ext cx="9198400" cy="5169739"/>
          </a:xfrm>
        </p:spPr>
      </p:pic>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697482" y="2072154"/>
            <a:ext cx="2518003" cy="2480242"/>
          </a:xfrm>
          <a:prstGeom prst="ellipse">
            <a:avLst/>
          </a:prstGeom>
          <a:solidFill>
            <a:schemeClr val="accent1"/>
          </a:solidFill>
        </p:spPr>
        <p:txBody>
          <a:bodyPr rtlCol="0">
            <a:normAutofit/>
          </a:bodyPr>
          <a:lstStyle/>
          <a:p>
            <a:pPr algn="ctr" rtl="0"/>
            <a:r>
              <a:rPr lang="et" sz="3000" dirty="0">
                <a:solidFill>
                  <a:schemeClr val="bg1"/>
                </a:solidFill>
              </a:rPr>
              <a:t>ELi</a:t>
            </a:r>
            <a:r>
              <a:rPr lang="en-GB" sz="3000" dirty="0">
                <a:solidFill>
                  <a:schemeClr val="bg1"/>
                </a:solidFill>
              </a:rPr>
              <a:t/>
            </a:r>
            <a:br>
              <a:rPr lang="en-GB" sz="3000" dirty="0">
                <a:solidFill>
                  <a:schemeClr val="bg1"/>
                </a:solidFill>
              </a:rPr>
            </a:br>
            <a:r>
              <a:rPr lang="et" sz="3000" b="0" dirty="0">
                <a:solidFill>
                  <a:schemeClr val="bg1"/>
                </a:solidFill>
              </a:rPr>
              <a:t>väärtused</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858618" y="759050"/>
            <a:ext cx="4938395" cy="5602061"/>
          </a:xfrm>
          <a:prstGeom prst="roundRect">
            <a:avLst>
              <a:gd name="adj" fmla="val 13851"/>
            </a:avLst>
          </a:prstGeom>
          <a:solidFill>
            <a:schemeClr val="accent6">
              <a:lumMod val="20000"/>
              <a:lumOff val="80000"/>
            </a:schemeClr>
          </a:solidFill>
        </p:spPr>
        <p:txBody>
          <a:bodyPr wrap="square" lIns="252000" tIns="144000" rIns="252000" bIns="72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50000"/>
              </a:lnSpc>
              <a:buNone/>
            </a:pPr>
            <a:r>
              <a:rPr lang="et" sz="1800" i="1" dirty="0">
                <a:solidFill>
                  <a:schemeClr val="tx1">
                    <a:lumMod val="75000"/>
                    <a:lumOff val="25000"/>
                  </a:schemeClr>
                </a:solidFill>
              </a:rPr>
              <a:t>„Liit rajaneb sellistel väärtustel, nagu inimväärikuse austamine, vabadus, demokraatia, võrdsus, õigusriik ja inimõiguste, kaasa arvatud vähemuste hulka kuuluvate isikute õiguste austamine. Need on liikmesriikide ühised väärtused ühiskonnas, kus valitsevad pluralism, diskrimineerimiskeeld, sallivus, õiglus, solidaarsus ning naiste ja meeste võrdõiguslikkus.“</a:t>
            </a:r>
          </a:p>
          <a:p>
            <a:pPr marL="0" indent="0" algn="r" rtl="0">
              <a:lnSpc>
                <a:spcPct val="150000"/>
              </a:lnSpc>
              <a:buNone/>
            </a:pPr>
            <a:r>
              <a:rPr lang="et" sz="1600" dirty="0">
                <a:solidFill>
                  <a:schemeClr val="accent1"/>
                </a:solidFill>
              </a:rPr>
              <a:t>Lissaboni lepingu artikkel 2</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66159" y="1917627"/>
            <a:ext cx="1658980" cy="192162"/>
          </a:xfrm>
        </p:spPr>
        <p:txBody>
          <a:bodyPr wrap="square" rtlCol="0">
            <a:spAutoFit/>
          </a:bodyPr>
          <a:lstStyle/>
          <a:p>
            <a:pPr marL="0" indent="0" algn="ctr" rtl="0">
              <a:buNone/>
            </a:pPr>
            <a:r>
              <a:rPr lang="et" sz="1400" b="1" cap="all">
                <a:solidFill>
                  <a:schemeClr val="accent1"/>
                </a:solidFill>
              </a:rPr>
              <a:t>Inimväärikus</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300895" y="144246"/>
            <a:ext cx="1003164" cy="1196110"/>
            <a:chOff x="1696494" y="461226"/>
            <a:chExt cx="1050053" cy="1252018"/>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50215" y="461226"/>
              <a:ext cx="542611" cy="552662"/>
            </a:xfrm>
            <a:prstGeom prst="rect">
              <a:avLst/>
            </a:prstGeom>
            <a:noFill/>
          </p:spPr>
          <p:txBody>
            <a:bodyPr wrap="square" rtlCol="0" anchor="ctr">
              <a:noAutofit/>
            </a:bodyPr>
            <a:lstStyle/>
            <a:p>
              <a:pPr algn="ctr" rtl="0"/>
              <a:r>
                <a:rPr lang="et" sz="8800" b="1" dirty="0">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545355" y="2688947"/>
            <a:ext cx="1162462" cy="1327405"/>
            <a:chOff x="10258473" y="2735902"/>
            <a:chExt cx="1162462" cy="1327405"/>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58473" y="3869408"/>
              <a:ext cx="1162462"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Demokraatia</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837704" y="4561104"/>
            <a:ext cx="1660166" cy="1317804"/>
            <a:chOff x="6837704" y="4561104"/>
            <a:chExt cx="1660166" cy="1317804"/>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837704" y="5685009"/>
              <a:ext cx="1660166"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Õigusriik</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pPr rtl="0"/>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pPr rtl="0"/>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pPr rtl="0"/>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pPr rtl="0"/>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pPr rtl="0"/>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pPr rtl="0"/>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pPr rtl="0"/>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pPr rtl="0"/>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pPr rtl="0"/>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pPr rtl="0"/>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pPr rtl="0"/>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pPr rtl="0"/>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pPr rtl="0"/>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pPr rtl="0"/>
                  <a:endParaRPr lang="en-GB"/>
                </a:p>
              </p:txBody>
            </p:sp>
          </p:grpSp>
        </p:grpSp>
      </p:grpSp>
      <p:grpSp>
        <p:nvGrpSpPr>
          <p:cNvPr id="56" name="Group 55">
            <a:extLst>
              <a:ext uri="{FF2B5EF4-FFF2-40B4-BE49-F238E27FC236}">
                <a16:creationId xmlns:a16="http://schemas.microsoft.com/office/drawing/2014/main" id="{443130CF-FFE4-160A-B16F-93EF03319AA6}"/>
              </a:ext>
            </a:extLst>
          </p:cNvPr>
          <p:cNvGrpSpPr/>
          <p:nvPr/>
        </p:nvGrpSpPr>
        <p:grpSpPr>
          <a:xfrm>
            <a:off x="6287077" y="2853684"/>
            <a:ext cx="1278355" cy="1209623"/>
            <a:chOff x="6358521"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358521"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Võrdsus</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83666"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Vabadus</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Inimõigused</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grpSp>
      <p:grpSp>
        <p:nvGrpSpPr>
          <p:cNvPr id="32" name="Group 31">
            <a:extLst>
              <a:ext uri="{FF2B5EF4-FFF2-40B4-BE49-F238E27FC236}">
                <a16:creationId xmlns:a16="http://schemas.microsoft.com/office/drawing/2014/main" id="{A6E462AD-4171-7911-414B-9F114770C7FF}"/>
              </a:ext>
            </a:extLst>
          </p:cNvPr>
          <p:cNvGrpSpPr/>
          <p:nvPr/>
        </p:nvGrpSpPr>
        <p:grpSpPr>
          <a:xfrm>
            <a:off x="7241579" y="919390"/>
            <a:ext cx="1010198" cy="1195861"/>
            <a:chOff x="7234194" y="914796"/>
            <a:chExt cx="1010198" cy="1195861"/>
          </a:xfrm>
        </p:grpSpPr>
        <p:sp>
          <p:nvSpPr>
            <p:cNvPr id="33" name="Content Placeholder 2">
              <a:extLst>
                <a:ext uri="{FF2B5EF4-FFF2-40B4-BE49-F238E27FC236}">
                  <a16:creationId xmlns:a16="http://schemas.microsoft.com/office/drawing/2014/main" id="{46EE156E-CFF0-C31B-9B08-76308CCDD543}"/>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Vabadus</a:t>
              </a:r>
            </a:p>
          </p:txBody>
        </p:sp>
        <p:grpSp>
          <p:nvGrpSpPr>
            <p:cNvPr id="52" name="Group 51">
              <a:extLst>
                <a:ext uri="{FF2B5EF4-FFF2-40B4-BE49-F238E27FC236}">
                  <a16:creationId xmlns:a16="http://schemas.microsoft.com/office/drawing/2014/main" id="{2EA39645-180D-C6C8-1DF6-A08097C4A7F4}"/>
                </a:ext>
              </a:extLst>
            </p:cNvPr>
            <p:cNvGrpSpPr/>
            <p:nvPr/>
          </p:nvGrpSpPr>
          <p:grpSpPr>
            <a:xfrm>
              <a:off x="7266802" y="914796"/>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grpSp>
        <p:nvGrpSpPr>
          <p:cNvPr id="61" name="Group 60">
            <a:extLst>
              <a:ext uri="{FF2B5EF4-FFF2-40B4-BE49-F238E27FC236}">
                <a16:creationId xmlns:a16="http://schemas.microsoft.com/office/drawing/2014/main" id="{4043AA92-02D2-A0C2-FC11-83AB99CAD301}"/>
              </a:ext>
            </a:extLst>
          </p:cNvPr>
          <p:cNvGrpSpPr/>
          <p:nvPr/>
        </p:nvGrpSpPr>
        <p:grpSpPr>
          <a:xfrm>
            <a:off x="9318976"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dirty="0"/>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141" name="Group 140">
            <a:extLst>
              <a:ext uri="{FF2B5EF4-FFF2-40B4-BE49-F238E27FC236}">
                <a16:creationId xmlns:a16="http://schemas.microsoft.com/office/drawing/2014/main" id="{1E1EE124-FE5A-4FC5-C5F4-6FDEF2225FDA}"/>
              </a:ext>
            </a:extLst>
          </p:cNvPr>
          <p:cNvGrpSpPr/>
          <p:nvPr/>
        </p:nvGrpSpPr>
        <p:grpSpPr>
          <a:xfrm>
            <a:off x="9265093" y="4600105"/>
            <a:ext cx="1967919" cy="1283397"/>
            <a:chOff x="9257708" y="4595511"/>
            <a:chExt cx="1967919" cy="1283397"/>
          </a:xfrm>
        </p:grpSpPr>
        <p:sp>
          <p:nvSpPr>
            <p:cNvPr id="142" name="Content Placeholder 2">
              <a:extLst>
                <a:ext uri="{FF2B5EF4-FFF2-40B4-BE49-F238E27FC236}">
                  <a16:creationId xmlns:a16="http://schemas.microsoft.com/office/drawing/2014/main" id="{D9F61C42-BA67-6F8F-C077-6F008D03C6B2}"/>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400" b="1" cap="all">
                  <a:solidFill>
                    <a:schemeClr val="accent1"/>
                  </a:solidFill>
                </a:rPr>
                <a:t>Inimõigused</a:t>
              </a:r>
            </a:p>
          </p:txBody>
        </p:sp>
        <p:grpSp>
          <p:nvGrpSpPr>
            <p:cNvPr id="143" name="Group 142">
              <a:extLst>
                <a:ext uri="{FF2B5EF4-FFF2-40B4-BE49-F238E27FC236}">
                  <a16:creationId xmlns:a16="http://schemas.microsoft.com/office/drawing/2014/main" id="{1A77F81C-9A7F-4D18-CC51-E1CFB2803BDB}"/>
                </a:ext>
              </a:extLst>
            </p:cNvPr>
            <p:cNvGrpSpPr/>
            <p:nvPr/>
          </p:nvGrpSpPr>
          <p:grpSpPr>
            <a:xfrm>
              <a:off x="9750888" y="4595511"/>
              <a:ext cx="908946" cy="966112"/>
              <a:chOff x="9867605" y="4548862"/>
              <a:chExt cx="908946" cy="966112"/>
            </a:xfrm>
          </p:grpSpPr>
          <p:sp>
            <p:nvSpPr>
              <p:cNvPr id="144" name="Oval 143">
                <a:extLst>
                  <a:ext uri="{FF2B5EF4-FFF2-40B4-BE49-F238E27FC236}">
                    <a16:creationId xmlns:a16="http://schemas.microsoft.com/office/drawing/2014/main" id="{C2D25D86-CC7E-F06A-EF3A-8D053D81503B}"/>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grpSp>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37D53AC-2527-4A06-4F15-DFC5E04E75FD}"/>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rtlCol="0"/>
          <a:lstStyle/>
          <a:p>
            <a:pPr rtl="0">
              <a:buClr>
                <a:schemeClr val="accent1"/>
              </a:buClr>
            </a:pPr>
            <a:r>
              <a:rPr lang="et">
                <a:solidFill>
                  <a:schemeClr val="tx1">
                    <a:lumMod val="75000"/>
                    <a:lumOff val="25000"/>
                  </a:schemeClr>
                </a:solidFill>
              </a:rPr>
              <a:t>Schengeni ala</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065"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rtl="0">
              <a:buNone/>
            </a:pPr>
            <a:r>
              <a:rPr lang="et" sz="4000" b="1" dirty="0" smtClean="0">
                <a:solidFill>
                  <a:schemeClr val="accent1"/>
                </a:solidFill>
              </a:rPr>
              <a:t>2</a:t>
            </a:r>
            <a:r>
              <a:rPr lang="en-US" sz="4000" b="1" dirty="0" smtClean="0">
                <a:solidFill>
                  <a:schemeClr val="accent1"/>
                </a:solidFill>
              </a:rPr>
              <a:t>9</a:t>
            </a:r>
            <a:r>
              <a:rPr lang="en-GB" sz="2400" dirty="0">
                <a:solidFill>
                  <a:schemeClr val="tx1">
                    <a:lumMod val="75000"/>
                    <a:lumOff val="25000"/>
                  </a:schemeClr>
                </a:solidFill>
              </a:rPr>
              <a:t/>
            </a:r>
            <a:br>
              <a:rPr lang="en-GB" sz="2400" dirty="0">
                <a:solidFill>
                  <a:schemeClr val="tx1">
                    <a:lumMod val="75000"/>
                    <a:lumOff val="25000"/>
                  </a:schemeClr>
                </a:solidFill>
              </a:rPr>
            </a:br>
            <a:r>
              <a:rPr lang="et" sz="2400" dirty="0">
                <a:solidFill>
                  <a:schemeClr val="tx1">
                    <a:lumMod val="75000"/>
                    <a:lumOff val="25000"/>
                  </a:schemeClr>
                </a:solidFill>
              </a:rPr>
              <a:t>riiki</a:t>
            </a:r>
            <a:r>
              <a:rPr lang="et" sz="2400" dirty="0">
                <a:solidFill>
                  <a:schemeClr val="accent1"/>
                </a:solidFill>
              </a:rPr>
              <a:t>*</a:t>
            </a:r>
          </a:p>
        </p:txBody>
      </p:sp>
      <p:sp>
        <p:nvSpPr>
          <p:cNvPr id="18" name="TextBox 17">
            <a:extLst>
              <a:ext uri="{FF2B5EF4-FFF2-40B4-BE49-F238E27FC236}">
                <a16:creationId xmlns:a16="http://schemas.microsoft.com/office/drawing/2014/main" id="{FA84A22D-45AB-3BAE-9189-88292D2B77E4}"/>
              </a:ext>
            </a:extLst>
          </p:cNvPr>
          <p:cNvSpPr txBox="1"/>
          <p:nvPr/>
        </p:nvSpPr>
        <p:spPr>
          <a:xfrm>
            <a:off x="6181642" y="3240834"/>
            <a:ext cx="2175709" cy="308378"/>
          </a:xfrm>
          <a:prstGeom prst="rect">
            <a:avLst/>
          </a:prstGeom>
          <a:noFill/>
        </p:spPr>
        <p:txBody>
          <a:bodyPr wrap="square" rtlCol="0">
            <a:noAutofit/>
          </a:bodyPr>
          <a:lstStyle/>
          <a:p>
            <a:pPr marL="0" indent="0" algn="ctr" rtl="0">
              <a:buNone/>
            </a:pPr>
            <a:r>
              <a:rPr lang="et" sz="1200" i="1" dirty="0">
                <a:solidFill>
                  <a:schemeClr val="tx1">
                    <a:lumMod val="75000"/>
                    <a:lumOff val="25000"/>
                  </a:schemeClr>
                </a:solidFill>
              </a:rPr>
              <a:t>* Alates 1. jaanuarist </a:t>
            </a:r>
            <a:r>
              <a:rPr lang="et" sz="1200" i="1" dirty="0" smtClean="0">
                <a:solidFill>
                  <a:schemeClr val="tx1">
                    <a:lumMod val="75000"/>
                    <a:lumOff val="25000"/>
                  </a:schemeClr>
                </a:solidFill>
              </a:rPr>
              <a:t>202</a:t>
            </a:r>
            <a:r>
              <a:rPr lang="en-US" sz="1200" i="1" smtClean="0">
                <a:solidFill>
                  <a:schemeClr val="tx1">
                    <a:lumMod val="75000"/>
                    <a:lumOff val="25000"/>
                  </a:schemeClr>
                </a:solidFill>
              </a:rPr>
              <a:t>5</a:t>
            </a:r>
            <a:endParaRPr lang="et" sz="1200" i="1">
              <a:solidFill>
                <a:schemeClr val="tx1">
                  <a:lumMod val="75000"/>
                  <a:lumOff val="25000"/>
                </a:schemeClr>
              </a:solidFill>
            </a:endParaRPr>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4">
            <a:extLst>
              <a:ext uri="{28A0092B-C50C-407E-A947-70E740481C1C}">
                <a14:useLocalDpi xmlns:a14="http://schemas.microsoft.com/office/drawing/2010/main" val="0"/>
              </a:ext>
            </a:extLst>
          </a:blip>
          <a:srcRect l="8374" t="2973" r="12301" b="32073"/>
          <a:stretch/>
        </p:blipFill>
        <p:spPr bwMode="auto">
          <a:xfrm>
            <a:off x="5519605" y="3808448"/>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et" sz="2400">
                <a:solidFill>
                  <a:schemeClr val="tx1">
                    <a:lumMod val="75000"/>
                    <a:lumOff val="25000"/>
                  </a:schemeClr>
                </a:solidFill>
              </a:rPr>
              <a:t>Liikmete vahel puuduvad piirid</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28112"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et" sz="2400">
                <a:solidFill>
                  <a:schemeClr val="tx1">
                    <a:lumMod val="75000"/>
                    <a:lumOff val="25000"/>
                  </a:schemeClr>
                </a:solidFill>
              </a:rPr>
              <a:t>Ühine </a:t>
            </a:r>
            <a:r>
              <a:rPr lang="en-GB" sz="2400" dirty="0">
                <a:solidFill>
                  <a:schemeClr val="tx1">
                    <a:lumMod val="75000"/>
                    <a:lumOff val="25000"/>
                  </a:schemeClr>
                </a:solidFill>
              </a:rPr>
              <a:t/>
            </a:r>
            <a:br>
              <a:rPr lang="en-GB" sz="2400" dirty="0">
                <a:solidFill>
                  <a:schemeClr val="tx1">
                    <a:lumMod val="75000"/>
                    <a:lumOff val="25000"/>
                  </a:schemeClr>
                </a:solidFill>
              </a:rPr>
            </a:br>
            <a:r>
              <a:rPr lang="et" sz="2400">
                <a:solidFill>
                  <a:schemeClr val="tx1">
                    <a:lumMod val="75000"/>
                    <a:lumOff val="25000"/>
                  </a:schemeClr>
                </a:solidFill>
              </a:rPr>
              <a:t>viisapoliitika </a:t>
            </a:r>
            <a:r>
              <a:rPr lang="en-GB" sz="2400" dirty="0">
                <a:solidFill>
                  <a:schemeClr val="tx1">
                    <a:lumMod val="75000"/>
                    <a:lumOff val="25000"/>
                  </a:schemeClr>
                </a:solidFill>
              </a:rPr>
              <a:t/>
            </a:r>
            <a:br>
              <a:rPr lang="en-GB" sz="2400" dirty="0">
                <a:solidFill>
                  <a:schemeClr val="tx1">
                    <a:lumMod val="75000"/>
                    <a:lumOff val="25000"/>
                  </a:schemeClr>
                </a:solidFill>
              </a:rPr>
            </a:br>
            <a:r>
              <a:rPr lang="et" sz="2400">
                <a:solidFill>
                  <a:schemeClr val="tx1">
                    <a:lumMod val="75000"/>
                    <a:lumOff val="25000"/>
                  </a:schemeClr>
                </a:solidFill>
              </a:rPr>
              <a:t>väliskülalistele</a:t>
            </a:r>
          </a:p>
        </p:txBody>
      </p:sp>
      <p:sp>
        <p:nvSpPr>
          <p:cNvPr id="6" name="Rectangle 5">
            <a:extLst>
              <a:ext uri="{FF2B5EF4-FFF2-40B4-BE49-F238E27FC236}">
                <a16:creationId xmlns:a16="http://schemas.microsoft.com/office/drawing/2014/main" id="{7FF54560-F085-24FD-8DA0-9E8D1DFBC4F6}"/>
              </a:ext>
            </a:extLst>
          </p:cNvPr>
          <p:cNvSpPr/>
          <p:nvPr/>
        </p:nvSpPr>
        <p:spPr>
          <a:xfrm>
            <a:off x="5313700" y="438150"/>
            <a:ext cx="361950" cy="361950"/>
          </a:xfrm>
          <a:prstGeom prst="rect">
            <a:avLst/>
          </a:prstGeom>
          <a:solidFill>
            <a:schemeClr val="accent1"/>
          </a:solidFill>
          <a:ln w="4497" cap="flat">
            <a:noFill/>
            <a:prstDash val="solid"/>
            <a:miter/>
          </a:ln>
          <a:effectLst>
            <a:outerShdw blurRad="50800" dist="63500" dir="5400000" algn="t" rotWithShape="0">
              <a:schemeClr val="accent1">
                <a:alpha val="32000"/>
              </a:schemeClr>
            </a:outerShdw>
          </a:effectLst>
        </p:spPr>
        <p:txBody>
          <a:bodyPr rtlCol="0" anchor="ctr"/>
          <a:lstStyle/>
          <a:p>
            <a:pPr rtl="0"/>
            <a:endParaRPr lang="en-GB">
              <a:solidFill>
                <a:schemeClr val="tx1"/>
              </a:solidFill>
            </a:endParaRPr>
          </a:p>
        </p:txBody>
      </p:sp>
      <p:pic>
        <p:nvPicPr>
          <p:cNvPr id="21" name="Picture 6">
            <a:extLst>
              <a:ext uri="{FF2B5EF4-FFF2-40B4-BE49-F238E27FC236}">
                <a16:creationId xmlns:a16="http://schemas.microsoft.com/office/drawing/2014/main" id="{0E608770-E74D-E6DD-D6C3-2ACEE794C7D4}"/>
              </a:ext>
            </a:extLst>
          </p:cNvPr>
          <p:cNvPicPr>
            <a:picLocks noChangeAspect="1" noChangeArrowheads="1"/>
          </p:cNvPicPr>
          <p:nvPr/>
        </p:nvPicPr>
        <p:blipFill>
          <a:blip r:embed="rId5">
            <a:duotone>
              <a:schemeClr val="bg2">
                <a:shade val="45000"/>
                <a:satMod val="135000"/>
              </a:schemeClr>
              <a:prstClr val="white"/>
            </a:duotone>
            <a:alphaModFix amt="21000"/>
            <a:extLst>
              <a:ext uri="{BEBA8EAE-BF5A-486C-A8C5-ECC9F3942E4B}">
                <a14:imgProps xmlns:a14="http://schemas.microsoft.com/office/drawing/2010/main">
                  <a14:imgLayer r:embed="rId6">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DCC2-9293-C0A4-B5DC-2FA667210EF1}"/>
              </a:ext>
            </a:extLst>
          </p:cNvPr>
          <p:cNvSpPr>
            <a:spLocks noGrp="1"/>
          </p:cNvSpPr>
          <p:nvPr>
            <p:ph type="title"/>
          </p:nvPr>
        </p:nvSpPr>
        <p:spPr>
          <a:xfrm>
            <a:off x="1127862" y="689746"/>
            <a:ext cx="5679474" cy="1562100"/>
          </a:xfrm>
        </p:spPr>
        <p:txBody>
          <a:bodyPr rtlCol="0">
            <a:normAutofit/>
          </a:bodyPr>
          <a:lstStyle/>
          <a:p>
            <a:pPr rtl="0"/>
            <a:r>
              <a:rPr lang="et" sz="2800">
                <a:solidFill>
                  <a:schemeClr val="tx1">
                    <a:lumMod val="75000"/>
                    <a:lumOff val="25000"/>
                  </a:schemeClr>
                </a:solidFill>
              </a:rPr>
              <a:t>Praegused </a:t>
            </a:r>
            <a:r>
              <a:rPr lang="en-GB" sz="2800" dirty="0">
                <a:solidFill>
                  <a:schemeClr val="tx1">
                    <a:lumMod val="75000"/>
                    <a:lumOff val="25000"/>
                  </a:schemeClr>
                </a:solidFill>
              </a:rPr>
              <a:t/>
            </a:r>
            <a:br>
              <a:rPr lang="en-GB" sz="2800" dirty="0">
                <a:solidFill>
                  <a:schemeClr val="tx1">
                    <a:lumMod val="75000"/>
                    <a:lumOff val="25000"/>
                  </a:schemeClr>
                </a:solidFill>
              </a:rPr>
            </a:br>
            <a:r>
              <a:rPr lang="et" sz="2800">
                <a:solidFill>
                  <a:schemeClr val="tx1">
                    <a:lumMod val="75000"/>
                    <a:lumOff val="25000"/>
                  </a:schemeClr>
                </a:solidFill>
              </a:rPr>
              <a:t>Schengeni ala </a:t>
            </a:r>
            <a:r>
              <a:rPr lang="en-GB" sz="2800" dirty="0">
                <a:solidFill>
                  <a:schemeClr val="tx1">
                    <a:lumMod val="75000"/>
                    <a:lumOff val="25000"/>
                  </a:schemeClr>
                </a:solidFill>
              </a:rPr>
              <a:t/>
            </a:r>
            <a:br>
              <a:rPr lang="en-GB" sz="2800" dirty="0">
                <a:solidFill>
                  <a:schemeClr val="tx1">
                    <a:lumMod val="75000"/>
                    <a:lumOff val="25000"/>
                  </a:schemeClr>
                </a:solidFill>
              </a:rPr>
            </a:br>
            <a:r>
              <a:rPr lang="et" sz="2800">
                <a:solidFill>
                  <a:schemeClr val="tx1">
                    <a:lumMod val="75000"/>
                    <a:lumOff val="25000"/>
                  </a:schemeClr>
                </a:solidFill>
              </a:rPr>
              <a:t>liikmed</a:t>
            </a:r>
          </a:p>
        </p:txBody>
      </p:sp>
      <p:sp>
        <p:nvSpPr>
          <p:cNvPr id="3" name="Content Placeholder 2">
            <a:extLst>
              <a:ext uri="{FF2B5EF4-FFF2-40B4-BE49-F238E27FC236}">
                <a16:creationId xmlns:a16="http://schemas.microsoft.com/office/drawing/2014/main" id="{3DEA9387-228B-5019-2C15-DE3FD25A3156}"/>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rtl="0">
              <a:lnSpc>
                <a:spcPct val="110000"/>
              </a:lnSpc>
              <a:spcBef>
                <a:spcPts val="0"/>
              </a:spcBef>
              <a:buNone/>
              <a:tabLst>
                <a:tab pos="447675" algn="l"/>
              </a:tabLst>
            </a:pPr>
            <a:r>
              <a:rPr lang="et" sz="1600" b="1" dirty="0">
                <a:solidFill>
                  <a:schemeClr val="tx1">
                    <a:lumMod val="75000"/>
                    <a:lumOff val="25000"/>
                  </a:schemeClr>
                </a:solidFill>
                <a:effectLst/>
                <a:ea typeface="Calibri" panose="020F0502020204030204" pitchFamily="34" charset="0"/>
                <a:cs typeface="Arial"/>
              </a:rPr>
              <a:t>1	</a:t>
            </a:r>
            <a:r>
              <a:rPr lang="et" sz="1600" dirty="0">
                <a:solidFill>
                  <a:schemeClr val="tx1">
                    <a:lumMod val="75000"/>
                    <a:lumOff val="25000"/>
                  </a:schemeClr>
                </a:solidFill>
                <a:effectLst/>
                <a:ea typeface="Calibri" panose="020F0502020204030204" pitchFamily="34" charset="0"/>
                <a:cs typeface="Arial"/>
              </a:rPr>
              <a:t>Austria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t" sz="1600" b="1" dirty="0">
                <a:solidFill>
                  <a:schemeClr val="tx1">
                    <a:lumMod val="75000"/>
                    <a:lumOff val="25000"/>
                  </a:schemeClr>
                </a:solidFill>
                <a:cs typeface="Arial"/>
              </a:rPr>
              <a:t>2</a:t>
            </a:r>
            <a:r>
              <a:rPr lang="et" sz="1600" dirty="0">
                <a:solidFill>
                  <a:schemeClr val="tx1">
                    <a:lumMod val="75000"/>
                    <a:lumOff val="25000"/>
                  </a:schemeClr>
                </a:solidFill>
                <a:effectLst/>
                <a:ea typeface="Calibri" panose="020F0502020204030204" pitchFamily="34" charset="0"/>
                <a:cs typeface="Arial"/>
              </a:rPr>
              <a:t>	Belgia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en-US" sz="1600" b="1" dirty="0" smtClean="0">
                <a:cs typeface="Arial"/>
              </a:rPr>
              <a:t>3	</a:t>
            </a:r>
            <a:r>
              <a:rPr lang="en-US" sz="1600" dirty="0" err="1" smtClean="0"/>
              <a:t>Bulgaaria</a:t>
            </a:r>
            <a:endParaRPr lang="en-US" sz="1600" b="1" dirty="0">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4</a:t>
            </a:r>
            <a:r>
              <a:rPr lang="et" sz="1600" dirty="0">
                <a:solidFill>
                  <a:schemeClr val="tx1">
                    <a:lumMod val="75000"/>
                    <a:lumOff val="25000"/>
                  </a:schemeClr>
                </a:solidFill>
                <a:ea typeface="Calibri" panose="020F0502020204030204" pitchFamily="34" charset="0"/>
                <a:cs typeface="Arial"/>
              </a:rPr>
              <a:t>	Horvaatia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5</a:t>
            </a:r>
            <a:r>
              <a:rPr lang="et" sz="1600" dirty="0">
                <a:solidFill>
                  <a:schemeClr val="tx1">
                    <a:lumMod val="75000"/>
                    <a:lumOff val="25000"/>
                  </a:schemeClr>
                </a:solidFill>
                <a:effectLst/>
                <a:ea typeface="Calibri" panose="020F0502020204030204" pitchFamily="34" charset="0"/>
                <a:cs typeface="Arial"/>
              </a:rPr>
              <a:t>	Tšehhi</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6</a:t>
            </a:r>
            <a:r>
              <a:rPr lang="et" sz="1600" dirty="0">
                <a:solidFill>
                  <a:schemeClr val="tx1">
                    <a:lumMod val="75000"/>
                    <a:lumOff val="25000"/>
                  </a:schemeClr>
                </a:solidFill>
                <a:effectLst/>
                <a:ea typeface="Calibri" panose="020F0502020204030204" pitchFamily="34" charset="0"/>
                <a:cs typeface="Arial"/>
              </a:rPr>
              <a:t>	Taani</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7</a:t>
            </a:r>
            <a:r>
              <a:rPr lang="et" sz="1600" dirty="0">
                <a:solidFill>
                  <a:schemeClr val="tx1">
                    <a:lumMod val="75000"/>
                    <a:lumOff val="25000"/>
                  </a:schemeClr>
                </a:solidFill>
                <a:effectLst/>
                <a:ea typeface="Calibri" panose="020F0502020204030204" pitchFamily="34" charset="0"/>
                <a:cs typeface="Arial"/>
              </a:rPr>
              <a:t>	Eesti</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8</a:t>
            </a:r>
            <a:r>
              <a:rPr lang="et" sz="1600" dirty="0">
                <a:solidFill>
                  <a:schemeClr val="tx1">
                    <a:lumMod val="75000"/>
                    <a:lumOff val="25000"/>
                  </a:schemeClr>
                </a:solidFill>
                <a:effectLst/>
                <a:ea typeface="Calibri" panose="020F0502020204030204" pitchFamily="34" charset="0"/>
                <a:cs typeface="Arial"/>
              </a:rPr>
              <a:t>	Soome</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9</a:t>
            </a:r>
            <a:r>
              <a:rPr lang="et" sz="1600" dirty="0">
                <a:solidFill>
                  <a:schemeClr val="tx1">
                    <a:lumMod val="75000"/>
                    <a:lumOff val="25000"/>
                  </a:schemeClr>
                </a:solidFill>
                <a:effectLst/>
                <a:ea typeface="Calibri" panose="020F0502020204030204" pitchFamily="34" charset="0"/>
                <a:cs typeface="Arial"/>
              </a:rPr>
              <a:t>	Prantsusmaa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10</a:t>
            </a:r>
            <a:r>
              <a:rPr lang="et" sz="1600" dirty="0">
                <a:solidFill>
                  <a:schemeClr val="tx1">
                    <a:lumMod val="75000"/>
                    <a:lumOff val="25000"/>
                  </a:schemeClr>
                </a:solidFill>
                <a:effectLst/>
                <a:ea typeface="Calibri" panose="020F0502020204030204" pitchFamily="34" charset="0"/>
                <a:cs typeface="Arial"/>
              </a:rPr>
              <a:t>	Saksamaa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1</a:t>
            </a:r>
            <a:r>
              <a:rPr lang="et" sz="1600" dirty="0">
                <a:solidFill>
                  <a:schemeClr val="tx1">
                    <a:lumMod val="75000"/>
                    <a:lumOff val="25000"/>
                  </a:schemeClr>
                </a:solidFill>
                <a:effectLst/>
                <a:ea typeface="Calibri" panose="020F0502020204030204" pitchFamily="34" charset="0"/>
                <a:cs typeface="Arial"/>
              </a:rPr>
              <a:t>	Kreeka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2</a:t>
            </a:r>
            <a:r>
              <a:rPr lang="et" sz="1600" dirty="0">
                <a:solidFill>
                  <a:schemeClr val="tx1">
                    <a:lumMod val="75000"/>
                    <a:lumOff val="25000"/>
                  </a:schemeClr>
                </a:solidFill>
                <a:effectLst/>
                <a:ea typeface="Calibri" panose="020F0502020204030204" pitchFamily="34" charset="0"/>
                <a:cs typeface="Arial"/>
              </a:rPr>
              <a:t>	Ungari</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3</a:t>
            </a:r>
            <a:r>
              <a:rPr lang="et" sz="1600" dirty="0">
                <a:solidFill>
                  <a:schemeClr val="tx1">
                    <a:lumMod val="75000"/>
                    <a:lumOff val="25000"/>
                  </a:schemeClr>
                </a:solidFill>
                <a:effectLst/>
                <a:ea typeface="Calibri" panose="020F0502020204030204" pitchFamily="34" charset="0"/>
                <a:cs typeface="Arial"/>
              </a:rPr>
              <a:t>	Island</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4</a:t>
            </a:r>
            <a:r>
              <a:rPr lang="et" sz="1600" dirty="0">
                <a:solidFill>
                  <a:schemeClr val="tx1">
                    <a:lumMod val="75000"/>
                    <a:lumOff val="25000"/>
                  </a:schemeClr>
                </a:solidFill>
                <a:effectLst/>
                <a:ea typeface="Calibri" panose="020F0502020204030204" pitchFamily="34" charset="0"/>
                <a:cs typeface="Arial"/>
              </a:rPr>
              <a:t>	Itaalia</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t"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5</a:t>
            </a:r>
            <a:r>
              <a:rPr lang="et" sz="1600" dirty="0">
                <a:solidFill>
                  <a:schemeClr val="tx1">
                    <a:lumMod val="75000"/>
                    <a:lumOff val="25000"/>
                  </a:schemeClr>
                </a:solidFill>
                <a:effectLst/>
                <a:ea typeface="Calibri" panose="020F0502020204030204" pitchFamily="34" charset="0"/>
                <a:cs typeface="Arial"/>
              </a:rPr>
              <a:t>	Läti</a:t>
            </a:r>
            <a:endParaRPr lang="en-GB" sz="1600" b="1"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1DF57331-B8E8-3FA4-DEBD-F9BE015CBD47}"/>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6</a:t>
            </a:r>
            <a:r>
              <a:rPr lang="et" sz="1600" dirty="0">
                <a:solidFill>
                  <a:schemeClr val="tx1">
                    <a:lumMod val="75000"/>
                    <a:lumOff val="25000"/>
                  </a:schemeClr>
                </a:solidFill>
                <a:effectLst/>
                <a:ea typeface="Calibri" panose="020F0502020204030204" pitchFamily="34" charset="0"/>
                <a:cs typeface="Arial"/>
              </a:rPr>
              <a:t>	Liechtenstein</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7</a:t>
            </a:r>
            <a:r>
              <a:rPr lang="et" sz="1600" dirty="0">
                <a:solidFill>
                  <a:schemeClr val="tx1">
                    <a:lumMod val="75000"/>
                    <a:lumOff val="25000"/>
                  </a:schemeClr>
                </a:solidFill>
                <a:effectLst/>
                <a:ea typeface="Calibri" panose="020F0502020204030204" pitchFamily="34" charset="0"/>
                <a:cs typeface="Arial"/>
              </a:rPr>
              <a:t>	Leedu</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8</a:t>
            </a:r>
            <a:r>
              <a:rPr lang="et" sz="1600" dirty="0">
                <a:solidFill>
                  <a:schemeClr val="tx1">
                    <a:lumMod val="75000"/>
                    <a:lumOff val="25000"/>
                  </a:schemeClr>
                </a:solidFill>
                <a:effectLst/>
                <a:ea typeface="Calibri" panose="020F0502020204030204" pitchFamily="34" charset="0"/>
                <a:cs typeface="Arial"/>
              </a:rPr>
              <a:t>	Luksemburg</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9</a:t>
            </a:r>
            <a:r>
              <a:rPr lang="et" sz="1600" dirty="0">
                <a:solidFill>
                  <a:schemeClr val="tx1">
                    <a:lumMod val="75000"/>
                    <a:lumOff val="25000"/>
                  </a:schemeClr>
                </a:solidFill>
                <a:effectLst/>
                <a:ea typeface="Calibri" panose="020F0502020204030204" pitchFamily="34" charset="0"/>
                <a:cs typeface="Arial"/>
              </a:rPr>
              <a:t>	Malta</a:t>
            </a:r>
            <a:endParaRPr lang="en-GB" sz="1600" dirty="0">
              <a:solidFill>
                <a:schemeClr val="tx1">
                  <a:lumMod val="75000"/>
                  <a:lumOff val="25000"/>
                </a:schemeClr>
              </a:solidFill>
              <a:effectLst/>
              <a:latin typeface="Calibri"/>
              <a:ea typeface="Calibri" panose="020F0502020204030204" pitchFamily="34" charset="0"/>
              <a:cs typeface="Arial" panose="020B0604020202020204" pitchFamily="34" charset="0"/>
            </a:endParaRPr>
          </a:p>
          <a:p>
            <a:pPr marL="0" indent="0" rtl="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20</a:t>
            </a:r>
            <a:r>
              <a:rPr lang="et" sz="1600" dirty="0">
                <a:solidFill>
                  <a:schemeClr val="tx1">
                    <a:lumMod val="75000"/>
                    <a:lumOff val="25000"/>
                  </a:schemeClr>
                </a:solidFill>
                <a:effectLst/>
                <a:ea typeface="Calibri" panose="020F0502020204030204" pitchFamily="34" charset="0"/>
                <a:cs typeface="Arial"/>
              </a:rPr>
              <a:t>	Holland</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1</a:t>
            </a:r>
            <a:r>
              <a:rPr lang="et" sz="1600" dirty="0">
                <a:solidFill>
                  <a:schemeClr val="tx1">
                    <a:lumMod val="75000"/>
                    <a:lumOff val="25000"/>
                  </a:schemeClr>
                </a:solidFill>
                <a:effectLst/>
                <a:ea typeface="Calibri" panose="020F0502020204030204" pitchFamily="34" charset="0"/>
                <a:cs typeface="Arial"/>
              </a:rPr>
              <a:t>	Norra</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2</a:t>
            </a:r>
            <a:r>
              <a:rPr lang="et" sz="1600" dirty="0">
                <a:solidFill>
                  <a:schemeClr val="tx1">
                    <a:lumMod val="75000"/>
                    <a:lumOff val="25000"/>
                  </a:schemeClr>
                </a:solidFill>
                <a:effectLst/>
                <a:ea typeface="Calibri" panose="020F0502020204030204" pitchFamily="34" charset="0"/>
                <a:cs typeface="Arial"/>
              </a:rPr>
              <a:t>	Poola</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a typeface="Calibri" panose="020F0502020204030204" pitchFamily="34" charset="0"/>
                <a:cs typeface="Arial"/>
              </a:rPr>
              <a:t>3</a:t>
            </a:r>
            <a:r>
              <a:rPr lang="et" sz="1600" dirty="0">
                <a:solidFill>
                  <a:schemeClr val="tx1">
                    <a:lumMod val="75000"/>
                    <a:lumOff val="25000"/>
                  </a:schemeClr>
                </a:solidFill>
                <a:effectLst/>
                <a:ea typeface="Calibri" panose="020F0502020204030204" pitchFamily="34" charset="0"/>
                <a:cs typeface="Arial"/>
              </a:rPr>
              <a:t>	Portugal</a:t>
            </a:r>
          </a:p>
          <a:p>
            <a:pPr marL="0" indent="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24	</a:t>
            </a:r>
            <a:r>
              <a:rPr lang="en-US" sz="1600" dirty="0" err="1" smtClean="0">
                <a:solidFill>
                  <a:schemeClr val="tx1">
                    <a:lumMod val="75000"/>
                    <a:lumOff val="25000"/>
                  </a:schemeClr>
                </a:solidFill>
              </a:rPr>
              <a:t>Rumeenia</a:t>
            </a:r>
            <a:endParaRPr lang="en-US" sz="1600" b="1" dirty="0" smtClean="0">
              <a:solidFill>
                <a:schemeClr val="tx1">
                  <a:lumMod val="75000"/>
                  <a:lumOff val="25000"/>
                </a:schemeClr>
              </a:solidFill>
              <a:effectLst/>
              <a:ea typeface="Calibri" panose="020F0502020204030204" pitchFamily="34" charset="0"/>
              <a:cs typeface="Arial"/>
            </a:endParaRP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5</a:t>
            </a:r>
            <a:r>
              <a:rPr lang="et" sz="1600" dirty="0">
                <a:solidFill>
                  <a:schemeClr val="tx1">
                    <a:lumMod val="75000"/>
                    <a:lumOff val="25000"/>
                  </a:schemeClr>
                </a:solidFill>
                <a:effectLst/>
                <a:ea typeface="Calibri" panose="020F0502020204030204" pitchFamily="34" charset="0"/>
                <a:cs typeface="Arial"/>
              </a:rPr>
              <a:t>	Slovakkia</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6</a:t>
            </a:r>
            <a:r>
              <a:rPr lang="et" sz="1600" dirty="0">
                <a:solidFill>
                  <a:schemeClr val="tx1">
                    <a:lumMod val="75000"/>
                    <a:lumOff val="25000"/>
                  </a:schemeClr>
                </a:solidFill>
                <a:effectLst/>
                <a:ea typeface="Calibri" panose="020F0502020204030204" pitchFamily="34" charset="0"/>
                <a:cs typeface="Arial"/>
              </a:rPr>
              <a:t>	Sloveenia</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7</a:t>
            </a:r>
            <a:r>
              <a:rPr lang="et" sz="1600" dirty="0">
                <a:solidFill>
                  <a:schemeClr val="tx1">
                    <a:lumMod val="75000"/>
                    <a:lumOff val="25000"/>
                  </a:schemeClr>
                </a:solidFill>
                <a:effectLst/>
                <a:ea typeface="Calibri" panose="020F0502020204030204" pitchFamily="34" charset="0"/>
                <a:cs typeface="Arial"/>
              </a:rPr>
              <a:t>	Hispaania</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8</a:t>
            </a:r>
            <a:r>
              <a:rPr lang="et" sz="1600" dirty="0">
                <a:solidFill>
                  <a:schemeClr val="tx1">
                    <a:lumMod val="75000"/>
                    <a:lumOff val="25000"/>
                  </a:schemeClr>
                </a:solidFill>
                <a:effectLst/>
                <a:ea typeface="Calibri" panose="020F0502020204030204" pitchFamily="34" charset="0"/>
                <a:cs typeface="Arial"/>
              </a:rPr>
              <a:t>	Rootsi </a:t>
            </a:r>
          </a:p>
          <a:p>
            <a:pPr marL="0" indent="0" rtl="0">
              <a:lnSpc>
                <a:spcPct val="110000"/>
              </a:lnSpc>
              <a:spcBef>
                <a:spcPts val="0"/>
              </a:spcBef>
              <a:buNone/>
              <a:tabLst>
                <a:tab pos="446088" algn="l"/>
              </a:tabLst>
            </a:pPr>
            <a:r>
              <a:rPr lang="et"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9</a:t>
            </a:r>
            <a:r>
              <a:rPr lang="et" sz="1600" dirty="0">
                <a:solidFill>
                  <a:schemeClr val="tx1">
                    <a:lumMod val="75000"/>
                    <a:lumOff val="25000"/>
                  </a:schemeClr>
                </a:solidFill>
                <a:effectLst/>
                <a:ea typeface="Calibri" panose="020F0502020204030204" pitchFamily="34" charset="0"/>
                <a:cs typeface="Arial"/>
              </a:rPr>
              <a:t>	Šveits</a:t>
            </a:r>
          </a:p>
          <a:p>
            <a:pPr marL="0" indent="0" rtl="0">
              <a:lnSpc>
                <a:spcPct val="110000"/>
              </a:lnSpc>
              <a:spcBef>
                <a:spcPts val="0"/>
              </a:spcBef>
              <a:buNone/>
              <a:tabLst>
                <a:tab pos="446088" algn="l"/>
              </a:tabLst>
            </a:pPr>
            <a:endParaRPr lang="en-GB" sz="16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78" name="Group 77">
            <a:extLst>
              <a:ext uri="{FF2B5EF4-FFF2-40B4-BE49-F238E27FC236}">
                <a16:creationId xmlns:a16="http://schemas.microsoft.com/office/drawing/2014/main" id="{3A200AAA-430E-EDE0-C9A2-8D680EA6D021}"/>
              </a:ext>
            </a:extLst>
          </p:cNvPr>
          <p:cNvGrpSpPr/>
          <p:nvPr/>
        </p:nvGrpSpPr>
        <p:grpSpPr>
          <a:xfrm>
            <a:off x="2590174" y="59787"/>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79"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80"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81"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82"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83"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84"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85"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86"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87"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88"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89"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90"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91"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92"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93"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94"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95"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96"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97"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98"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99"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100"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101"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02"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103"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104"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105"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106"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107"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108"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grpSp>
        <p:nvGrpSpPr>
          <p:cNvPr id="141" name="Group 140">
            <a:extLst>
              <a:ext uri="{FF2B5EF4-FFF2-40B4-BE49-F238E27FC236}">
                <a16:creationId xmlns:a16="http://schemas.microsoft.com/office/drawing/2014/main" id="{5CDF9C34-846B-4456-7DDF-0D81563FC902}"/>
              </a:ext>
            </a:extLst>
          </p:cNvPr>
          <p:cNvGrpSpPr/>
          <p:nvPr/>
        </p:nvGrpSpPr>
        <p:grpSpPr>
          <a:xfrm>
            <a:off x="3144668" y="1550310"/>
            <a:ext cx="6458676" cy="5047174"/>
            <a:chOff x="3446395" y="1718010"/>
            <a:chExt cx="6458676" cy="5047174"/>
          </a:xfrm>
          <a:solidFill>
            <a:schemeClr val="accent6">
              <a:lumMod val="20000"/>
              <a:lumOff val="80000"/>
            </a:schemeClr>
          </a:solidFill>
        </p:grpSpPr>
        <p:grpSp>
          <p:nvGrpSpPr>
            <p:cNvPr id="142" name="Group 141">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144"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145"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146"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147"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148"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149"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150"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151"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152"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153"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154"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143"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155" name="Group 154">
            <a:extLst>
              <a:ext uri="{FF2B5EF4-FFF2-40B4-BE49-F238E27FC236}">
                <a16:creationId xmlns:a16="http://schemas.microsoft.com/office/drawing/2014/main" id="{96BE44AD-75B2-6544-1AFB-0795403B3089}"/>
              </a:ext>
            </a:extLst>
          </p:cNvPr>
          <p:cNvGrpSpPr/>
          <p:nvPr/>
        </p:nvGrpSpPr>
        <p:grpSpPr>
          <a:xfrm>
            <a:off x="8179665" y="4360013"/>
            <a:ext cx="397161" cy="855481"/>
            <a:chOff x="7134759" y="4075806"/>
            <a:chExt cx="333526" cy="771139"/>
          </a:xfrm>
          <a:effectLst>
            <a:glow rad="127000">
              <a:schemeClr val="tx2"/>
            </a:glow>
          </a:effectLst>
        </p:grpSpPr>
        <p:sp>
          <p:nvSpPr>
            <p:cNvPr id="156"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157"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122" name="Group 121">
            <a:extLst>
              <a:ext uri="{FF2B5EF4-FFF2-40B4-BE49-F238E27FC236}">
                <a16:creationId xmlns:a16="http://schemas.microsoft.com/office/drawing/2014/main" id="{96BE44AD-75B2-6544-1AFB-0795403B3089}"/>
              </a:ext>
            </a:extLst>
          </p:cNvPr>
          <p:cNvGrpSpPr/>
          <p:nvPr/>
        </p:nvGrpSpPr>
        <p:grpSpPr>
          <a:xfrm>
            <a:off x="3004681" y="595981"/>
            <a:ext cx="5452365" cy="5928853"/>
            <a:chOff x="3326664" y="795071"/>
            <a:chExt cx="5452365" cy="5928853"/>
          </a:xfrm>
          <a:effectLst>
            <a:glow rad="127000">
              <a:schemeClr val="tx2"/>
            </a:glow>
          </a:effectLst>
        </p:grpSpPr>
        <p:sp>
          <p:nvSpPr>
            <p:cNvPr id="123"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124"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125"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158"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59"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160"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61"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62"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163"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164"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65"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66"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67"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168"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69"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170"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171"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72"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73"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74"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75"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76"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77"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78"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79"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80"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81"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1062535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Mis_on_ELi___htne_turg__(Small_Custom_480_)">
            <a:hlinkClick r:id="" action="ppaction://media"/>
            <a:extLst>
              <a:ext uri="{FF2B5EF4-FFF2-40B4-BE49-F238E27FC236}">
                <a16:creationId xmlns:a16="http://schemas.microsoft.com/office/drawing/2014/main" id="{8F894914-C655-F988-D202-39696D6210C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40566" y="716681"/>
            <a:ext cx="9103736" cy="5117585"/>
          </a:xfrm>
        </p:spPr>
      </p:pic>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926022" y="2601065"/>
            <a:ext cx="2222332" cy="22223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bg1"/>
              </a:solidFill>
            </a:endParaRPr>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rtlCol="0"/>
          <a:lstStyle/>
          <a:p>
            <a:pPr algn="ctr" rtl="0"/>
            <a:r>
              <a:rPr lang="et">
                <a:solidFill>
                  <a:schemeClr val="tx1">
                    <a:lumMod val="75000"/>
                    <a:lumOff val="25000"/>
                  </a:schemeClr>
                </a:solidFill>
              </a:rPr>
              <a:t>Ühisturg ja tolliliit</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887097" y="3093273"/>
            <a:ext cx="2300182" cy="1292662"/>
          </a:xfrm>
        </p:spPr>
        <p:txBody>
          <a:bodyPr wrap="square" rtlCol="0">
            <a:spAutoFit/>
          </a:bodyPr>
          <a:lstStyle/>
          <a:p>
            <a:pPr marL="0" indent="0" algn="ctr" rtl="0">
              <a:lnSpc>
                <a:spcPct val="100000"/>
              </a:lnSpc>
              <a:buNone/>
            </a:pPr>
            <a:r>
              <a:rPr dirty="0" err="1">
                <a:solidFill>
                  <a:schemeClr val="bg1"/>
                </a:solidFill>
              </a:rPr>
              <a:t>Vaba</a:t>
            </a:r>
            <a:r>
              <a:rPr lang="en-GB" b="1" i="1" cap="all" dirty="0">
                <a:solidFill>
                  <a:schemeClr val="bg1"/>
                </a:solidFill>
              </a:rPr>
              <a:t/>
            </a:r>
            <a:br>
              <a:rPr lang="en-GB" b="1" i="1" cap="all" dirty="0">
                <a:solidFill>
                  <a:schemeClr val="bg1"/>
                </a:solidFill>
              </a:rPr>
            </a:br>
            <a:r>
              <a:rPr dirty="0" err="1">
                <a:solidFill>
                  <a:schemeClr val="bg1"/>
                </a:solidFill>
              </a:rPr>
              <a:t>liikumine</a:t>
            </a:r>
            <a:r>
              <a:rPr lang="en-GB" b="1" i="1" cap="all" dirty="0">
                <a:solidFill>
                  <a:schemeClr val="bg1"/>
                </a:solidFill>
              </a:rPr>
              <a:t/>
            </a:r>
            <a:br>
              <a:rPr lang="en-GB" b="1" i="1" cap="all" dirty="0">
                <a:solidFill>
                  <a:schemeClr val="bg1"/>
                </a:solidFill>
              </a:rPr>
            </a:br>
            <a:r>
              <a:rPr lang="et" b="1" i="1" dirty="0">
                <a:solidFill>
                  <a:schemeClr val="bg1"/>
                </a:solidFill>
              </a:rPr>
              <a:t> </a:t>
            </a: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457038" y="1618688"/>
            <a:ext cx="1334853" cy="1567111"/>
            <a:chOff x="3950330" y="1772982"/>
            <a:chExt cx="1334853" cy="1567111"/>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973199" y="3090794"/>
              <a:ext cx="128911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800" b="1" cap="all">
                  <a:solidFill>
                    <a:schemeClr val="accent1"/>
                  </a:solidFill>
                </a:rPr>
                <a:t>Kaubad</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pPr rtl="0"/>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55121" y="1513598"/>
            <a:ext cx="1195269" cy="1699348"/>
            <a:chOff x="3507879" y="4041714"/>
            <a:chExt cx="1195269" cy="1699348"/>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561316" y="5491763"/>
              <a:ext cx="108839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800" b="1" cap="all">
                  <a:solidFill>
                    <a:schemeClr val="accent1"/>
                  </a:solidFill>
                </a:rPr>
                <a:t>Kapital</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pPr rtl="0"/>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pPr rtl="0"/>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grpSp>
        </p:grpSp>
      </p:grpSp>
      <p:grpSp>
        <p:nvGrpSpPr>
          <p:cNvPr id="179" name="Group 178">
            <a:extLst>
              <a:ext uri="{FF2B5EF4-FFF2-40B4-BE49-F238E27FC236}">
                <a16:creationId xmlns:a16="http://schemas.microsoft.com/office/drawing/2014/main" id="{849B822D-45C4-D169-7B37-382FA931A9FF}"/>
              </a:ext>
            </a:extLst>
          </p:cNvPr>
          <p:cNvGrpSpPr/>
          <p:nvPr/>
        </p:nvGrpSpPr>
        <p:grpSpPr>
          <a:xfrm>
            <a:off x="8045115" y="4325997"/>
            <a:ext cx="1384822" cy="1680117"/>
            <a:chOff x="5984235" y="3519564"/>
            <a:chExt cx="1384822" cy="1680117"/>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6074822" y="4950382"/>
              <a:ext cx="1203648"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800" b="1" cap="all">
                  <a:solidFill>
                    <a:schemeClr val="accent1"/>
                  </a:solidFill>
                </a:rPr>
                <a:t>teenused,</a:t>
              </a:r>
            </a:p>
          </p:txBody>
        </p:sp>
        <p:sp>
          <p:nvSpPr>
            <p:cNvPr id="113" name="Oval 112">
              <a:extLst>
                <a:ext uri="{FF2B5EF4-FFF2-40B4-BE49-F238E27FC236}">
                  <a16:creationId xmlns:a16="http://schemas.microsoft.com/office/drawing/2014/main" id="{9681736A-5B5F-164B-706B-8AF299EAAF6A}"/>
                </a:ext>
              </a:extLst>
            </p:cNvPr>
            <p:cNvSpPr/>
            <p:nvPr/>
          </p:nvSpPr>
          <p:spPr>
            <a:xfrm>
              <a:off x="6090782" y="3632224"/>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5984235" y="3519564"/>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pPr rtl="0"/>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pPr rtl="0"/>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pPr rtl="0"/>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pPr rtl="0"/>
                <a:endParaRPr lang="en-GB"/>
              </a:p>
            </p:txBody>
          </p:sp>
        </p:grpSp>
      </p:grpSp>
      <p:grpSp>
        <p:nvGrpSpPr>
          <p:cNvPr id="180" name="Group 179">
            <a:extLst>
              <a:ext uri="{FF2B5EF4-FFF2-40B4-BE49-F238E27FC236}">
                <a16:creationId xmlns:a16="http://schemas.microsoft.com/office/drawing/2014/main" id="{4FF0C5A6-94D9-A0E8-27F0-E721D7D6E6DE}"/>
              </a:ext>
            </a:extLst>
          </p:cNvPr>
          <p:cNvGrpSpPr/>
          <p:nvPr/>
        </p:nvGrpSpPr>
        <p:grpSpPr>
          <a:xfrm>
            <a:off x="2291674" y="4385935"/>
            <a:ext cx="1539079" cy="1620179"/>
            <a:chOff x="8220929" y="4040542"/>
            <a:chExt cx="1539079" cy="162017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8432131" y="5411422"/>
              <a:ext cx="111667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t" sz="1800" b="1" cap="all">
                  <a:solidFill>
                    <a:schemeClr val="accent1"/>
                  </a:solidFill>
                </a:rPr>
                <a:t>inimesed</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8220929" y="4040542"/>
              <a:ext cx="1539079" cy="127012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pPr rtl="0"/>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pPr rtl="0"/>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pPr rtl="0"/>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pPr rtl="0"/>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pPr rtl="0"/>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pPr rtl="0"/>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pPr rtl="0"/>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pPr rtl="0"/>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pPr rtl="0"/>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pPr rtl="0"/>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pPr rtl="0"/>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pPr rtl="0"/>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pPr rtl="0"/>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pPr rtl="0"/>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pPr rtl="0"/>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pPr rtl="0"/>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pPr rtl="0"/>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pPr rtl="0"/>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pPr rtl="0"/>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pPr rtl="0"/>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pPr rtl="0"/>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pPr rtl="0"/>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pPr rtl="0"/>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pPr rtl="0"/>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pPr rtl="0"/>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pPr rtl="0"/>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pPr rtl="0"/>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pPr rtl="0"/>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pPr rtl="0"/>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pPr rtl="0"/>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pPr rtl="0"/>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pPr rtl="0"/>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pPr rtl="0"/>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pPr rtl="0"/>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pPr rtl="0"/>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pPr rtl="0"/>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pPr rtl="0"/>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pPr rtl="0"/>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pPr rtl="0"/>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pPr rtl="0"/>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pPr rtl="0"/>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pPr rtl="0"/>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rtlCol="0"/>
          <a:lstStyle/>
          <a:p>
            <a:pPr algn="ctr" rtl="0"/>
            <a:r>
              <a:rPr lang="et"/>
              <a:t>Mille kohta saab EL seadusi vastu võtta?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4" y="1769045"/>
            <a:ext cx="6857800"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726511" y="1769606"/>
            <a:ext cx="2733116" cy="405499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910844" y="2058845"/>
            <a:ext cx="2463030" cy="483932"/>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t" sz="1400">
                <a:solidFill>
                  <a:schemeClr val="bg1"/>
                </a:solidFill>
                <a:effectLst/>
                <a:ea typeface="Calibri" panose="020F0502020204030204" pitchFamily="34" charset="0"/>
                <a:cs typeface="Arial" panose="020B0604020202020204" pitchFamily="34" charset="0"/>
              </a:rPr>
              <a:t>Tolliliit</a:t>
            </a:r>
          </a:p>
        </p:txBody>
      </p:sp>
      <p:sp>
        <p:nvSpPr>
          <p:cNvPr id="3" name="TextBox 2">
            <a:extLst>
              <a:ext uri="{FF2B5EF4-FFF2-40B4-BE49-F238E27FC236}">
                <a16:creationId xmlns:a16="http://schemas.microsoft.com/office/drawing/2014/main" id="{0A622CDD-DC58-3556-1FF2-C4DC46547F57}"/>
              </a:ext>
            </a:extLst>
          </p:cNvPr>
          <p:cNvSpPr txBox="1"/>
          <p:nvPr/>
        </p:nvSpPr>
        <p:spPr>
          <a:xfrm>
            <a:off x="910844" y="2733243"/>
            <a:ext cx="24630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t" sz="1400" dirty="0">
                <a:solidFill>
                  <a:schemeClr val="bg1"/>
                </a:solidFill>
                <a:effectLst/>
                <a:ea typeface="Calibri" panose="020F0502020204030204" pitchFamily="34" charset="0"/>
                <a:cs typeface="Arial" panose="020B0604020202020204" pitchFamily="34" charset="0"/>
              </a:rPr>
              <a:t>Konkurentsieeskirjad</a:t>
            </a:r>
          </a:p>
        </p:txBody>
      </p:sp>
      <p:sp>
        <p:nvSpPr>
          <p:cNvPr id="4" name="TextBox 3">
            <a:extLst>
              <a:ext uri="{FF2B5EF4-FFF2-40B4-BE49-F238E27FC236}">
                <a16:creationId xmlns:a16="http://schemas.microsoft.com/office/drawing/2014/main" id="{7C377D7E-543F-A870-A06B-07A23CD13ECF}"/>
              </a:ext>
            </a:extLst>
          </p:cNvPr>
          <p:cNvSpPr txBox="1"/>
          <p:nvPr/>
        </p:nvSpPr>
        <p:spPr>
          <a:xfrm>
            <a:off x="910844" y="3465436"/>
            <a:ext cx="2463030" cy="485614"/>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t" sz="1400" dirty="0">
                <a:solidFill>
                  <a:schemeClr val="bg1"/>
                </a:solidFill>
                <a:effectLst/>
                <a:ea typeface="Calibri" panose="020F0502020204030204" pitchFamily="34" charset="0"/>
                <a:cs typeface="Arial" panose="020B0604020202020204" pitchFamily="34" charset="0"/>
              </a:rPr>
              <a:t>Rahapoliitika</a:t>
            </a:r>
          </a:p>
        </p:txBody>
      </p:sp>
      <p:sp>
        <p:nvSpPr>
          <p:cNvPr id="5" name="TextBox 4">
            <a:extLst>
              <a:ext uri="{FF2B5EF4-FFF2-40B4-BE49-F238E27FC236}">
                <a16:creationId xmlns:a16="http://schemas.microsoft.com/office/drawing/2014/main" id="{AF06E00C-E8C4-8269-ED27-AFE1A730BD1C}"/>
              </a:ext>
            </a:extLst>
          </p:cNvPr>
          <p:cNvSpPr txBox="1"/>
          <p:nvPr/>
        </p:nvSpPr>
        <p:spPr>
          <a:xfrm>
            <a:off x="910844" y="4168731"/>
            <a:ext cx="2463030" cy="485614"/>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t" sz="1400" dirty="0">
                <a:solidFill>
                  <a:schemeClr val="bg1"/>
                </a:solidFill>
                <a:effectLst/>
                <a:ea typeface="Calibri" panose="020F0502020204030204" pitchFamily="34" charset="0"/>
                <a:cs typeface="Arial" panose="020B0604020202020204" pitchFamily="34" charset="0"/>
              </a:rPr>
              <a:t>Kauplemine</a:t>
            </a:r>
          </a:p>
        </p:txBody>
      </p:sp>
      <p:sp>
        <p:nvSpPr>
          <p:cNvPr id="6" name="TextBox 5">
            <a:extLst>
              <a:ext uri="{FF2B5EF4-FFF2-40B4-BE49-F238E27FC236}">
                <a16:creationId xmlns:a16="http://schemas.microsoft.com/office/drawing/2014/main" id="{1924A328-3A62-4970-BC0F-139A7D39D48F}"/>
              </a:ext>
            </a:extLst>
          </p:cNvPr>
          <p:cNvSpPr txBox="1"/>
          <p:nvPr/>
        </p:nvSpPr>
        <p:spPr>
          <a:xfrm>
            <a:off x="910844" y="4872028"/>
            <a:ext cx="2463030" cy="759671"/>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t" sz="1400">
                <a:solidFill>
                  <a:schemeClr val="bg1"/>
                </a:solidFill>
                <a:effectLst/>
                <a:ea typeface="Calibri" panose="020F0502020204030204" pitchFamily="34" charset="0"/>
                <a:cs typeface="Arial" panose="020B0604020202020204" pitchFamily="34" charset="0"/>
              </a:rPr>
              <a:t>Meretaimed ja -loomad</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pPr rtl="0"/>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pPr rtl="0"/>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301573" y="2057296"/>
            <a:ext cx="6420955" cy="4287604"/>
            <a:chOff x="4538107" y="1852781"/>
            <a:chExt cx="6771078" cy="4521399"/>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538107" y="1852781"/>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Ühisturg</a:t>
              </a:r>
            </a:p>
          </p:txBody>
        </p:sp>
        <p:sp>
          <p:nvSpPr>
            <p:cNvPr id="8" name="TextBox 7">
              <a:extLst>
                <a:ext uri="{FF2B5EF4-FFF2-40B4-BE49-F238E27FC236}">
                  <a16:creationId xmlns:a16="http://schemas.microsoft.com/office/drawing/2014/main" id="{E9FA5F16-DE13-553B-1AB6-409A3A0A6AB4}"/>
                </a:ext>
              </a:extLst>
            </p:cNvPr>
            <p:cNvSpPr txBox="1"/>
            <p:nvPr/>
          </p:nvSpPr>
          <p:spPr>
            <a:xfrm>
              <a:off x="4538107" y="2558970"/>
              <a:ext cx="2134397"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Tööhõive ja sotsiaalküsimused</a:t>
              </a:r>
            </a:p>
          </p:txBody>
        </p:sp>
        <p:sp>
          <p:nvSpPr>
            <p:cNvPr id="9" name="TextBox 8">
              <a:extLst>
                <a:ext uri="{FF2B5EF4-FFF2-40B4-BE49-F238E27FC236}">
                  <a16:creationId xmlns:a16="http://schemas.microsoft.com/office/drawing/2014/main" id="{BF2A7977-D314-E0A2-7EF1-6D051CA30E1F}"/>
                </a:ext>
              </a:extLst>
            </p:cNvPr>
            <p:cNvSpPr txBox="1"/>
            <p:nvPr/>
          </p:nvSpPr>
          <p:spPr>
            <a:xfrm>
              <a:off x="4538107" y="3503522"/>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Põllumajandus</a:t>
              </a:r>
            </a:p>
          </p:txBody>
        </p:sp>
        <p:sp>
          <p:nvSpPr>
            <p:cNvPr id="10" name="TextBox 9">
              <a:extLst>
                <a:ext uri="{FF2B5EF4-FFF2-40B4-BE49-F238E27FC236}">
                  <a16:creationId xmlns:a16="http://schemas.microsoft.com/office/drawing/2014/main" id="{C725E3D3-447C-1B70-D81F-9675B85071AE}"/>
                </a:ext>
              </a:extLst>
            </p:cNvPr>
            <p:cNvSpPr txBox="1"/>
            <p:nvPr/>
          </p:nvSpPr>
          <p:spPr>
            <a:xfrm>
              <a:off x="4538107" y="4209711"/>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Kalandus</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538107" y="4915900"/>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Keskkond</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538718" y="5622089"/>
              <a:ext cx="2133173"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Tarbijakaitse</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2" y="1852781"/>
              <a:ext cx="2133173"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Transport</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133173"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Üleeuroopalised võrgud</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2" y="3503522"/>
              <a:ext cx="2133173"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Energeetika</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5" y="4915900"/>
              <a:ext cx="2134397"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Põhiõigused</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174788" y="1852781"/>
              <a:ext cx="2134397"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Ränne ja siseasjad</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174788" y="2811761"/>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Rahvatervis</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174788" y="3532378"/>
              <a:ext cx="2134397" cy="752091"/>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Teadusuuringud ja kosmos</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174175" y="4491358"/>
              <a:ext cx="2133173" cy="1183443"/>
            </a:xfrm>
            <a:prstGeom prst="roundRect">
              <a:avLst/>
            </a:prstGeom>
            <a:solidFill>
              <a:schemeClr val="accent1"/>
            </a:solidFill>
            <a:ln>
              <a:noFill/>
            </a:ln>
          </p:spPr>
          <p:txBody>
            <a:bodyPr wrap="square" lIns="252000" tIns="108000" rIns="252000" bIns="108000" rtlCol="0">
              <a:noAutofit/>
            </a:bodyPr>
            <a:lstStyle/>
            <a:p>
              <a:pPr rtl="0"/>
              <a:r>
                <a:rPr lang="et" sz="1400" spc="-10">
                  <a:solidFill>
                    <a:schemeClr val="bg1"/>
                  </a:solidFill>
                </a:rPr>
                <a:t>Arengukoostöö ja kosmos</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1"/>
              <a:ext cx="2134397" cy="513728"/>
            </a:xfrm>
            <a:prstGeom prst="roundRect">
              <a:avLst/>
            </a:prstGeom>
            <a:solidFill>
              <a:schemeClr val="accent1"/>
            </a:solidFill>
            <a:ln>
              <a:noFill/>
            </a:ln>
          </p:spPr>
          <p:txBody>
            <a:bodyPr wrap="square" lIns="252000" tIns="108000" rIns="252000" bIns="108000" rtlCol="0">
              <a:spAutoFit/>
            </a:bodyPr>
            <a:lstStyle/>
            <a:p>
              <a:pPr rtl="0"/>
              <a:r>
                <a:rPr lang="et" sz="1400">
                  <a:solidFill>
                    <a:schemeClr val="bg1"/>
                  </a:solidFill>
                </a:rPr>
                <a:t>Õigus</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pPr rtl="0"/>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714360"/>
            <a:ext cx="9499600" cy="3060276"/>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Rahvatervis</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Tööstus</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Kultuur</a:t>
            </a:r>
          </a:p>
        </p:txBody>
      </p:sp>
      <p:sp>
        <p:nvSpPr>
          <p:cNvPr id="9" name="TextBox 8">
            <a:extLst>
              <a:ext uri="{FF2B5EF4-FFF2-40B4-BE49-F238E27FC236}">
                <a16:creationId xmlns:a16="http://schemas.microsoft.com/office/drawing/2014/main" id="{8C118793-C2FB-8E27-E4F8-3186BA861DC8}"/>
              </a:ext>
            </a:extLst>
          </p:cNvPr>
          <p:cNvSpPr txBox="1"/>
          <p:nvPr/>
        </p:nvSpPr>
        <p:spPr>
          <a:xfrm>
            <a:off x="3976423" y="5076029"/>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Turism</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rtl="0">
              <a:lnSpc>
                <a:spcPct val="107000"/>
              </a:lnSpc>
              <a:spcAft>
                <a:spcPts val="800"/>
              </a:spcAft>
            </a:pPr>
            <a:r>
              <a:rPr lang="et" sz="1600">
                <a:solidFill>
                  <a:schemeClr val="tx1">
                    <a:lumMod val="75000"/>
                    <a:lumOff val="25000"/>
                  </a:schemeClr>
                </a:solidFill>
                <a:cs typeface="Arial" panose="020B0604020202020204" pitchFamily="34" charset="0"/>
              </a:rPr>
              <a:t>Haridus ja koolitus, noored ja sport</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Kodanikukaitse</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t" sz="1600">
                <a:solidFill>
                  <a:schemeClr val="tx1">
                    <a:lumMod val="75000"/>
                    <a:lumOff val="25000"/>
                  </a:schemeClr>
                </a:solidFill>
                <a:cs typeface="Arial" panose="020B0604020202020204" pitchFamily="34" charset="0"/>
              </a:rPr>
              <a:t>Halduskoostöö</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rtlCol="0">
            <a:normAutofit/>
          </a:bodyPr>
          <a:lstStyle/>
          <a:p>
            <a:pPr algn="ctr" rtl="0"/>
            <a:r>
              <a:rPr lang="et" sz="3200"/>
              <a:t>Valdkonnad, kus EL saab toetada </a:t>
            </a:r>
            <a:r>
              <a:rPr lang="en-GB" sz="3200" dirty="0"/>
              <a:t/>
            </a:r>
            <a:br>
              <a:rPr lang="en-GB" sz="3200" dirty="0"/>
            </a:br>
            <a:r>
              <a:rPr lang="et" sz="3200"/>
              <a:t>riiklikku </a:t>
            </a:r>
            <a:r>
              <a:rPr lang="et"/>
              <a:t>tegevust</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pPr rtl="0"/>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1F7AC9-F740-4BE0-93A2-EA40923DE137}">
  <ds:schemaRefs>
    <ds:schemaRef ds:uri="http://schemas.microsoft.com/office/2006/metadata/properties"/>
    <ds:schemaRef ds:uri="http://schemas.microsoft.com/office/infopath/2007/PartnerControls"/>
    <ds:schemaRef ds:uri="ffcdf2b0-1459-4444-989c-847f95dff766"/>
    <ds:schemaRef ds:uri="49002174-0238-4efa-9b69-c3e5b563d930"/>
  </ds:schemaRefs>
</ds:datastoreItem>
</file>

<file path=customXml/itemProps2.xml><?xml version="1.0" encoding="utf-8"?>
<ds:datastoreItem xmlns:ds="http://schemas.openxmlformats.org/officeDocument/2006/customXml" ds:itemID="{4C56DC85-803F-4A8E-A677-DAFE3A52FA89}">
  <ds:schemaRefs>
    <ds:schemaRef ds:uri="http://schemas.microsoft.com/sharepoint/v3/contenttype/forms"/>
  </ds:schemaRefs>
</ds:datastoreItem>
</file>

<file path=customXml/itemProps3.xml><?xml version="1.0" encoding="utf-8"?>
<ds:datastoreItem xmlns:ds="http://schemas.openxmlformats.org/officeDocument/2006/customXml" ds:itemID="{19D09E27-7BCC-4AEF-8764-88D4099B2C7D}"/>
</file>

<file path=docProps/app.xml><?xml version="1.0" encoding="utf-8"?>
<Properties xmlns="http://schemas.openxmlformats.org/officeDocument/2006/extended-properties" xmlns:vt="http://schemas.openxmlformats.org/officeDocument/2006/docPropsVTypes">
  <TotalTime>0</TotalTime>
  <Words>359</Words>
  <Application>Microsoft Office PowerPoint</Application>
  <PresentationFormat>Widescreen</PresentationFormat>
  <Paragraphs>113</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DEMOKRAATIA TOIMIMINE ELIS   Avalda arvamust Euroopa kodanikualgatuse kaud</vt:lpstr>
      <vt:lpstr>PowerPoint Presentation</vt:lpstr>
      <vt:lpstr>PowerPoint Presentation</vt:lpstr>
      <vt:lpstr>ELi väärtused</vt:lpstr>
      <vt:lpstr>Schengeni ala</vt:lpstr>
      <vt:lpstr>Praegused  Schengeni ala  liikmed</vt:lpstr>
      <vt:lpstr>PowerPoint Presentation</vt:lpstr>
      <vt:lpstr>Ühisturg ja tolliliit</vt:lpstr>
      <vt:lpstr>Mille kohta saab EL seadusi vastu võtta? </vt:lpstr>
      <vt:lpstr>Valdkonnad, kus EL saab toetada  riiklikku tegevust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60</cp:revision>
  <dcterms:created xsi:type="dcterms:W3CDTF">2023-03-30T13:25:28Z</dcterms:created>
  <dcterms:modified xsi:type="dcterms:W3CDTF">2025-07-03T13:26:36Z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420700.000000000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