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8" r:id="rId6"/>
    <p:sldId id="266" r:id="rId7"/>
    <p:sldId id="259" r:id="rId8"/>
    <p:sldId id="268" r:id="rId9"/>
    <p:sldId id="271" r:id="rId10"/>
    <p:sldId id="269" r:id="rId11"/>
    <p:sldId id="272" r:id="rId12"/>
    <p:sldId id="273" r:id="rId13"/>
    <p:sldId id="274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pen Sans" panose="020B0604020202020204" charset="0"/>
      <p:regular r:id="rId21"/>
      <p:bold r:id="rId22"/>
      <p:italic r:id="rId23"/>
      <p:boldItalic r:id="rId24"/>
    </p:embeddedFont>
  </p:embeddedFontLst>
  <p:defaultTextStyle>
    <a:defPPr rtl="0"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0D3691-A4AC-40B3-A1C5-5B6B3DBDEA49}" v="11" dt="2023-06-02T12:48:40.2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9" autoAdjust="0"/>
  </p:normalViewPr>
  <p:slideViewPr>
    <p:cSldViewPr snapToGrid="0">
      <p:cViewPr varScale="1">
        <p:scale>
          <a:sx n="74" d="100"/>
          <a:sy n="74" d="100"/>
        </p:scale>
        <p:origin x="1013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theme" Target="theme/theme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LEVER Steven" userId="145c1310-78e0-4db2-831e-c364d1d3267c" providerId="ADAL" clId="{830D3691-A4AC-40B3-A1C5-5B6B3DBDEA49}"/>
    <pc:docChg chg="undo redo custSel modSld modMainMaster">
      <pc:chgData name="LEVER Steven" userId="145c1310-78e0-4db2-831e-c364d1d3267c" providerId="ADAL" clId="{830D3691-A4AC-40B3-A1C5-5B6B3DBDEA49}" dt="2023-06-02T12:52:25.775" v="221" actId="465"/>
      <pc:docMkLst>
        <pc:docMk/>
      </pc:docMkLst>
      <pc:sldChg chg="modSp mod">
        <pc:chgData name="LEVER Steven" userId="145c1310-78e0-4db2-831e-c364d1d3267c" providerId="ADAL" clId="{830D3691-A4AC-40B3-A1C5-5B6B3DBDEA49}" dt="2023-06-02T12:38:39.278" v="15" actId="1035"/>
        <pc:sldMkLst>
          <pc:docMk/>
          <pc:sldMk cId="440021409" sldId="256"/>
        </pc:sldMkLst>
        <pc:spChg chg="mod">
          <ac:chgData name="LEVER Steven" userId="145c1310-78e0-4db2-831e-c364d1d3267c" providerId="ADAL" clId="{830D3691-A4AC-40B3-A1C5-5B6B3DBDEA49}" dt="2023-06-02T12:38:39.278" v="15" actId="1035"/>
          <ac:spMkLst>
            <pc:docMk/>
            <pc:sldMk cId="440021409" sldId="256"/>
            <ac:spMk id="2" creationId="{28AC42AB-2F62-DB78-0623-10761FA5B09F}"/>
          </ac:spMkLst>
        </pc:spChg>
        <pc:spChg chg="mod">
          <ac:chgData name="LEVER Steven" userId="145c1310-78e0-4db2-831e-c364d1d3267c" providerId="ADAL" clId="{830D3691-A4AC-40B3-A1C5-5B6B3DBDEA49}" dt="2023-06-02T12:38:26.618" v="5"/>
          <ac:spMkLst>
            <pc:docMk/>
            <pc:sldMk cId="440021409" sldId="256"/>
            <ac:spMk id="3" creationId="{8BA24656-68AB-EE3D-FE7C-DC78E74EAD7E}"/>
          </ac:spMkLst>
        </pc:spChg>
      </pc:sldChg>
      <pc:sldChg chg="addSp delSp modSp mod delAnim modAnim">
        <pc:chgData name="LEVER Steven" userId="145c1310-78e0-4db2-831e-c364d1d3267c" providerId="ADAL" clId="{830D3691-A4AC-40B3-A1C5-5B6B3DBDEA49}" dt="2023-06-02T12:43:52.620" v="107" actId="1035"/>
        <pc:sldMkLst>
          <pc:docMk/>
          <pc:sldMk cId="1736037601" sldId="258"/>
        </pc:sldMkLst>
        <pc:spChg chg="add del mod">
          <ac:chgData name="LEVER Steven" userId="145c1310-78e0-4db2-831e-c364d1d3267c" providerId="ADAL" clId="{830D3691-A4AC-40B3-A1C5-5B6B3DBDEA49}" dt="2023-06-02T12:43:31.171" v="99"/>
          <ac:spMkLst>
            <pc:docMk/>
            <pc:sldMk cId="1736037601" sldId="258"/>
            <ac:spMk id="3" creationId="{7FB10920-2B2F-4C82-75F3-6C7A0FF9E8A8}"/>
          </ac:spMkLst>
        </pc:spChg>
        <pc:picChg chg="add mod">
          <ac:chgData name="LEVER Steven" userId="145c1310-78e0-4db2-831e-c364d1d3267c" providerId="ADAL" clId="{830D3691-A4AC-40B3-A1C5-5B6B3DBDEA49}" dt="2023-06-02T12:43:52.620" v="107" actId="1035"/>
          <ac:picMkLst>
            <pc:docMk/>
            <pc:sldMk cId="1736037601" sldId="258"/>
            <ac:picMk id="4" creationId="{ECA2D353-E143-B15F-CDC3-C3628B925EA9}"/>
          </ac:picMkLst>
        </pc:picChg>
        <pc:picChg chg="del">
          <ac:chgData name="LEVER Steven" userId="145c1310-78e0-4db2-831e-c364d1d3267c" providerId="ADAL" clId="{830D3691-A4AC-40B3-A1C5-5B6B3DBDEA49}" dt="2023-06-02T12:43:27.086" v="98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addSp delSp modSp mod">
        <pc:chgData name="LEVER Steven" userId="145c1310-78e0-4db2-831e-c364d1d3267c" providerId="ADAL" clId="{830D3691-A4AC-40B3-A1C5-5B6B3DBDEA49}" dt="2023-06-02T12:46:40.806" v="136" actId="14100"/>
        <pc:sldMkLst>
          <pc:docMk/>
          <pc:sldMk cId="1762961032" sldId="259"/>
        </pc:sldMkLst>
        <pc:spChg chg="mod">
          <ac:chgData name="LEVER Steven" userId="145c1310-78e0-4db2-831e-c364d1d3267c" providerId="ADAL" clId="{830D3691-A4AC-40B3-A1C5-5B6B3DBDEA49}" dt="2023-06-02T12:46:40.806" v="136" actId="14100"/>
          <ac:spMkLst>
            <pc:docMk/>
            <pc:sldMk cId="1762961032" sldId="259"/>
            <ac:spMk id="2" creationId="{251741CA-62F8-AF8F-39CA-F9C52372C9F6}"/>
          </ac:spMkLst>
        </pc:spChg>
        <pc:spChg chg="mod">
          <ac:chgData name="LEVER Steven" userId="145c1310-78e0-4db2-831e-c364d1d3267c" providerId="ADAL" clId="{830D3691-A4AC-40B3-A1C5-5B6B3DBDEA49}" dt="2023-06-02T12:46:28.589" v="118" actId="14100"/>
          <ac:spMkLst>
            <pc:docMk/>
            <pc:sldMk cId="1762961032" sldId="259"/>
            <ac:spMk id="4" creationId="{28D9CB65-CB32-6BB5-50C5-049C21329804}"/>
          </ac:spMkLst>
        </pc:spChg>
        <pc:spChg chg="mod">
          <ac:chgData name="LEVER Steven" userId="145c1310-78e0-4db2-831e-c364d1d3267c" providerId="ADAL" clId="{830D3691-A4AC-40B3-A1C5-5B6B3DBDEA49}" dt="2023-06-02T12:45:13.150" v="112" actId="14100"/>
          <ac:spMkLst>
            <pc:docMk/>
            <pc:sldMk cId="1762961032" sldId="259"/>
            <ac:spMk id="11" creationId="{E3D62B85-EDE9-CA26-6700-B78EB1D24A72}"/>
          </ac:spMkLst>
        </pc:spChg>
        <pc:spChg chg="add del mod topLvl">
          <ac:chgData name="LEVER Steven" userId="145c1310-78e0-4db2-831e-c364d1d3267c" providerId="ADAL" clId="{830D3691-A4AC-40B3-A1C5-5B6B3DBDEA49}" dt="2023-06-02T12:46:31.328" v="120" actId="478"/>
          <ac:spMkLst>
            <pc:docMk/>
            <pc:sldMk cId="1762961032" sldId="259"/>
            <ac:spMk id="33" creationId="{46EE156E-CFF0-C31B-9B08-76308CCDD543}"/>
          </ac:spMkLst>
        </pc:spChg>
        <pc:spChg chg="mod">
          <ac:chgData name="LEVER Steven" userId="145c1310-78e0-4db2-831e-c364d1d3267c" providerId="ADAL" clId="{830D3691-A4AC-40B3-A1C5-5B6B3DBDEA49}" dt="2023-06-02T12:46:08.621" v="115" actId="165"/>
          <ac:spMkLst>
            <pc:docMk/>
            <pc:sldMk cId="1762961032" sldId="259"/>
            <ac:spMk id="53" creationId="{EDAD1769-12F7-17D7-1850-27BEF95FCF3F}"/>
          </ac:spMkLst>
        </pc:spChg>
        <pc:spChg chg="del mod topLvl">
          <ac:chgData name="LEVER Steven" userId="145c1310-78e0-4db2-831e-c364d1d3267c" providerId="ADAL" clId="{830D3691-A4AC-40B3-A1C5-5B6B3DBDEA49}" dt="2023-06-02T12:45:26.799" v="114" actId="478"/>
          <ac:spMkLst>
            <pc:docMk/>
            <pc:sldMk cId="1762961032" sldId="259"/>
            <ac:spMk id="142" creationId="{D9F61C42-BA67-6F8F-C077-6F008D03C6B2}"/>
          </ac:spMkLst>
        </pc:spChg>
        <pc:spChg chg="mod">
          <ac:chgData name="LEVER Steven" userId="145c1310-78e0-4db2-831e-c364d1d3267c" providerId="ADAL" clId="{830D3691-A4AC-40B3-A1C5-5B6B3DBDEA49}" dt="2023-06-02T12:45:23.451" v="113" actId="165"/>
          <ac:spMkLst>
            <pc:docMk/>
            <pc:sldMk cId="1762961032" sldId="259"/>
            <ac:spMk id="144" creationId="{C2D25D86-CC7E-F06A-EF3A-8D053D81503B}"/>
          </ac:spMkLst>
        </pc:spChg>
        <pc:grpChg chg="del">
          <ac:chgData name="LEVER Steven" userId="145c1310-78e0-4db2-831e-c364d1d3267c" providerId="ADAL" clId="{830D3691-A4AC-40B3-A1C5-5B6B3DBDEA49}" dt="2023-06-02T12:46:08.621" v="115" actId="165"/>
          <ac:grpSpMkLst>
            <pc:docMk/>
            <pc:sldMk cId="1762961032" sldId="259"/>
            <ac:grpSpMk id="32" creationId="{A6E462AD-4171-7911-414B-9F114770C7FF}"/>
          </ac:grpSpMkLst>
        </pc:grpChg>
        <pc:grpChg chg="mod topLvl">
          <ac:chgData name="LEVER Steven" userId="145c1310-78e0-4db2-831e-c364d1d3267c" providerId="ADAL" clId="{830D3691-A4AC-40B3-A1C5-5B6B3DBDEA49}" dt="2023-06-02T12:46:08.621" v="115" actId="165"/>
          <ac:grpSpMkLst>
            <pc:docMk/>
            <pc:sldMk cId="1762961032" sldId="259"/>
            <ac:grpSpMk id="52" creationId="{2EA39645-180D-C6C8-1DF6-A08097C4A7F4}"/>
          </ac:grpSpMkLst>
        </pc:grpChg>
        <pc:grpChg chg="del">
          <ac:chgData name="LEVER Steven" userId="145c1310-78e0-4db2-831e-c364d1d3267c" providerId="ADAL" clId="{830D3691-A4AC-40B3-A1C5-5B6B3DBDEA49}" dt="2023-06-02T12:45:23.451" v="113" actId="165"/>
          <ac:grpSpMkLst>
            <pc:docMk/>
            <pc:sldMk cId="1762961032" sldId="259"/>
            <ac:grpSpMk id="141" creationId="{1E1EE124-FE5A-4FC5-C5F4-6FDEF2225FDA}"/>
          </ac:grpSpMkLst>
        </pc:grpChg>
        <pc:grpChg chg="mod topLvl">
          <ac:chgData name="LEVER Steven" userId="145c1310-78e0-4db2-831e-c364d1d3267c" providerId="ADAL" clId="{830D3691-A4AC-40B3-A1C5-5B6B3DBDEA49}" dt="2023-06-02T12:45:23.451" v="113" actId="165"/>
          <ac:grpSpMkLst>
            <pc:docMk/>
            <pc:sldMk cId="1762961032" sldId="259"/>
            <ac:grpSpMk id="143" creationId="{1A77F81C-9A7F-4D18-CC51-E1CFB2803BDB}"/>
          </ac:grpSpMkLst>
        </pc:grpChg>
        <pc:picChg chg="mod">
          <ac:chgData name="LEVER Steven" userId="145c1310-78e0-4db2-831e-c364d1d3267c" providerId="ADAL" clId="{830D3691-A4AC-40B3-A1C5-5B6B3DBDEA49}" dt="2023-06-02T12:46:08.621" v="115" actId="165"/>
          <ac:picMkLst>
            <pc:docMk/>
            <pc:sldMk cId="1762961032" sldId="259"/>
            <ac:picMk id="60" creationId="{D3423AAD-E0E5-F285-66C7-7A9AF7797674}"/>
          </ac:picMkLst>
        </pc:picChg>
        <pc:picChg chg="mod">
          <ac:chgData name="LEVER Steven" userId="145c1310-78e0-4db2-831e-c364d1d3267c" providerId="ADAL" clId="{830D3691-A4AC-40B3-A1C5-5B6B3DBDEA49}" dt="2023-06-02T12:45:23.451" v="113" actId="165"/>
          <ac:picMkLst>
            <pc:docMk/>
            <pc:sldMk cId="1762961032" sldId="259"/>
            <ac:picMk id="145" creationId="{BB821641-D9B5-7FA8-848C-F4796670733D}"/>
          </ac:picMkLst>
        </pc:picChg>
      </pc:sldChg>
      <pc:sldChg chg="addSp delSp modSp mod delAnim modAnim">
        <pc:chgData name="LEVER Steven" userId="145c1310-78e0-4db2-831e-c364d1d3267c" providerId="ADAL" clId="{830D3691-A4AC-40B3-A1C5-5B6B3DBDEA49}" dt="2023-06-02T12:44:44.755" v="111" actId="14100"/>
        <pc:sldMkLst>
          <pc:docMk/>
          <pc:sldMk cId="152033157" sldId="266"/>
        </pc:sldMkLst>
        <pc:spChg chg="add del mod">
          <ac:chgData name="LEVER Steven" userId="145c1310-78e0-4db2-831e-c364d1d3267c" providerId="ADAL" clId="{830D3691-A4AC-40B3-A1C5-5B6B3DBDEA49}" dt="2023-06-02T12:44:37.401" v="109"/>
          <ac:spMkLst>
            <pc:docMk/>
            <pc:sldMk cId="152033157" sldId="266"/>
            <ac:spMk id="10" creationId="{F0AE17F9-D9D8-2580-E88A-AB652F269BAC}"/>
          </ac:spMkLst>
        </pc:spChg>
        <pc:picChg chg="del">
          <ac:chgData name="LEVER Steven" userId="145c1310-78e0-4db2-831e-c364d1d3267c" providerId="ADAL" clId="{830D3691-A4AC-40B3-A1C5-5B6B3DBDEA49}" dt="2023-06-02T12:44:33.250" v="108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LEVER Steven" userId="145c1310-78e0-4db2-831e-c364d1d3267c" providerId="ADAL" clId="{830D3691-A4AC-40B3-A1C5-5B6B3DBDEA49}" dt="2023-06-02T12:44:44.755" v="111" actId="14100"/>
          <ac:picMkLst>
            <pc:docMk/>
            <pc:sldMk cId="152033157" sldId="266"/>
            <ac:picMk id="11" creationId="{E30675EE-806D-444C-E773-AF1D5266CF36}"/>
          </ac:picMkLst>
        </pc:picChg>
      </pc:sldChg>
      <pc:sldChg chg="delSp modSp mod">
        <pc:chgData name="LEVER Steven" userId="145c1310-78e0-4db2-831e-c364d1d3267c" providerId="ADAL" clId="{830D3691-A4AC-40B3-A1C5-5B6B3DBDEA49}" dt="2023-06-02T12:47:14.534" v="140" actId="14100"/>
        <pc:sldMkLst>
          <pc:docMk/>
          <pc:sldMk cId="3834923768" sldId="268"/>
        </pc:sldMkLst>
        <pc:spChg chg="del">
          <ac:chgData name="LEVER Steven" userId="145c1310-78e0-4db2-831e-c364d1d3267c" providerId="ADAL" clId="{830D3691-A4AC-40B3-A1C5-5B6B3DBDEA49}" dt="2023-06-02T12:46:50.525" v="137" actId="478"/>
          <ac:spMkLst>
            <pc:docMk/>
            <pc:sldMk cId="3834923768" sldId="268"/>
            <ac:spMk id="6" creationId="{7FF54560-F085-24FD-8DA0-9E8D1DFBC4F6}"/>
          </ac:spMkLst>
        </pc:spChg>
        <pc:spChg chg="mod">
          <ac:chgData name="LEVER Steven" userId="145c1310-78e0-4db2-831e-c364d1d3267c" providerId="ADAL" clId="{830D3691-A4AC-40B3-A1C5-5B6B3DBDEA49}" dt="2023-06-02T12:47:02.026" v="139" actId="14100"/>
          <ac:spMkLst>
            <pc:docMk/>
            <pc:sldMk cId="3834923768" sldId="268"/>
            <ac:spMk id="19" creationId="{99B60BDD-4853-FB67-EAD2-C5499F4F7978}"/>
          </ac:spMkLst>
        </pc:spChg>
        <pc:spChg chg="mod">
          <ac:chgData name="LEVER Steven" userId="145c1310-78e0-4db2-831e-c364d1d3267c" providerId="ADAL" clId="{830D3691-A4AC-40B3-A1C5-5B6B3DBDEA49}" dt="2023-06-02T12:47:14.534" v="140" actId="14100"/>
          <ac:spMkLst>
            <pc:docMk/>
            <pc:sldMk cId="3834923768" sldId="268"/>
            <ac:spMk id="20" creationId="{8802A540-484A-10BE-CFDE-1A5F2F86AFC4}"/>
          </ac:spMkLst>
        </pc:spChg>
      </pc:sldChg>
      <pc:sldChg chg="addSp delSp modSp mod delAnim modAnim">
        <pc:chgData name="LEVER Steven" userId="145c1310-78e0-4db2-831e-c364d1d3267c" providerId="ADAL" clId="{830D3691-A4AC-40B3-A1C5-5B6B3DBDEA49}" dt="2023-06-02T12:48:50.313" v="176" actId="14100"/>
        <pc:sldMkLst>
          <pc:docMk/>
          <pc:sldMk cId="1172145110" sldId="269"/>
        </pc:sldMkLst>
        <pc:spChg chg="add del mod">
          <ac:chgData name="LEVER Steven" userId="145c1310-78e0-4db2-831e-c364d1d3267c" providerId="ADAL" clId="{830D3691-A4AC-40B3-A1C5-5B6B3DBDEA49}" dt="2023-06-02T12:47:55.693" v="144"/>
          <ac:spMkLst>
            <pc:docMk/>
            <pc:sldMk cId="1172145110" sldId="269"/>
            <ac:spMk id="10" creationId="{9F2CB67D-6F0C-BF48-0C0D-80ABF4CF8B64}"/>
          </ac:spMkLst>
        </pc:spChg>
        <pc:spChg chg="add del mod">
          <ac:chgData name="LEVER Steven" userId="145c1310-78e0-4db2-831e-c364d1d3267c" providerId="ADAL" clId="{830D3691-A4AC-40B3-A1C5-5B6B3DBDEA49}" dt="2023-06-02T12:48:40.210" v="165"/>
          <ac:spMkLst>
            <pc:docMk/>
            <pc:sldMk cId="1172145110" sldId="269"/>
            <ac:spMk id="13" creationId="{1FAE92C6-9F3A-8EC7-F152-2AF5E91E424D}"/>
          </ac:spMkLst>
        </pc:spChg>
        <pc:picChg chg="del">
          <ac:chgData name="LEVER Steven" userId="145c1310-78e0-4db2-831e-c364d1d3267c" providerId="ADAL" clId="{830D3691-A4AC-40B3-A1C5-5B6B3DBDEA49}" dt="2023-06-02T12:47:35.007" v="143" actId="478"/>
          <ac:picMkLst>
            <pc:docMk/>
            <pc:sldMk cId="1172145110" sldId="269"/>
            <ac:picMk id="4" creationId="{5DDD308D-4E1C-2A26-E732-542B6F3B40F6}"/>
          </ac:picMkLst>
        </pc:picChg>
        <pc:picChg chg="add del mod">
          <ac:chgData name="LEVER Steven" userId="145c1310-78e0-4db2-831e-c364d1d3267c" providerId="ADAL" clId="{830D3691-A4AC-40B3-A1C5-5B6B3DBDEA49}" dt="2023-06-02T12:48:18.695" v="164" actId="478"/>
          <ac:picMkLst>
            <pc:docMk/>
            <pc:sldMk cId="1172145110" sldId="269"/>
            <ac:picMk id="11" creationId="{76271F55-71A7-EE59-463C-8D8C1BD0FC5B}"/>
          </ac:picMkLst>
        </pc:picChg>
        <pc:picChg chg="add mod">
          <ac:chgData name="LEVER Steven" userId="145c1310-78e0-4db2-831e-c364d1d3267c" providerId="ADAL" clId="{830D3691-A4AC-40B3-A1C5-5B6B3DBDEA49}" dt="2023-06-02T12:48:50.313" v="176" actId="14100"/>
          <ac:picMkLst>
            <pc:docMk/>
            <pc:sldMk cId="1172145110" sldId="269"/>
            <ac:picMk id="14" creationId="{F9215C1A-6E80-B385-FC9C-F0EDEEE68150}"/>
          </ac:picMkLst>
        </pc:picChg>
      </pc:sldChg>
      <pc:sldChg chg="modSp mod">
        <pc:chgData name="LEVER Steven" userId="145c1310-78e0-4db2-831e-c364d1d3267c" providerId="ADAL" clId="{830D3691-A4AC-40B3-A1C5-5B6B3DBDEA49}" dt="2023-06-02T12:47:30.550" v="142" actId="20577"/>
        <pc:sldMkLst>
          <pc:docMk/>
          <pc:sldMk cId="1062535801" sldId="271"/>
        </pc:sldMkLst>
        <pc:spChg chg="mod">
          <ac:chgData name="LEVER Steven" userId="145c1310-78e0-4db2-831e-c364d1d3267c" providerId="ADAL" clId="{830D3691-A4AC-40B3-A1C5-5B6B3DBDEA49}" dt="2023-06-02T12:47:30.550" v="142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modSp mod">
        <pc:chgData name="LEVER Steven" userId="145c1310-78e0-4db2-831e-c364d1d3267c" providerId="ADAL" clId="{830D3691-A4AC-40B3-A1C5-5B6B3DBDEA49}" dt="2023-06-02T12:49:15.226" v="177" actId="207"/>
        <pc:sldMkLst>
          <pc:docMk/>
          <pc:sldMk cId="3868851464" sldId="272"/>
        </pc:sldMkLst>
        <pc:spChg chg="mod">
          <ac:chgData name="LEVER Steven" userId="145c1310-78e0-4db2-831e-c364d1d3267c" providerId="ADAL" clId="{830D3691-A4AC-40B3-A1C5-5B6B3DBDEA49}" dt="2023-06-02T12:49:15.226" v="177" actId="207"/>
          <ac:spMkLst>
            <pc:docMk/>
            <pc:sldMk cId="3868851464" sldId="272"/>
            <ac:spMk id="3" creationId="{0A923879-56CF-B692-7DBC-F2B90DF53401}"/>
          </ac:spMkLst>
        </pc:spChg>
      </pc:sldChg>
      <pc:sldChg chg="modSp mod">
        <pc:chgData name="LEVER Steven" userId="145c1310-78e0-4db2-831e-c364d1d3267c" providerId="ADAL" clId="{830D3691-A4AC-40B3-A1C5-5B6B3DBDEA49}" dt="2023-06-02T12:52:01.581" v="220" actId="14100"/>
        <pc:sldMkLst>
          <pc:docMk/>
          <pc:sldMk cId="1532651043" sldId="273"/>
        </pc:sldMkLst>
        <pc:spChg chg="mod">
          <ac:chgData name="LEVER Steven" userId="145c1310-78e0-4db2-831e-c364d1d3267c" providerId="ADAL" clId="{830D3691-A4AC-40B3-A1C5-5B6B3DBDEA49}" dt="2023-06-02T12:52:01.581" v="220" actId="14100"/>
          <ac:spMkLst>
            <pc:docMk/>
            <pc:sldMk cId="1532651043" sldId="273"/>
            <ac:spMk id="7" creationId="{0E61E6D6-3E39-15E6-9BA0-F8F0B9817C5D}"/>
          </ac:spMkLst>
        </pc:spChg>
        <pc:spChg chg="mod">
          <ac:chgData name="LEVER Steven" userId="145c1310-78e0-4db2-831e-c364d1d3267c" providerId="ADAL" clId="{830D3691-A4AC-40B3-A1C5-5B6B3DBDEA49}" dt="2023-06-02T12:51:57.873" v="219" actId="14100"/>
          <ac:spMkLst>
            <pc:docMk/>
            <pc:sldMk cId="1532651043" sldId="273"/>
            <ac:spMk id="8" creationId="{E9FA5F16-DE13-553B-1AB6-409A3A0A6AB4}"/>
          </ac:spMkLst>
        </pc:spChg>
        <pc:spChg chg="mod">
          <ac:chgData name="LEVER Steven" userId="145c1310-78e0-4db2-831e-c364d1d3267c" providerId="ADAL" clId="{830D3691-A4AC-40B3-A1C5-5B6B3DBDEA49}" dt="2023-06-02T12:51:49.835" v="216" actId="14100"/>
          <ac:spMkLst>
            <pc:docMk/>
            <pc:sldMk cId="1532651043" sldId="273"/>
            <ac:spMk id="9" creationId="{BF2A7977-D314-E0A2-7EF1-6D051CA30E1F}"/>
          </ac:spMkLst>
        </pc:spChg>
        <pc:spChg chg="mod">
          <ac:chgData name="LEVER Steven" userId="145c1310-78e0-4db2-831e-c364d1d3267c" providerId="ADAL" clId="{830D3691-A4AC-40B3-A1C5-5B6B3DBDEA49}" dt="2023-06-02T12:51:43.945" v="215" actId="14100"/>
          <ac:spMkLst>
            <pc:docMk/>
            <pc:sldMk cId="1532651043" sldId="273"/>
            <ac:spMk id="10" creationId="{C725E3D3-447C-1B70-D81F-9675B85071AE}"/>
          </ac:spMkLst>
        </pc:spChg>
        <pc:spChg chg="mod">
          <ac:chgData name="LEVER Steven" userId="145c1310-78e0-4db2-831e-c364d1d3267c" providerId="ADAL" clId="{830D3691-A4AC-40B3-A1C5-5B6B3DBDEA49}" dt="2023-06-02T12:51:52.609" v="217" actId="14100"/>
          <ac:spMkLst>
            <pc:docMk/>
            <pc:sldMk cId="1532651043" sldId="273"/>
            <ac:spMk id="11" creationId="{771B4567-E56A-1EE2-B715-E74F9F1213EF}"/>
          </ac:spMkLst>
        </pc:spChg>
        <pc:spChg chg="mod">
          <ac:chgData name="LEVER Steven" userId="145c1310-78e0-4db2-831e-c364d1d3267c" providerId="ADAL" clId="{830D3691-A4AC-40B3-A1C5-5B6B3DBDEA49}" dt="2023-06-02T12:51:55.403" v="218" actId="14100"/>
          <ac:spMkLst>
            <pc:docMk/>
            <pc:sldMk cId="1532651043" sldId="273"/>
            <ac:spMk id="12" creationId="{404049B4-132D-B293-E137-D6FDB9935EC5}"/>
          </ac:spMkLst>
        </pc:spChg>
        <pc:spChg chg="mod">
          <ac:chgData name="LEVER Steven" userId="145c1310-78e0-4db2-831e-c364d1d3267c" providerId="ADAL" clId="{830D3691-A4AC-40B3-A1C5-5B6B3DBDEA49}" dt="2023-06-02T12:50:27.703" v="187" actId="1076"/>
          <ac:spMkLst>
            <pc:docMk/>
            <pc:sldMk cId="1532651043" sldId="273"/>
            <ac:spMk id="13" creationId="{42687598-E82C-201B-AB21-8087C781841B}"/>
          </ac:spMkLst>
        </pc:spChg>
        <pc:spChg chg="mod">
          <ac:chgData name="LEVER Steven" userId="145c1310-78e0-4db2-831e-c364d1d3267c" providerId="ADAL" clId="{830D3691-A4AC-40B3-A1C5-5B6B3DBDEA49}" dt="2023-06-02T12:50:55.330" v="193" actId="465"/>
          <ac:spMkLst>
            <pc:docMk/>
            <pc:sldMk cId="1532651043" sldId="273"/>
            <ac:spMk id="14" creationId="{389A8578-3D4D-20EA-22A7-57218E67610B}"/>
          </ac:spMkLst>
        </pc:spChg>
        <pc:spChg chg="mod">
          <ac:chgData name="LEVER Steven" userId="145c1310-78e0-4db2-831e-c364d1d3267c" providerId="ADAL" clId="{830D3691-A4AC-40B3-A1C5-5B6B3DBDEA49}" dt="2023-06-02T12:50:55.330" v="193" actId="465"/>
          <ac:spMkLst>
            <pc:docMk/>
            <pc:sldMk cId="1532651043" sldId="273"/>
            <ac:spMk id="15" creationId="{A0C3EBA7-9A51-A12B-7373-63012580C537}"/>
          </ac:spMkLst>
        </pc:spChg>
        <pc:spChg chg="mod">
          <ac:chgData name="LEVER Steven" userId="145c1310-78e0-4db2-831e-c364d1d3267c" providerId="ADAL" clId="{830D3691-A4AC-40B3-A1C5-5B6B3DBDEA49}" dt="2023-06-02T12:50:14.198" v="184" actId="1076"/>
          <ac:spMkLst>
            <pc:docMk/>
            <pc:sldMk cId="1532651043" sldId="273"/>
            <ac:spMk id="17" creationId="{D40488D1-B842-0361-9727-C1D43EDBA98B}"/>
          </ac:spMkLst>
        </pc:spChg>
        <pc:spChg chg="mod">
          <ac:chgData name="LEVER Steven" userId="145c1310-78e0-4db2-831e-c364d1d3267c" providerId="ADAL" clId="{830D3691-A4AC-40B3-A1C5-5B6B3DBDEA49}" dt="2023-06-02T12:50:55.330" v="193" actId="465"/>
          <ac:spMkLst>
            <pc:docMk/>
            <pc:sldMk cId="1532651043" sldId="273"/>
            <ac:spMk id="85" creationId="{EFAA725E-F663-8F92-D398-4E75AE5220C6}"/>
          </ac:spMkLst>
        </pc:spChg>
        <pc:grpChg chg="mod">
          <ac:chgData name="LEVER Steven" userId="145c1310-78e0-4db2-831e-c364d1d3267c" providerId="ADAL" clId="{830D3691-A4AC-40B3-A1C5-5B6B3DBDEA49}" dt="2023-06-02T12:51:35.196" v="209" actId="14100"/>
          <ac:grpSpMkLst>
            <pc:docMk/>
            <pc:sldMk cId="1532651043" sldId="273"/>
            <ac:grpSpMk id="130" creationId="{FF2CDBE1-2158-78EB-5976-C6F82E62EE74}"/>
          </ac:grpSpMkLst>
        </pc:grpChg>
      </pc:sldChg>
      <pc:sldChg chg="modSp mod">
        <pc:chgData name="LEVER Steven" userId="145c1310-78e0-4db2-831e-c364d1d3267c" providerId="ADAL" clId="{830D3691-A4AC-40B3-A1C5-5B6B3DBDEA49}" dt="2023-06-02T12:52:25.775" v="221" actId="465"/>
        <pc:sldMkLst>
          <pc:docMk/>
          <pc:sldMk cId="3241230454" sldId="274"/>
        </pc:sldMkLst>
        <pc:spChg chg="mod">
          <ac:chgData name="LEVER Steven" userId="145c1310-78e0-4db2-831e-c364d1d3267c" providerId="ADAL" clId="{830D3691-A4AC-40B3-A1C5-5B6B3DBDEA49}" dt="2023-06-02T12:52:25.775" v="221" actId="465"/>
          <ac:spMkLst>
            <pc:docMk/>
            <pc:sldMk cId="3241230454" sldId="274"/>
            <ac:spMk id="7" creationId="{D2C02F63-12D2-05AC-4853-E0136CC27952}"/>
          </ac:spMkLst>
        </pc:spChg>
        <pc:spChg chg="mod">
          <ac:chgData name="LEVER Steven" userId="145c1310-78e0-4db2-831e-c364d1d3267c" providerId="ADAL" clId="{830D3691-A4AC-40B3-A1C5-5B6B3DBDEA49}" dt="2023-06-02T12:52:25.775" v="221" actId="465"/>
          <ac:spMkLst>
            <pc:docMk/>
            <pc:sldMk cId="3241230454" sldId="274"/>
            <ac:spMk id="8" creationId="{9FC647AB-AA58-AB86-3A2E-2621CDD0ECAD}"/>
          </ac:spMkLst>
        </pc:spChg>
      </pc:sldChg>
      <pc:sldMasterChg chg="modSldLayout">
        <pc:chgData name="LEVER Steven" userId="145c1310-78e0-4db2-831e-c364d1d3267c" providerId="ADAL" clId="{830D3691-A4AC-40B3-A1C5-5B6B3DBDEA49}" dt="2023-06-02T12:42:20.901" v="97" actId="1035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830D3691-A4AC-40B3-A1C5-5B6B3DBDEA49}" dt="2023-06-02T12:41:10.984" v="61" actId="1036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830D3691-A4AC-40B3-A1C5-5B6B3DBDEA49}" dt="2023-06-02T12:41:10.984" v="61" actId="1036"/>
            <ac:picMkLst>
              <pc:docMk/>
              <pc:sldMasterMk cId="2651415450" sldId="2147483648"/>
              <pc:sldLayoutMk cId="3594087079" sldId="2147483649"/>
              <ac:picMk id="6" creationId="{964A5C4A-CB6A-349F-AC6A-015A77380649}"/>
            </ac:picMkLst>
          </pc:picChg>
          <pc:picChg chg="del">
            <ac:chgData name="LEVER Steven" userId="145c1310-78e0-4db2-831e-c364d1d3267c" providerId="ADAL" clId="{830D3691-A4AC-40B3-A1C5-5B6B3DBDEA49}" dt="2023-06-02T12:41:06.060" v="21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LEVER Steven" userId="145c1310-78e0-4db2-831e-c364d1d3267c" providerId="ADAL" clId="{830D3691-A4AC-40B3-A1C5-5B6B3DBDEA49}" dt="2023-06-02T12:41:59.871" v="90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830D3691-A4AC-40B3-A1C5-5B6B3DBDEA49}" dt="2023-06-02T12:41:59.871" v="90"/>
            <ac:picMkLst>
              <pc:docMk/>
              <pc:sldMasterMk cId="2651415450" sldId="2147483648"/>
              <pc:sldLayoutMk cId="82903360" sldId="2147483650"/>
              <ac:picMk id="4" creationId="{CD59B192-B62E-1385-C847-25FB5DD3EEC3}"/>
            </ac:picMkLst>
          </pc:picChg>
          <pc:picChg chg="del">
            <ac:chgData name="LEVER Steven" userId="145c1310-78e0-4db2-831e-c364d1d3267c" providerId="ADAL" clId="{830D3691-A4AC-40B3-A1C5-5B6B3DBDEA49}" dt="2023-06-02T12:41:55.637" v="89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830D3691-A4AC-40B3-A1C5-5B6B3DBDEA49}" dt="2023-06-02T12:42:20.901" v="97" actId="1035"/>
          <pc:sldLayoutMkLst>
            <pc:docMk/>
            <pc:sldMasterMk cId="2651415450" sldId="2147483648"/>
            <pc:sldLayoutMk cId="3056172196" sldId="2147483662"/>
          </pc:sldLayoutMkLst>
          <pc:picChg chg="add mod">
            <ac:chgData name="LEVER Steven" userId="145c1310-78e0-4db2-831e-c364d1d3267c" providerId="ADAL" clId="{830D3691-A4AC-40B3-A1C5-5B6B3DBDEA49}" dt="2023-06-02T12:42:20.901" v="97" actId="1035"/>
            <ac:picMkLst>
              <pc:docMk/>
              <pc:sldMasterMk cId="2651415450" sldId="2147483648"/>
              <pc:sldLayoutMk cId="3056172196" sldId="2147483662"/>
              <ac:picMk id="5" creationId="{5637237F-C51E-7D20-CDBD-62B35484DA89}"/>
            </ac:picMkLst>
          </pc:picChg>
          <pc:picChg chg="del">
            <ac:chgData name="LEVER Steven" userId="145c1310-78e0-4db2-831e-c364d1d3267c" providerId="ADAL" clId="{830D3691-A4AC-40B3-A1C5-5B6B3DBDEA49}" dt="2023-06-02T12:42:07.341" v="91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830D3691-A4AC-40B3-A1C5-5B6B3DBDEA49}" dt="2023-06-02T12:41:46.588" v="88" actId="1036"/>
          <pc:sldLayoutMkLst>
            <pc:docMk/>
            <pc:sldMasterMk cId="2651415450" sldId="2147483648"/>
            <pc:sldLayoutMk cId="615880730" sldId="2147483665"/>
          </pc:sldLayoutMkLst>
          <pc:picChg chg="add mod">
            <ac:chgData name="LEVER Steven" userId="145c1310-78e0-4db2-831e-c364d1d3267c" providerId="ADAL" clId="{830D3691-A4AC-40B3-A1C5-5B6B3DBDEA49}" dt="2023-06-02T12:41:46.588" v="88" actId="1036"/>
            <ac:picMkLst>
              <pc:docMk/>
              <pc:sldMasterMk cId="2651415450" sldId="2147483648"/>
              <pc:sldLayoutMk cId="615880730" sldId="2147483665"/>
              <ac:picMk id="3" creationId="{A6837AAF-523E-3BB3-D094-FD350A8B400A}"/>
            </ac:picMkLst>
          </pc:picChg>
          <pc:picChg chg="del">
            <ac:chgData name="LEVER Steven" userId="145c1310-78e0-4db2-831e-c364d1d3267c" providerId="ADAL" clId="{830D3691-A4AC-40B3-A1C5-5B6B3DBDEA49}" dt="2023-06-02T12:41:42.088" v="65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31.322" v="24"/>
              <pc2:cmMkLst xmlns:pc2="http://schemas.microsoft.com/office/powerpoint/2019/9/main/command">
                <pc:docMk/>
                <pc:sldMk cId="440021409" sldId="256"/>
                <pc2:cmMk id="{9E7C982F-B064-4DC0-B87C-E6196989BEBC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5401F1C8-DDD5-FE92-684E-F3CD727A0CEC}" dt="2023-04-14T16:47:23.516" v="17"/>
              <pc2:cmMkLst xmlns:pc2="http://schemas.microsoft.com/office/powerpoint/2019/9/main/command">
                <pc:docMk/>
                <pc:sldMk cId="1532651043" sldId="273"/>
                <pc2:cmMk id="{37CA1FDB-18E8-467E-AB56-E253FB92D8A5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14.258" v="23"/>
              <pc2:cmMkLst xmlns:pc2="http://schemas.microsoft.com/office/powerpoint/2019/9/main/command">
                <pc:docMk/>
                <pc:sldMk cId="3241230454" sldId="274"/>
                <pc2:cmMk id="{BE73215F-0143-4243-B213-C0573EAC2B98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i"/>
              <a:t>Click to edit Master text styles</a:t>
            </a:r>
          </a:p>
          <a:p>
            <a:pPr lvl="1" rtl="0"/>
            <a:r>
              <a:rPr lang="fi"/>
              <a:t>Second level</a:t>
            </a:r>
          </a:p>
          <a:p>
            <a:pPr lvl="2" rtl="0"/>
            <a:r>
              <a:rPr lang="fi"/>
              <a:t>Third level</a:t>
            </a:r>
          </a:p>
          <a:p>
            <a:pPr lvl="3" rtl="0"/>
            <a:r>
              <a:rPr lang="fi"/>
              <a:t>Fourth level</a:t>
            </a:r>
          </a:p>
          <a:p>
            <a:pPr lvl="4" rtl="0"/>
            <a:r>
              <a:rPr lang="fi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3851" y="879085"/>
            <a:ext cx="3924300" cy="305984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i"/>
              <a:t>Student’s Pack</a:t>
            </a:r>
            <a:endParaRPr lang="en-GB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6" name="Picture 5" descr="A picture containing font, text, graphics, screenshot&#10;&#10;Description automatically generated">
            <a:extLst>
              <a:ext uri="{FF2B5EF4-FFF2-40B4-BE49-F238E27FC236}">
                <a16:creationId xmlns:a16="http://schemas.microsoft.com/office/drawing/2014/main" id="{964A5C4A-CB6A-349F-AC6A-015A773806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82" y="6030429"/>
            <a:ext cx="1788903" cy="53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837AAF-523E-3BB3-D094-FD350A8B40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17479" y="6105636"/>
            <a:ext cx="1392042" cy="41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i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i"/>
              <a:t>Click to edit Master text styles</a:t>
            </a:r>
          </a:p>
          <a:p>
            <a:pPr lvl="1" rtl="0"/>
            <a:r>
              <a:rPr lang="fi"/>
              <a:t>Second level</a:t>
            </a:r>
          </a:p>
          <a:p>
            <a:pPr lvl="2" rtl="0"/>
            <a:r>
              <a:rPr lang="fi"/>
              <a:t>Third level</a:t>
            </a:r>
          </a:p>
          <a:p>
            <a:pPr lvl="3" rtl="0"/>
            <a:r>
              <a:rPr lang="fi"/>
              <a:t>Fourth level</a:t>
            </a:r>
          </a:p>
          <a:p>
            <a:pPr lvl="4" rtl="0"/>
            <a:r>
              <a:rPr lang="fi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59B192-B62E-1385-C847-25FB5DD3EEC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17479" y="6105636"/>
            <a:ext cx="1392042" cy="41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i"/>
              <a:t>Click to edit Master text styles</a:t>
            </a:r>
          </a:p>
          <a:p>
            <a:pPr lvl="1" rtl="0"/>
            <a:r>
              <a:rPr lang="fi"/>
              <a:t>Second level</a:t>
            </a:r>
          </a:p>
          <a:p>
            <a:pPr lvl="2" rtl="0"/>
            <a:r>
              <a:rPr lang="fi"/>
              <a:t>Third level</a:t>
            </a:r>
          </a:p>
          <a:p>
            <a:pPr lvl="3" rtl="0"/>
            <a:r>
              <a:rPr lang="fi"/>
              <a:t>Fourth level</a:t>
            </a:r>
          </a:p>
          <a:p>
            <a:pPr lvl="4" rtl="0"/>
            <a:r>
              <a:rPr lang="fi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37237F-C51E-7D20-CDBD-62B35484DA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04111" y="6332599"/>
            <a:ext cx="1204957" cy="36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fi"/>
              <a:t>Click to edit Master text styles</a:t>
            </a:r>
          </a:p>
          <a:p>
            <a:pPr lvl="1" rtl="0"/>
            <a:r>
              <a:rPr lang="fi"/>
              <a:t>Second level</a:t>
            </a:r>
          </a:p>
          <a:p>
            <a:pPr lvl="2" rtl="0"/>
            <a:r>
              <a:rPr lang="fi"/>
              <a:t>Third level</a:t>
            </a:r>
          </a:p>
          <a:p>
            <a:pPr lvl="3" rtl="0"/>
            <a:r>
              <a:rPr lang="fi"/>
              <a:t>Fourth level</a:t>
            </a:r>
          </a:p>
          <a:p>
            <a:pPr lvl="4" rtl="0"/>
            <a:r>
              <a:rPr lang="fi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5" Type="http://schemas.openxmlformats.org/officeDocument/2006/relationships/image" Target="../media/image12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2010640"/>
            <a:ext cx="5054598" cy="3689352"/>
          </a:xfrm>
        </p:spPr>
        <p:txBody>
          <a:bodyPr rtlCol="0"/>
          <a:lstStyle/>
          <a:p>
            <a:pPr rtl="0"/>
            <a:r>
              <a:rPr lang="fi" sz="4200" dirty="0"/>
              <a:t>EU-DEMOKRATIA</a:t>
            </a:r>
            <a:r>
              <a:rPr lang="en-US" sz="4200" dirty="0"/>
              <a:t/>
            </a:r>
            <a:br>
              <a:rPr lang="en-US" sz="4200" dirty="0"/>
            </a:br>
            <a:r>
              <a:rPr lang="fi" sz="4200" dirty="0"/>
              <a:t>KÄYTÄNNÖSSÄ</a:t>
            </a:r>
            <a:r>
              <a:rPr lang="en-US" dirty="0"/>
              <a:t/>
            </a:r>
            <a:br>
              <a:rPr lang="en-US" dirty="0"/>
            </a:br>
            <a:r>
              <a:rPr lang="en-US" sz="2800" b="0" dirty="0"/>
              <a:t/>
            </a:r>
            <a:br>
              <a:rPr lang="en-US" sz="2800" b="0" dirty="0"/>
            </a:br>
            <a:r>
              <a:rPr lang="en-GB" sz="2800" b="0" spc="-40" dirty="0" err="1"/>
              <a:t>Vaikuta</a:t>
            </a:r>
            <a:r>
              <a:rPr lang="en-GB" sz="2800" b="0" spc="-40" dirty="0"/>
              <a:t> </a:t>
            </a:r>
            <a:r>
              <a:rPr lang="en-GB" sz="2800" b="0" spc="-40" dirty="0" err="1"/>
              <a:t>kansalaisaloitteella</a:t>
            </a:r>
            <a:endParaRPr lang="en-GB" sz="2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2341" y="1054098"/>
            <a:ext cx="2927320" cy="1146565"/>
          </a:xfrm>
        </p:spPr>
        <p:txBody>
          <a:bodyPr rtlCol="0">
            <a:noAutofit/>
          </a:bodyPr>
          <a:lstStyle/>
          <a:p>
            <a:pPr rtl="0">
              <a:lnSpc>
                <a:spcPct val="85000"/>
              </a:lnSpc>
            </a:pPr>
            <a:r>
              <a:rPr lang="fi" dirty="0"/>
              <a:t>Osa 1</a:t>
            </a:r>
            <a:endParaRPr lang="en-GB" dirty="0"/>
          </a:p>
          <a:p>
            <a:pPr rtl="0">
              <a:lnSpc>
                <a:spcPct val="85000"/>
              </a:lnSpc>
            </a:pPr>
            <a:r>
              <a:rPr lang="en-GB" sz="1800" spc="-20" dirty="0" err="1"/>
              <a:t>Lyhyt</a:t>
            </a:r>
            <a:r>
              <a:rPr lang="en-GB" sz="1800" spc="-20" dirty="0"/>
              <a:t> </a:t>
            </a:r>
            <a:r>
              <a:rPr lang="en-GB" sz="1800" spc="-20" dirty="0" err="1"/>
              <a:t>johdanto</a:t>
            </a:r>
            <a:r>
              <a:rPr lang="en-GB" sz="1800" spc="-20" dirty="0"/>
              <a:t> </a:t>
            </a:r>
            <a:r>
              <a:rPr lang="en-GB" sz="1800" spc="-20" dirty="0" err="1"/>
              <a:t>Euroopan</a:t>
            </a:r>
            <a:r>
              <a:rPr lang="en-GB" sz="1800" spc="-20" dirty="0"/>
              <a:t> </a:t>
            </a:r>
            <a:r>
              <a:rPr lang="en-GB" sz="1800" spc="-20" dirty="0" err="1"/>
              <a:t>unioniin</a:t>
            </a:r>
            <a:r>
              <a:rPr lang="en-GB" sz="1800" spc="-20" dirty="0"/>
              <a:t> </a:t>
            </a:r>
            <a:endParaRPr lang="en-GB" sz="1800" spc="-2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505C194-6ABE-9F81-6723-AAE03BC6A586}"/>
              </a:ext>
            </a:extLst>
          </p:cNvPr>
          <p:cNvSpPr/>
          <p:nvPr/>
        </p:nvSpPr>
        <p:spPr>
          <a:xfrm>
            <a:off x="1451428" y="2634847"/>
            <a:ext cx="9499600" cy="3205835"/>
          </a:xfrm>
          <a:prstGeom prst="roundRect">
            <a:avLst>
              <a:gd name="adj" fmla="val 8147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8E133-E407-537A-4630-3B7C34EA9633}"/>
              </a:ext>
            </a:extLst>
          </p:cNvPr>
          <p:cNvSpPr txBox="1"/>
          <p:nvPr/>
        </p:nvSpPr>
        <p:spPr>
          <a:xfrm>
            <a:off x="1689238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Kansanterveys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2F63-12D2-05AC-4853-E0136CC27952}"/>
              </a:ext>
            </a:extLst>
          </p:cNvPr>
          <p:cNvSpPr txBox="1"/>
          <p:nvPr/>
        </p:nvSpPr>
        <p:spPr>
          <a:xfrm>
            <a:off x="1689238" y="36106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Teollisuus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647AB-AA58-AB86-3A2E-2621CDD0ECAD}"/>
              </a:ext>
            </a:extLst>
          </p:cNvPr>
          <p:cNvSpPr txBox="1"/>
          <p:nvPr/>
        </p:nvSpPr>
        <p:spPr>
          <a:xfrm>
            <a:off x="1689238" y="43433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Kulttuuri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18793-C2FB-8E27-E4F8-3186BA861DC8}"/>
              </a:ext>
            </a:extLst>
          </p:cNvPr>
          <p:cNvSpPr txBox="1"/>
          <p:nvPr/>
        </p:nvSpPr>
        <p:spPr>
          <a:xfrm>
            <a:off x="3976423" y="5076029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Matkailu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4093-3D6D-051D-7312-B2465AAF1BAD}"/>
              </a:ext>
            </a:extLst>
          </p:cNvPr>
          <p:cNvSpPr txBox="1"/>
          <p:nvPr/>
        </p:nvSpPr>
        <p:spPr>
          <a:xfrm>
            <a:off x="6320211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Koulutus, nuoriso ja urheilu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E20D1-CBE2-3FDD-61EA-C6F9A4EB9AB1}"/>
              </a:ext>
            </a:extLst>
          </p:cNvPr>
          <p:cNvSpPr txBox="1"/>
          <p:nvPr/>
        </p:nvSpPr>
        <p:spPr>
          <a:xfrm>
            <a:off x="6320211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Pelastuspalvelu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50CDD-A292-33F8-0BE3-F5BB93A63546}"/>
              </a:ext>
            </a:extLst>
          </p:cNvPr>
          <p:cNvSpPr txBox="1"/>
          <p:nvPr/>
        </p:nvSpPr>
        <p:spPr>
          <a:xfrm>
            <a:off x="6320211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fi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Hallinnollinen yhteistyö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fi" sz="3200"/>
              <a:t>Alueet, joilla EU voi tukea 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fi" sz="3200"/>
              <a:t>kansallista </a:t>
            </a:r>
            <a:r>
              <a:rPr lang="fi"/>
              <a:t>toimintaa</a:t>
            </a:r>
            <a:endParaRPr lang="en-GB" sz="3200" dirty="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4" name="LR_I133251FI1W">
            <a:hlinkClick r:id="" action="ppaction://media"/>
            <a:extLst>
              <a:ext uri="{FF2B5EF4-FFF2-40B4-BE49-F238E27FC236}">
                <a16:creationId xmlns:a16="http://schemas.microsoft.com/office/drawing/2014/main" id="{ECA2D353-E143-B15F-CDC3-C3628B925EA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08374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Mitk___ovat_EU_n_arvot__(Small_Custom_480_)">
            <a:hlinkClick r:id="" action="ppaction://media"/>
            <a:extLst>
              <a:ext uri="{FF2B5EF4-FFF2-40B4-BE49-F238E27FC236}">
                <a16:creationId xmlns:a16="http://schemas.microsoft.com/office/drawing/2014/main" id="{E30675EE-806D-444C-E773-AF1D5266CF3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32433"/>
            <a:ext cx="9186019" cy="5162781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39" y="2275712"/>
            <a:ext cx="2381856" cy="2406660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fi" dirty="0">
                <a:solidFill>
                  <a:schemeClr val="bg1"/>
                </a:solidFill>
              </a:rPr>
              <a:t>EU:n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fi" b="0" dirty="0">
                <a:solidFill>
                  <a:schemeClr val="bg1"/>
                </a:solidFill>
              </a:rPr>
              <a:t>arvot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759049"/>
            <a:ext cx="4973670" cy="5904000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fi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”Unionin perustana olevat arvot ovat ihmisarvon kunnioittaminen, vapaus, kansanvalta, tasa-arvo, oikeusvaltio ja ihmisoikeuksien kunnioittaminen, vähemmistöihin kuuluvien oikeudet mukaan luettuina. Nämä ovat jäsenvaltioille yhteisiä arvoja yhteiskunnassa, jolle on ominaista moniarvoisuus, syrjimättömyys, suvaitsevaisuus, oikeudenmukaisuus, yhteisvastuu sekä naisten ja miesten tasa-arvo.”</a:t>
            </a:r>
          </a:p>
          <a:p>
            <a:pPr marL="0" indent="0" algn="r" rtl="0">
              <a:lnSpc>
                <a:spcPct val="150000"/>
              </a:lnSpc>
              <a:buNone/>
            </a:pPr>
            <a:r>
              <a:rPr lang="fi" sz="1600" dirty="0">
                <a:solidFill>
                  <a:schemeClr val="accent1"/>
                </a:solidFill>
              </a:rPr>
              <a:t>Lissabonin sopimuksen 2 artikla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59" y="1917627"/>
            <a:ext cx="1658980" cy="192162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fi" sz="1400" b="1" cap="all">
                <a:solidFill>
                  <a:schemeClr val="accent1"/>
                </a:solidFill>
              </a:rPr>
              <a:t>Ihmisarvo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300895" y="337193"/>
            <a:ext cx="1003164" cy="1003164"/>
            <a:chOff x="1696494" y="663191"/>
            <a:chExt cx="1050053" cy="10500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44955" y="1106256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fi" sz="8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endParaRPr lang="en-GB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1E7847-7D6A-A834-877D-5280A451B8C4}"/>
              </a:ext>
            </a:extLst>
          </p:cNvPr>
          <p:cNvGrpSpPr/>
          <p:nvPr/>
        </p:nvGrpSpPr>
        <p:grpSpPr>
          <a:xfrm>
            <a:off x="10545355" y="2688947"/>
            <a:ext cx="1217154" cy="1325669"/>
            <a:chOff x="10258473" y="2735902"/>
            <a:chExt cx="1217154" cy="1325669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258473" y="3869409"/>
              <a:ext cx="1217154" cy="19216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i" sz="1400" b="1" cap="all" dirty="0">
                  <a:solidFill>
                    <a:schemeClr val="accent1"/>
                  </a:solidFill>
                </a:rPr>
                <a:t>Demokratia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378179" y="2735902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837704" y="4561104"/>
            <a:ext cx="1660166" cy="1317804"/>
            <a:chOff x="6837704" y="4561104"/>
            <a:chExt cx="1660166" cy="13178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837704" y="5685009"/>
              <a:ext cx="166016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i" sz="1400" b="1" cap="all">
                  <a:solidFill>
                    <a:schemeClr val="accent1"/>
                  </a:solidFill>
                </a:rPr>
                <a:t>Kansanvalta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287077" y="2853684"/>
            <a:ext cx="1278355" cy="1209623"/>
            <a:chOff x="6358521" y="2853684"/>
            <a:chExt cx="1278355" cy="120962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358521" y="3869408"/>
              <a:ext cx="127835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i" sz="1400" b="1" cap="all">
                  <a:solidFill>
                    <a:schemeClr val="accent1"/>
                  </a:solidFill>
                </a:rPr>
                <a:t>Tasa-arvo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A67A16-5576-9814-52F1-A9011BEABF6A}"/>
              </a:ext>
            </a:extLst>
          </p:cNvPr>
          <p:cNvGrpSpPr/>
          <p:nvPr/>
        </p:nvGrpSpPr>
        <p:grpSpPr>
          <a:xfrm>
            <a:off x="7234194" y="914796"/>
            <a:ext cx="1010198" cy="1195861"/>
            <a:chOff x="7234194" y="914796"/>
            <a:chExt cx="1010198" cy="1195861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07C96F0-12EB-A9B9-409E-C93DB0255798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i" sz="1400" b="1" cap="all">
                  <a:solidFill>
                    <a:schemeClr val="accent1"/>
                  </a:solidFill>
                </a:rPr>
                <a:t>Vapaus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E809C1-C040-1F1E-471D-7A48CE400052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5D46F2-90FA-0151-BF70-45B9D4DF9855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0D87141E-26AB-6666-2341-BE2DF778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3BB8A-1C94-38B9-934E-73F2A026AC1C}"/>
              </a:ext>
            </a:extLst>
          </p:cNvPr>
          <p:cNvGrpSpPr/>
          <p:nvPr/>
        </p:nvGrpSpPr>
        <p:grpSpPr>
          <a:xfrm>
            <a:off x="9257708" y="4595511"/>
            <a:ext cx="1967919" cy="1283397"/>
            <a:chOff x="9257708" y="4595511"/>
            <a:chExt cx="1967919" cy="12833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9D3B8CB-8A10-C294-4FC4-C54A95BE5C67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i" sz="1400" b="1" cap="all" dirty="0">
                  <a:solidFill>
                    <a:schemeClr val="accent1"/>
                  </a:solidFill>
                </a:rPr>
                <a:t>Ihmisoikeudet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BBF174F-A8B3-569E-915B-E62B16961A15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419EA2-5449-9223-30B7-85BD5B6369A4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AB129E5-F0FA-2B5E-089B-2A6C60A6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EA39645-180D-C6C8-1DF6-A08097C4A7F4}"/>
              </a:ext>
            </a:extLst>
          </p:cNvPr>
          <p:cNvGrpSpPr/>
          <p:nvPr/>
        </p:nvGrpSpPr>
        <p:grpSpPr>
          <a:xfrm>
            <a:off x="7274187" y="919390"/>
            <a:ext cx="939041" cy="908946"/>
            <a:chOff x="8251791" y="2424804"/>
            <a:chExt cx="939041" cy="90894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DAD1769-12F7-17D7-1850-27BEF95FCF3F}"/>
                </a:ext>
              </a:extLst>
            </p:cNvPr>
            <p:cNvSpPr/>
            <p:nvPr/>
          </p:nvSpPr>
          <p:spPr>
            <a:xfrm>
              <a:off x="8281886" y="2424804"/>
              <a:ext cx="908946" cy="90894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D3423AAD-E0E5-F285-66C7-7A9AF7797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51791" y="2485573"/>
              <a:ext cx="832904" cy="726292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43AA92-02D2-A0C2-FC11-83AB99CAD301}"/>
              </a:ext>
            </a:extLst>
          </p:cNvPr>
          <p:cNvGrpSpPr/>
          <p:nvPr/>
        </p:nvGrpSpPr>
        <p:grpSpPr>
          <a:xfrm>
            <a:off x="9328915" y="919390"/>
            <a:ext cx="908946" cy="908946"/>
            <a:chOff x="9321530" y="914796"/>
            <a:chExt cx="908946" cy="90894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D4FC8C0-A41A-1457-2868-24D203AFF42C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BE7DEE-C144-95EF-076E-266AC9D43150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104" name="Free-form: Shape 61">
                <a:extLst>
                  <a:ext uri="{FF2B5EF4-FFF2-40B4-BE49-F238E27FC236}">
                    <a16:creationId xmlns:a16="http://schemas.microsoft.com/office/drawing/2014/main" id="{EB5986DD-6228-1F99-A03F-D962B2637FE2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5" name="Free-form: Shape 62">
                <a:extLst>
                  <a:ext uri="{FF2B5EF4-FFF2-40B4-BE49-F238E27FC236}">
                    <a16:creationId xmlns:a16="http://schemas.microsoft.com/office/drawing/2014/main" id="{513BFF55-AB9B-B53C-1918-2697D38C711E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6" name="Free-form: Shape 63">
                <a:extLst>
                  <a:ext uri="{FF2B5EF4-FFF2-40B4-BE49-F238E27FC236}">
                    <a16:creationId xmlns:a16="http://schemas.microsoft.com/office/drawing/2014/main" id="{A9165A9B-C594-BA21-C7FE-1BB2A6DEE50F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7" name="Free-form: Shape 64">
                <a:extLst>
                  <a:ext uri="{FF2B5EF4-FFF2-40B4-BE49-F238E27FC236}">
                    <a16:creationId xmlns:a16="http://schemas.microsoft.com/office/drawing/2014/main" id="{02642883-B8A6-7904-9DA8-AEA31BC54530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65">
                <a:extLst>
                  <a:ext uri="{FF2B5EF4-FFF2-40B4-BE49-F238E27FC236}">
                    <a16:creationId xmlns:a16="http://schemas.microsoft.com/office/drawing/2014/main" id="{5EFE3BF7-C13E-CE3B-0E1A-93A6E05089F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66">
                <a:extLst>
                  <a:ext uri="{FF2B5EF4-FFF2-40B4-BE49-F238E27FC236}">
                    <a16:creationId xmlns:a16="http://schemas.microsoft.com/office/drawing/2014/main" id="{64504DD4-D51A-725D-B9B0-6072EED2E192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67">
                <a:extLst>
                  <a:ext uri="{FF2B5EF4-FFF2-40B4-BE49-F238E27FC236}">
                    <a16:creationId xmlns:a16="http://schemas.microsoft.com/office/drawing/2014/main" id="{84940EBE-1378-B72B-4E5F-0B03D67E5214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1" name="Free-form: Shape 68">
                <a:extLst>
                  <a:ext uri="{FF2B5EF4-FFF2-40B4-BE49-F238E27FC236}">
                    <a16:creationId xmlns:a16="http://schemas.microsoft.com/office/drawing/2014/main" id="{0419EB00-C92E-341F-6BD3-44DEF9CB4545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2" name="Free-form: Shape 69">
                <a:extLst>
                  <a:ext uri="{FF2B5EF4-FFF2-40B4-BE49-F238E27FC236}">
                    <a16:creationId xmlns:a16="http://schemas.microsoft.com/office/drawing/2014/main" id="{59A07627-1A16-2E7E-AD9D-9F6765A2258F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70">
                <a:extLst>
                  <a:ext uri="{FF2B5EF4-FFF2-40B4-BE49-F238E27FC236}">
                    <a16:creationId xmlns:a16="http://schemas.microsoft.com/office/drawing/2014/main" id="{920059E9-6768-C174-1867-AC2C5E08006C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71">
                <a:extLst>
                  <a:ext uri="{FF2B5EF4-FFF2-40B4-BE49-F238E27FC236}">
                    <a16:creationId xmlns:a16="http://schemas.microsoft.com/office/drawing/2014/main" id="{077EFB72-E30C-4F11-F68E-CC4146DFE6CC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72">
                <a:extLst>
                  <a:ext uri="{FF2B5EF4-FFF2-40B4-BE49-F238E27FC236}">
                    <a16:creationId xmlns:a16="http://schemas.microsoft.com/office/drawing/2014/main" id="{DFB9ACA6-16A0-8A45-30E0-2729DE8E294D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73">
                <a:extLst>
                  <a:ext uri="{FF2B5EF4-FFF2-40B4-BE49-F238E27FC236}">
                    <a16:creationId xmlns:a16="http://schemas.microsoft.com/office/drawing/2014/main" id="{B9B60B0E-2DAC-FDDD-089B-88EF5E2F679D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74">
                <a:extLst>
                  <a:ext uri="{FF2B5EF4-FFF2-40B4-BE49-F238E27FC236}">
                    <a16:creationId xmlns:a16="http://schemas.microsoft.com/office/drawing/2014/main" id="{47D8006D-DF07-119B-3872-6C7531448ABE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75">
                <a:extLst>
                  <a:ext uri="{FF2B5EF4-FFF2-40B4-BE49-F238E27FC236}">
                    <a16:creationId xmlns:a16="http://schemas.microsoft.com/office/drawing/2014/main" id="{381E8CBB-DFA7-5EC2-F5C7-C9F61E10F15B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76">
                <a:extLst>
                  <a:ext uri="{FF2B5EF4-FFF2-40B4-BE49-F238E27FC236}">
                    <a16:creationId xmlns:a16="http://schemas.microsoft.com/office/drawing/2014/main" id="{881D7775-1C45-7698-3381-286416FC8AB7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77">
                <a:extLst>
                  <a:ext uri="{FF2B5EF4-FFF2-40B4-BE49-F238E27FC236}">
                    <a16:creationId xmlns:a16="http://schemas.microsoft.com/office/drawing/2014/main" id="{14B31B33-58F3-6B94-6F84-71EBAB4965B0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78">
                <a:extLst>
                  <a:ext uri="{FF2B5EF4-FFF2-40B4-BE49-F238E27FC236}">
                    <a16:creationId xmlns:a16="http://schemas.microsoft.com/office/drawing/2014/main" id="{9CB76B5B-1299-F70E-63F2-D1D6E2B46B49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2" name="Free-form: Shape 79">
                <a:extLst>
                  <a:ext uri="{FF2B5EF4-FFF2-40B4-BE49-F238E27FC236}">
                    <a16:creationId xmlns:a16="http://schemas.microsoft.com/office/drawing/2014/main" id="{78FFDDB4-8F2D-5EB1-1B6D-0AEF9911F00F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3" name="Free-form: Shape 80">
                <a:extLst>
                  <a:ext uri="{FF2B5EF4-FFF2-40B4-BE49-F238E27FC236}">
                    <a16:creationId xmlns:a16="http://schemas.microsoft.com/office/drawing/2014/main" id="{212DD8A1-98B7-C884-D9E6-9DCF77EB01D1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4" name="Free-form: Shape 81">
                <a:extLst>
                  <a:ext uri="{FF2B5EF4-FFF2-40B4-BE49-F238E27FC236}">
                    <a16:creationId xmlns:a16="http://schemas.microsoft.com/office/drawing/2014/main" id="{8EC5764A-47DF-129E-C50B-C58151CFF410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5" name="Free-form: Shape 82">
                <a:extLst>
                  <a:ext uri="{FF2B5EF4-FFF2-40B4-BE49-F238E27FC236}">
                    <a16:creationId xmlns:a16="http://schemas.microsoft.com/office/drawing/2014/main" id="{7BDBD470-17AE-8F0F-AB75-318DD5368E90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83">
                <a:extLst>
                  <a:ext uri="{FF2B5EF4-FFF2-40B4-BE49-F238E27FC236}">
                    <a16:creationId xmlns:a16="http://schemas.microsoft.com/office/drawing/2014/main" id="{1715AB8A-C9F3-A54C-342A-C75C228234C8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7" name="Free-form: Shape 84">
                <a:extLst>
                  <a:ext uri="{FF2B5EF4-FFF2-40B4-BE49-F238E27FC236}">
                    <a16:creationId xmlns:a16="http://schemas.microsoft.com/office/drawing/2014/main" id="{6BBD1059-33CF-1F92-29E5-231843C5FFB8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8" name="Free-form: Shape 85">
                <a:extLst>
                  <a:ext uri="{FF2B5EF4-FFF2-40B4-BE49-F238E27FC236}">
                    <a16:creationId xmlns:a16="http://schemas.microsoft.com/office/drawing/2014/main" id="{D188F8A8-BE57-A5B6-390E-33F25DFBC43A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9" name="Free-form: Shape 86">
                <a:extLst>
                  <a:ext uri="{FF2B5EF4-FFF2-40B4-BE49-F238E27FC236}">
                    <a16:creationId xmlns:a16="http://schemas.microsoft.com/office/drawing/2014/main" id="{F388B44B-71BE-4F3B-9D96-EAF259F29A32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0" name="Free-form: Shape 87">
                <a:extLst>
                  <a:ext uri="{FF2B5EF4-FFF2-40B4-BE49-F238E27FC236}">
                    <a16:creationId xmlns:a16="http://schemas.microsoft.com/office/drawing/2014/main" id="{BD8FCDB0-26F6-08B3-0BEF-DD2C032F1E3A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1" name="Free-form: Shape 88">
                <a:extLst>
                  <a:ext uri="{FF2B5EF4-FFF2-40B4-BE49-F238E27FC236}">
                    <a16:creationId xmlns:a16="http://schemas.microsoft.com/office/drawing/2014/main" id="{F4445E31-CD57-7CAC-5B45-13C7FFBA3B0B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2" name="Free-form: Shape 89">
                <a:extLst>
                  <a:ext uri="{FF2B5EF4-FFF2-40B4-BE49-F238E27FC236}">
                    <a16:creationId xmlns:a16="http://schemas.microsoft.com/office/drawing/2014/main" id="{B0EF49D4-47CC-0E51-EF00-CB0B69362506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3" name="Free-form: Shape 90">
                <a:extLst>
                  <a:ext uri="{FF2B5EF4-FFF2-40B4-BE49-F238E27FC236}">
                    <a16:creationId xmlns:a16="http://schemas.microsoft.com/office/drawing/2014/main" id="{FF174801-7349-3F02-AECC-44C4346FCE51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4" name="Free-form: Shape 91">
                <a:extLst>
                  <a:ext uri="{FF2B5EF4-FFF2-40B4-BE49-F238E27FC236}">
                    <a16:creationId xmlns:a16="http://schemas.microsoft.com/office/drawing/2014/main" id="{479D9523-C0F7-013A-671D-C586EC772ED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5" name="Free-form: Shape 92">
                <a:extLst>
                  <a:ext uri="{FF2B5EF4-FFF2-40B4-BE49-F238E27FC236}">
                    <a16:creationId xmlns:a16="http://schemas.microsoft.com/office/drawing/2014/main" id="{FEBAB7B6-8961-F5C6-0EBD-4FB9D21E66ED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6" name="Free-form: Shape 93">
                <a:extLst>
                  <a:ext uri="{FF2B5EF4-FFF2-40B4-BE49-F238E27FC236}">
                    <a16:creationId xmlns:a16="http://schemas.microsoft.com/office/drawing/2014/main" id="{13EBA9BD-BBA9-8F44-D3F4-68CC99831E78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7" name="Free-form: Shape 94">
                <a:extLst>
                  <a:ext uri="{FF2B5EF4-FFF2-40B4-BE49-F238E27FC236}">
                    <a16:creationId xmlns:a16="http://schemas.microsoft.com/office/drawing/2014/main" id="{7EECF2A7-4767-3BB7-96FF-D4719F183F16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8" name="Free-form: Shape 95">
                <a:extLst>
                  <a:ext uri="{FF2B5EF4-FFF2-40B4-BE49-F238E27FC236}">
                    <a16:creationId xmlns:a16="http://schemas.microsoft.com/office/drawing/2014/main" id="{76180FBF-30E9-7D6D-F733-00E6A9904740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9" name="Free-form: Shape 96">
                <a:extLst>
                  <a:ext uri="{FF2B5EF4-FFF2-40B4-BE49-F238E27FC236}">
                    <a16:creationId xmlns:a16="http://schemas.microsoft.com/office/drawing/2014/main" id="{68071C96-7C0F-682F-F675-5BAA0A033423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0" name="Free-form: Shape 97">
                <a:extLst>
                  <a:ext uri="{FF2B5EF4-FFF2-40B4-BE49-F238E27FC236}">
                    <a16:creationId xmlns:a16="http://schemas.microsoft.com/office/drawing/2014/main" id="{46716252-F9F0-4D71-7A59-B0ED1AB380B0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A77F81C-9A7F-4D18-CC51-E1CFB2803BDB}"/>
              </a:ext>
            </a:extLst>
          </p:cNvPr>
          <p:cNvGrpSpPr/>
          <p:nvPr/>
        </p:nvGrpSpPr>
        <p:grpSpPr>
          <a:xfrm>
            <a:off x="9758273" y="4600105"/>
            <a:ext cx="908946" cy="966112"/>
            <a:chOff x="9867605" y="4548862"/>
            <a:chExt cx="908946" cy="966112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2D25D86-CC7E-F06A-EF3A-8D053D81503B}"/>
                </a:ext>
              </a:extLst>
            </p:cNvPr>
            <p:cNvSpPr/>
            <p:nvPr/>
          </p:nvSpPr>
          <p:spPr>
            <a:xfrm>
              <a:off x="9867605" y="4606028"/>
              <a:ext cx="908946" cy="90894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145" name="Graphic 144">
              <a:extLst>
                <a:ext uri="{FF2B5EF4-FFF2-40B4-BE49-F238E27FC236}">
                  <a16:creationId xmlns:a16="http://schemas.microsoft.com/office/drawing/2014/main" id="{BB821641-D9B5-7FA8-848C-F47966707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76578" y="4548862"/>
              <a:ext cx="891000" cy="801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37D53AC-2527-4A06-4F15-DFC5E04E7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97" y="1092268"/>
            <a:ext cx="5682144" cy="58661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fi">
                <a:solidFill>
                  <a:schemeClr val="tx1">
                    <a:lumMod val="75000"/>
                    <a:lumOff val="25000"/>
                  </a:schemeClr>
                </a:solidFill>
              </a:rPr>
              <a:t>Schengen-alue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fi" sz="4000" b="1" dirty="0" smtClean="0">
                <a:solidFill>
                  <a:schemeClr val="accent1"/>
                </a:solidFill>
              </a:rPr>
              <a:t>29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maata</a:t>
            </a:r>
            <a:r>
              <a:rPr lang="fi" sz="2400" dirty="0">
                <a:solidFill>
                  <a:schemeClr val="accent1"/>
                </a:solidFill>
              </a:rPr>
              <a:t>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40834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fi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*Tullut voimaan </a:t>
            </a:r>
            <a:r>
              <a:rPr lang="fi" sz="1200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1.1.2025</a:t>
            </a:r>
            <a:endParaRPr lang="fi" sz="1200" i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08447"/>
            <a:ext cx="2736996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 rajoja jäsenvaltioiden välillä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16804" y="1343818"/>
            <a:ext cx="2754573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Yhteinen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viisumikäytäntö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ulkomaiden kansalaisille</a:t>
            </a: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0E608770-E74D-E6DD-D6C3-2ACEE794C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21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959" y="3766383"/>
            <a:ext cx="1897965" cy="189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fi" sz="2800">
                <a:solidFill>
                  <a:schemeClr val="tx1">
                    <a:lumMod val="75000"/>
                    <a:lumOff val="25000"/>
                  </a:schemeClr>
                </a:solidFill>
              </a:rPr>
              <a:t>Shengen-alueen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i" sz="2800">
                <a:solidFill>
                  <a:schemeClr val="tx1">
                    <a:lumMod val="75000"/>
                    <a:lumOff val="25000"/>
                  </a:schemeClr>
                </a:solidFill>
              </a:rPr>
              <a:t>nykyiset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i" sz="2800">
                <a:solidFill>
                  <a:schemeClr val="tx1">
                    <a:lumMod val="75000"/>
                    <a:lumOff val="25000"/>
                  </a:schemeClr>
                </a:solidFill>
              </a:rPr>
              <a:t>jäsenet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90" y="2246101"/>
            <a:ext cx="1897928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fi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fi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Itävalta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fi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fi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Belgia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fi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	</a:t>
            </a:r>
            <a:r>
              <a:rPr lang="en-US" sz="1600" dirty="0" smtClean="0"/>
              <a:t>Bulgaria</a:t>
            </a:r>
            <a:endParaRPr lang="fi" sz="1600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fi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fi" sz="16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Kroatia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i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fi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Tšekki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i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fi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Tanska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i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fi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Viro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i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fi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Suomi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i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9</a:t>
            </a:r>
            <a:r>
              <a:rPr lang="fi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Ranska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fi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10</a:t>
            </a:r>
            <a:r>
              <a:rPr lang="fi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Saksa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fi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11</a:t>
            </a:r>
            <a:r>
              <a:rPr lang="fi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Kreikka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fi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12</a:t>
            </a:r>
            <a:r>
              <a:rPr lang="fi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Unkari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i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13</a:t>
            </a:r>
            <a:r>
              <a:rPr lang="fi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Islanti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i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14</a:t>
            </a:r>
            <a:r>
              <a:rPr lang="fi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Italia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i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15</a:t>
            </a:r>
            <a:r>
              <a:rPr lang="fi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Latvia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i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16</a:t>
            </a:r>
            <a:r>
              <a:rPr lang="fi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Liechtenstein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i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17</a:t>
            </a:r>
            <a:r>
              <a:rPr lang="fi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Liettua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i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18</a:t>
            </a:r>
            <a:r>
              <a:rPr lang="fi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Luxemburg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i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19</a:t>
            </a:r>
            <a:r>
              <a:rPr lang="fi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Malta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i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fi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Alankomaat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i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21</a:t>
            </a:r>
            <a:r>
              <a:rPr lang="fi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Norja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i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22</a:t>
            </a:r>
            <a:r>
              <a:rPr lang="fi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Puola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i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23</a:t>
            </a:r>
            <a:r>
              <a:rPr lang="fi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Portugali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i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24	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Romania</a:t>
            </a:r>
            <a:endParaRPr lang="fi" sz="16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i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25</a:t>
            </a:r>
            <a:r>
              <a:rPr lang="fi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Slovakia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i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26</a:t>
            </a:r>
            <a:r>
              <a:rPr lang="fi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Slovenia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i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27</a:t>
            </a:r>
            <a:r>
              <a:rPr lang="fi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Espanja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i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28</a:t>
            </a:r>
            <a:r>
              <a:rPr lang="fi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Ruotsi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i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29</a:t>
            </a:r>
            <a:r>
              <a:rPr lang="fi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Sveitsi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59787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79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0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1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2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3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4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5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6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7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8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9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0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1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2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3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4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5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6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7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8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9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0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1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2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3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4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5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6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7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8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44668" y="1550310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112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schemeClr val="accent1"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111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8179665" y="4360013"/>
            <a:ext cx="397161" cy="855481"/>
            <a:chOff x="7134759" y="4075806"/>
            <a:chExt cx="333526" cy="771139"/>
          </a:xfrm>
          <a:effectLst>
            <a:glow rad="127000">
              <a:schemeClr val="tx2"/>
            </a:glow>
          </a:effectLst>
        </p:grpSpPr>
        <p:sp>
          <p:nvSpPr>
            <p:cNvPr id="156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7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134759" y="407580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3004681" y="595981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9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>
                  <a:solidFill>
                    <a:schemeClr val="bg1"/>
                  </a:solidFill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0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3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261476" cy="270843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6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8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9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1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2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4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5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6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7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8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9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80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81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4" name="Mit___EU_n_sis__markkinat_tarkoittavat__(Small_Custom_480_)">
            <a:hlinkClick r:id="" action="ppaction://media"/>
            <a:extLst>
              <a:ext uri="{FF2B5EF4-FFF2-40B4-BE49-F238E27FC236}">
                <a16:creationId xmlns:a16="http://schemas.microsoft.com/office/drawing/2014/main" id="{F9215C1A-6E80-B385-FC9C-F0EDEEE6815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6724" y="717028"/>
            <a:ext cx="9187335" cy="5163521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6022" y="2601065"/>
            <a:ext cx="2222332" cy="2222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fi">
                <a:solidFill>
                  <a:schemeClr val="tx1">
                    <a:lumMod val="75000"/>
                    <a:lumOff val="25000"/>
                  </a:schemeClr>
                </a:solidFill>
              </a:rPr>
              <a:t>Sisämarkkinat ja tulliliitto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097" y="3093273"/>
            <a:ext cx="2300182" cy="861774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dirty="0" err="1">
                <a:solidFill>
                  <a:schemeClr val="bg1"/>
                </a:solidFill>
              </a:rPr>
              <a:t>Vapaa</a:t>
            </a:r>
            <a:r>
              <a:rPr lang="en-GB" b="1" i="1" cap="all" dirty="0">
                <a:solidFill>
                  <a:schemeClr val="bg1"/>
                </a:solidFill>
              </a:rPr>
              <a:t/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dirty="0" err="1">
                <a:solidFill>
                  <a:schemeClr val="bg1"/>
                </a:solidFill>
              </a:rPr>
              <a:t>liikkuminen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457038" y="1618688"/>
            <a:ext cx="1334853" cy="1567111"/>
            <a:chOff x="3950330" y="1772982"/>
            <a:chExt cx="1334853" cy="1567111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973199" y="3090794"/>
              <a:ext cx="128911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i" sz="1800" b="1" cap="all">
                  <a:solidFill>
                    <a:schemeClr val="accent1"/>
                  </a:solidFill>
                </a:rPr>
                <a:t>Tavarat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7612E99-E64D-D58A-3161-22A0BEA00735}"/>
              </a:ext>
            </a:extLst>
          </p:cNvPr>
          <p:cNvGrpSpPr/>
          <p:nvPr/>
        </p:nvGrpSpPr>
        <p:grpSpPr>
          <a:xfrm>
            <a:off x="8055121" y="1513598"/>
            <a:ext cx="1195269" cy="1699348"/>
            <a:chOff x="3507879" y="4041714"/>
            <a:chExt cx="1195269" cy="1699348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3561316" y="5491763"/>
              <a:ext cx="108839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i" sz="1800" b="1" cap="all">
                  <a:solidFill>
                    <a:schemeClr val="accent1"/>
                  </a:solidFill>
                </a:rPr>
                <a:t>Pääoma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6BE3DD1-C0BE-112D-93EE-149EA6C457A8}"/>
                </a:ext>
              </a:extLst>
            </p:cNvPr>
            <p:cNvGrpSpPr/>
            <p:nvPr/>
          </p:nvGrpSpPr>
          <p:grpSpPr>
            <a:xfrm>
              <a:off x="3507879" y="4041714"/>
              <a:ext cx="1195269" cy="1369708"/>
              <a:chOff x="4947305" y="2722221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4947305" y="2896660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5145630" y="2722221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49B822D-45C4-D169-7B37-382FA931A9FF}"/>
              </a:ext>
            </a:extLst>
          </p:cNvPr>
          <p:cNvGrpSpPr/>
          <p:nvPr/>
        </p:nvGrpSpPr>
        <p:grpSpPr>
          <a:xfrm>
            <a:off x="8045115" y="4325997"/>
            <a:ext cx="1384822" cy="1680117"/>
            <a:chOff x="5984235" y="3519564"/>
            <a:chExt cx="1384822" cy="1680117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6074822" y="4950382"/>
              <a:ext cx="1203648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i" sz="1800" b="1" cap="all">
                  <a:solidFill>
                    <a:schemeClr val="accent1"/>
                  </a:solidFill>
                </a:rPr>
                <a:t>Palvelut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6090782" y="3632224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5984235" y="3519564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FF0C5A6-94D9-A0E8-27F0-E721D7D6E6DE}"/>
              </a:ext>
            </a:extLst>
          </p:cNvPr>
          <p:cNvGrpSpPr/>
          <p:nvPr/>
        </p:nvGrpSpPr>
        <p:grpSpPr>
          <a:xfrm>
            <a:off x="2291674" y="4385935"/>
            <a:ext cx="1539079" cy="1620179"/>
            <a:chOff x="8220929" y="4040542"/>
            <a:chExt cx="1539079" cy="162017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8432131" y="5411422"/>
              <a:ext cx="111667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i" sz="1800" b="1" cap="all">
                  <a:solidFill>
                    <a:schemeClr val="accent1"/>
                  </a:solidFill>
                </a:rPr>
                <a:t>Ihmiset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8220929" y="4040542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fi"/>
              <a:t>Mistä asioista EU voi säätää lakeja?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4081664" y="1769045"/>
            <a:ext cx="6857800" cy="4799813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50" y="1769606"/>
            <a:ext cx="2478524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1079557" y="205884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fi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Tulliliitto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1079557" y="2762140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fi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Kilpailusäännöt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1079557" y="3465436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fi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Rahapolitiikka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1079557" y="4168731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fi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Kauppa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1079557" y="4872028"/>
            <a:ext cx="2098530" cy="7620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fi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Merikasvit ja -eläimet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842182" y="1248835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F2CDBE1-2158-78EB-5976-C6F82E62EE74}"/>
              </a:ext>
            </a:extLst>
          </p:cNvPr>
          <p:cNvGrpSpPr/>
          <p:nvPr/>
        </p:nvGrpSpPr>
        <p:grpSpPr>
          <a:xfrm>
            <a:off x="4301570" y="2057296"/>
            <a:ext cx="6768000" cy="4054078"/>
            <a:chOff x="4538105" y="1852781"/>
            <a:chExt cx="6771080" cy="4275140"/>
          </a:xfrm>
          <a:solidFill>
            <a:schemeClr val="bg1"/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1E6D6-3E39-15E6-9BA0-F8F0B9817C5D}"/>
                </a:ext>
              </a:extLst>
            </p:cNvPr>
            <p:cNvSpPr txBox="1"/>
            <p:nvPr/>
          </p:nvSpPr>
          <p:spPr>
            <a:xfrm>
              <a:off x="4538107" y="1852781"/>
              <a:ext cx="21969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i" sz="1400" dirty="0">
                  <a:solidFill>
                    <a:schemeClr val="bg1"/>
                  </a:solidFill>
                </a:rPr>
                <a:t>Sisämarkkinat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A5F16-DE13-553B-1AB6-409A3A0A6AB4}"/>
                </a:ext>
              </a:extLst>
            </p:cNvPr>
            <p:cNvSpPr txBox="1"/>
            <p:nvPr/>
          </p:nvSpPr>
          <p:spPr>
            <a:xfrm>
              <a:off x="4538107" y="2558970"/>
              <a:ext cx="21969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i" sz="1400">
                  <a:solidFill>
                    <a:schemeClr val="bg1"/>
                  </a:solidFill>
                </a:rPr>
                <a:t>Työllisyys- ja sosiaaliasiat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2A7977-D314-E0A2-7EF1-6D051CA30E1F}"/>
                </a:ext>
              </a:extLst>
            </p:cNvPr>
            <p:cNvSpPr txBox="1"/>
            <p:nvPr/>
          </p:nvSpPr>
          <p:spPr>
            <a:xfrm>
              <a:off x="4538107" y="3503522"/>
              <a:ext cx="21969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i" sz="1400">
                  <a:solidFill>
                    <a:schemeClr val="bg1"/>
                  </a:solidFill>
                </a:rPr>
                <a:t>Maatalous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5E3D3-447C-1B70-D81F-9675B85071AE}"/>
                </a:ext>
              </a:extLst>
            </p:cNvPr>
            <p:cNvSpPr txBox="1"/>
            <p:nvPr/>
          </p:nvSpPr>
          <p:spPr>
            <a:xfrm>
              <a:off x="4538105" y="4209711"/>
              <a:ext cx="2196999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i" sz="1400" dirty="0">
                  <a:solidFill>
                    <a:schemeClr val="bg1"/>
                  </a:solidFill>
                </a:rPr>
                <a:t>Kalanviljelylaitokset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4567-E56A-1EE2-B715-E74F9F1213EF}"/>
                </a:ext>
              </a:extLst>
            </p:cNvPr>
            <p:cNvSpPr txBox="1"/>
            <p:nvPr/>
          </p:nvSpPr>
          <p:spPr>
            <a:xfrm>
              <a:off x="4538107" y="4915900"/>
              <a:ext cx="21969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i" sz="1400">
                  <a:solidFill>
                    <a:schemeClr val="bg1"/>
                  </a:solidFill>
                </a:rPr>
                <a:t>Ympäristö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049B4-132D-B293-E137-D6FDB9935EC5}"/>
                </a:ext>
              </a:extLst>
            </p:cNvPr>
            <p:cNvSpPr txBox="1"/>
            <p:nvPr/>
          </p:nvSpPr>
          <p:spPr>
            <a:xfrm>
              <a:off x="4538718" y="5622089"/>
              <a:ext cx="2196386" cy="50583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i" sz="1400">
                  <a:solidFill>
                    <a:schemeClr val="bg1"/>
                  </a:solidFill>
                </a:rPr>
                <a:t>Kuluttajansuoja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87598-E82C-201B-AB21-8087C781841B}"/>
                </a:ext>
              </a:extLst>
            </p:cNvPr>
            <p:cNvSpPr txBox="1"/>
            <p:nvPr/>
          </p:nvSpPr>
          <p:spPr>
            <a:xfrm>
              <a:off x="6916023" y="185278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i" sz="1400">
                  <a:solidFill>
                    <a:schemeClr val="bg1"/>
                  </a:solidFill>
                </a:rPr>
                <a:t>Liikenne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A8578-3D4D-20EA-22A7-57218E67610B}"/>
                </a:ext>
              </a:extLst>
            </p:cNvPr>
            <p:cNvSpPr txBox="1"/>
            <p:nvPr/>
          </p:nvSpPr>
          <p:spPr>
            <a:xfrm>
              <a:off x="6916023" y="2514824"/>
              <a:ext cx="2133173" cy="91111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i" sz="1400" dirty="0">
                  <a:solidFill>
                    <a:schemeClr val="bg1"/>
                  </a:solidFill>
                </a:rPr>
                <a:t>Euroopan laajuinen liikenneverkko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3EBA7-9A51-A12B-7373-63012580C537}"/>
                </a:ext>
              </a:extLst>
            </p:cNvPr>
            <p:cNvSpPr txBox="1"/>
            <p:nvPr/>
          </p:nvSpPr>
          <p:spPr>
            <a:xfrm>
              <a:off x="6928613" y="3574252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i" sz="1400">
                  <a:solidFill>
                    <a:schemeClr val="bg1"/>
                  </a:solidFill>
                </a:rPr>
                <a:t>Energia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488D1-B842-0361-9727-C1D43EDBA98B}"/>
                </a:ext>
              </a:extLst>
            </p:cNvPr>
            <p:cNvSpPr txBox="1"/>
            <p:nvPr/>
          </p:nvSpPr>
          <p:spPr>
            <a:xfrm>
              <a:off x="6914799" y="4898337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i" sz="1400">
                  <a:solidFill>
                    <a:schemeClr val="bg1"/>
                  </a:solidFill>
                </a:rPr>
                <a:t>Perusoikeudet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C5B81-A198-3F25-2FBA-ACF66CD595F2}"/>
                </a:ext>
              </a:extLst>
            </p:cNvPr>
            <p:cNvSpPr txBox="1"/>
            <p:nvPr/>
          </p:nvSpPr>
          <p:spPr>
            <a:xfrm>
              <a:off x="9174788" y="1852781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i" sz="1400">
                  <a:solidFill>
                    <a:schemeClr val="bg1"/>
                  </a:solidFill>
                </a:rPr>
                <a:t>Maahanmuutto ja sisäasiat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D215E-D6E7-D6FF-DD89-0C430DFA18D3}"/>
                </a:ext>
              </a:extLst>
            </p:cNvPr>
            <p:cNvSpPr txBox="1"/>
            <p:nvPr/>
          </p:nvSpPr>
          <p:spPr>
            <a:xfrm>
              <a:off x="9174788" y="281176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i" sz="1400">
                  <a:solidFill>
                    <a:schemeClr val="bg1"/>
                  </a:solidFill>
                </a:rPr>
                <a:t>Kansanterveys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8B439C-CB0E-40B0-346E-B4D930284831}"/>
                </a:ext>
              </a:extLst>
            </p:cNvPr>
            <p:cNvSpPr txBox="1"/>
            <p:nvPr/>
          </p:nvSpPr>
          <p:spPr>
            <a:xfrm>
              <a:off x="9174788" y="3532378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i" sz="1400">
                  <a:solidFill>
                    <a:schemeClr val="bg1"/>
                  </a:solidFill>
                </a:rPr>
                <a:t>Tutkimus ja avaruus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3BE369-3F7E-85FE-8D36-AB110A7432DF}"/>
                </a:ext>
              </a:extLst>
            </p:cNvPr>
            <p:cNvSpPr txBox="1"/>
            <p:nvPr/>
          </p:nvSpPr>
          <p:spPr>
            <a:xfrm>
              <a:off x="9174175" y="4491358"/>
              <a:ext cx="2133173" cy="118344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noAutofit/>
            </a:bodyPr>
            <a:lstStyle/>
            <a:p>
              <a:pPr rtl="0"/>
              <a:r>
                <a:rPr lang="fi" sz="1400" spc="-10">
                  <a:solidFill>
                    <a:schemeClr val="bg1"/>
                  </a:solidFill>
                </a:rPr>
                <a:t>Humanitaarinen apu ja pelastuspalvelu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AA725E-F663-8F92-D398-4E75AE5220C6}"/>
                </a:ext>
              </a:extLst>
            </p:cNvPr>
            <p:cNvSpPr txBox="1"/>
            <p:nvPr/>
          </p:nvSpPr>
          <p:spPr>
            <a:xfrm>
              <a:off x="6931252" y="4236295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i" sz="1400" dirty="0">
                  <a:solidFill>
                    <a:schemeClr val="bg1"/>
                  </a:solidFill>
                </a:rPr>
                <a:t>Oikeusasiat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266143" y="1250075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9fcfd2-021d-4f4d-b448-87f88c55857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5AE0ADC0A5A146BC27407AD9B6C988" ma:contentTypeVersion="11" ma:contentTypeDescription="Create a new document." ma:contentTypeScope="" ma:versionID="f66f95e8157ad67126aed15e9353f10f">
  <xsd:schema xmlns:xsd="http://www.w3.org/2001/XMLSchema" xmlns:xs="http://www.w3.org/2001/XMLSchema" xmlns:p="http://schemas.microsoft.com/office/2006/metadata/properties" xmlns:ns2="109fcfd2-021d-4f4d-b448-87f88c558579" targetNamespace="http://schemas.microsoft.com/office/2006/metadata/properties" ma:root="true" ma:fieldsID="b7bd2193f8590f05305ede4df1c919e6" ns2:_="">
    <xsd:import namespace="109fcfd2-021d-4f4d-b448-87f88c5585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9fcfd2-021d-4f4d-b448-87f88c5585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900801-721C-4CA1-BFD6-62A7B539C46D}">
  <ds:schemaRefs>
    <ds:schemaRef ds:uri="http://schemas.microsoft.com/office/2006/metadata/properties"/>
    <ds:schemaRef ds:uri="http://schemas.microsoft.com/office/infopath/2007/PartnerControls"/>
    <ds:schemaRef ds:uri="ffcdf2b0-1459-4444-989c-847f95dff766"/>
    <ds:schemaRef ds:uri="49002174-0238-4efa-9b69-c3e5b563d930"/>
  </ds:schemaRefs>
</ds:datastoreItem>
</file>

<file path=customXml/itemProps3.xml><?xml version="1.0" encoding="utf-8"?>
<ds:datastoreItem xmlns:ds="http://schemas.openxmlformats.org/officeDocument/2006/customXml" ds:itemID="{1B45715D-A5B5-4A4A-B547-193DF38A898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324</Words>
  <Application>Microsoft Office PowerPoint</Application>
  <PresentationFormat>Widescreen</PresentationFormat>
  <Paragraphs>111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Wingdings</vt:lpstr>
      <vt:lpstr>Open Sans</vt:lpstr>
      <vt:lpstr>Office Theme</vt:lpstr>
      <vt:lpstr>EU-DEMOKRATIA KÄYTÄNNÖSSÄ  Vaikuta kansalaisaloitteella</vt:lpstr>
      <vt:lpstr>PowerPoint Presentation</vt:lpstr>
      <vt:lpstr>PowerPoint Presentation</vt:lpstr>
      <vt:lpstr>EU:n arvot</vt:lpstr>
      <vt:lpstr>Schengen-alue</vt:lpstr>
      <vt:lpstr>Shengen-alueen  nykyiset  jäsenet</vt:lpstr>
      <vt:lpstr>PowerPoint Presentation</vt:lpstr>
      <vt:lpstr>Sisämarkkinat ja tulliliitto</vt:lpstr>
      <vt:lpstr>Mistä asioista EU voi säätää lakeja? </vt:lpstr>
      <vt:lpstr>Alueet, joilla EU voi tukea  kansallista toimintaa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Hahn, Alba</cp:lastModifiedBy>
  <cp:revision>61</cp:revision>
  <dcterms:created xsi:type="dcterms:W3CDTF">2023-03-30T13:25:28Z</dcterms:created>
  <dcterms:modified xsi:type="dcterms:W3CDTF">2025-07-03T13:26:50Z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0x010100C45AE0ADC0A5A146BC27407AD9B6C988</vt:lpwstr>
  </property>
  <property fmtid="{D5CDD505-2E9C-101B-9397-08002B2CF9AE}" pid="10" name="MediaServiceImageTags">
    <vt:lpwstr/>
  </property>
</Properties>
</file>