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060F6-8027-475B-80C4-00038E0AAA74}" v="368" dt="2023-06-02T14:03:52.6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TSILIKIDOU Eftychia" userId="d9fdb1ee-0dd4-4ecf-8fc2-842196e91276" providerId="ADAL" clId="{33086BA3-FE1F-48ED-912A-996193C481B5}"/>
    <pc:docChg chg="undo custSel modSld">
      <pc:chgData name="TSILIKIDOU Eftychia" userId="d9fdb1ee-0dd4-4ecf-8fc2-842196e91276" providerId="ADAL" clId="{33086BA3-FE1F-48ED-912A-996193C481B5}" dt="2023-05-17T08:08:21.600" v="7" actId="14100"/>
      <pc:docMkLst>
        <pc:docMk/>
      </pc:docMkLst>
      <pc:sldChg chg="modSp mod">
        <pc:chgData name="TSILIKIDOU Eftychia" userId="d9fdb1ee-0dd4-4ecf-8fc2-842196e91276" providerId="ADAL" clId="{33086BA3-FE1F-48ED-912A-996193C481B5}" dt="2023-05-17T08:08:21.600" v="7" actId="14100"/>
        <pc:sldMkLst>
          <pc:docMk/>
          <pc:sldMk cId="1062535801" sldId="271"/>
        </pc:sldMkLst>
        <pc:spChg chg="mod">
          <ac:chgData name="TSILIKIDOU Eftychia" userId="d9fdb1ee-0dd4-4ecf-8fc2-842196e91276" providerId="ADAL" clId="{33086BA3-FE1F-48ED-912A-996193C481B5}" dt="2023-05-17T08:08:21.600" v="7" actId="14100"/>
          <ac:spMkLst>
            <pc:docMk/>
            <pc:sldMk cId="1062535801" sldId="271"/>
            <ac:spMk id="3" creationId="{3DEA9387-228B-5019-2C15-DE3FD25A3156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</pc:sldChg>
    </pc:docChg>
  </pc:docChgLst>
  <pc:docChgLst>
    <pc:chgData name="LEVER Steven" userId="145c1310-78e0-4db2-831e-c364d1d3267c" providerId="ADAL" clId="{107060F6-8027-475B-80C4-00038E0AAA74}"/>
    <pc:docChg chg="undo redo custSel modSld modMainMaster">
      <pc:chgData name="LEVER Steven" userId="145c1310-78e0-4db2-831e-c364d1d3267c" providerId="ADAL" clId="{107060F6-8027-475B-80C4-00038E0AAA74}" dt="2023-06-02T14:03:52.640" v="366" actId="14100"/>
      <pc:docMkLst>
        <pc:docMk/>
      </pc:docMkLst>
      <pc:sldChg chg="modSp mod">
        <pc:chgData name="LEVER Steven" userId="145c1310-78e0-4db2-831e-c364d1d3267c" providerId="ADAL" clId="{107060F6-8027-475B-80C4-00038E0AAA74}" dt="2023-06-02T13:46:02.127" v="4" actId="1076"/>
        <pc:sldMkLst>
          <pc:docMk/>
          <pc:sldMk cId="440021409" sldId="256"/>
        </pc:sldMkLst>
        <pc:spChg chg="mod">
          <ac:chgData name="LEVER Steven" userId="145c1310-78e0-4db2-831e-c364d1d3267c" providerId="ADAL" clId="{107060F6-8027-475B-80C4-00038E0AAA74}" dt="2023-06-02T13:45:21.125" v="1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107060F6-8027-475B-80C4-00038E0AAA74}" dt="2023-06-02T13:46:02.127" v="4" actId="1076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107060F6-8027-475B-80C4-00038E0AAA74}" dt="2023-06-02T13:51:16.419" v="206" actId="1035"/>
        <pc:sldMkLst>
          <pc:docMk/>
          <pc:sldMk cId="1736037601" sldId="258"/>
        </pc:sldMkLst>
        <pc:spChg chg="add del mod">
          <ac:chgData name="LEVER Steven" userId="145c1310-78e0-4db2-831e-c364d1d3267c" providerId="ADAL" clId="{107060F6-8027-475B-80C4-00038E0AAA74}" dt="2023-06-02T13:50:55.664" v="199"/>
          <ac:spMkLst>
            <pc:docMk/>
            <pc:sldMk cId="1736037601" sldId="258"/>
            <ac:spMk id="3" creationId="{A1573801-4FC3-A684-D8FD-607E121867E4}"/>
          </ac:spMkLst>
        </pc:spChg>
        <pc:picChg chg="add mod">
          <ac:chgData name="LEVER Steven" userId="145c1310-78e0-4db2-831e-c364d1d3267c" providerId="ADAL" clId="{107060F6-8027-475B-80C4-00038E0AAA74}" dt="2023-06-02T13:51:16.419" v="206" actId="1035"/>
          <ac:picMkLst>
            <pc:docMk/>
            <pc:sldMk cId="1736037601" sldId="258"/>
            <ac:picMk id="4" creationId="{5DB38C9E-489F-60F2-1935-96F333F575DA}"/>
          </ac:picMkLst>
        </pc:picChg>
        <pc:picChg chg="del">
          <ac:chgData name="LEVER Steven" userId="145c1310-78e0-4db2-831e-c364d1d3267c" providerId="ADAL" clId="{107060F6-8027-475B-80C4-00038E0AAA74}" dt="2023-06-02T13:50:50.886" v="198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107060F6-8027-475B-80C4-00038E0AAA74}" dt="2023-06-02T13:53:39.830" v="235" actId="14100"/>
        <pc:sldMkLst>
          <pc:docMk/>
          <pc:sldMk cId="1762961032" sldId="259"/>
        </pc:sldMkLst>
        <pc:spChg chg="mod">
          <ac:chgData name="LEVER Steven" userId="145c1310-78e0-4db2-831e-c364d1d3267c" providerId="ADAL" clId="{107060F6-8027-475B-80C4-00038E0AAA74}" dt="2023-06-02T13:53:39.830" v="235" actId="14100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LEVER Steven" userId="145c1310-78e0-4db2-831e-c364d1d3267c" providerId="ADAL" clId="{107060F6-8027-475B-80C4-00038E0AAA74}" dt="2023-06-02T13:52:29.579" v="228" actId="1076"/>
          <ac:spMkLst>
            <pc:docMk/>
            <pc:sldMk cId="1762961032" sldId="259"/>
            <ac:spMk id="7" creationId="{4D0749DC-0E51-8F59-B04B-0654A596F5DA}"/>
          </ac:spMkLst>
        </pc:spChg>
        <pc:spChg chg="del mod topLvl">
          <ac:chgData name="LEVER Steven" userId="145c1310-78e0-4db2-831e-c364d1d3267c" providerId="ADAL" clId="{107060F6-8027-475B-80C4-00038E0AAA74}" dt="2023-06-02T13:53:28.436" v="232" actId="478"/>
          <ac:spMkLst>
            <pc:docMk/>
            <pc:sldMk cId="1762961032" sldId="259"/>
            <ac:spMk id="33" creationId="{46EE156E-CFF0-C31B-9B08-76308CCDD543}"/>
          </ac:spMkLst>
        </pc:spChg>
        <pc:spChg chg="mod">
          <ac:chgData name="LEVER Steven" userId="145c1310-78e0-4db2-831e-c364d1d3267c" providerId="ADAL" clId="{107060F6-8027-475B-80C4-00038E0AAA74}" dt="2023-06-02T13:53:25.266" v="231" actId="165"/>
          <ac:spMkLst>
            <pc:docMk/>
            <pc:sldMk cId="1762961032" sldId="259"/>
            <ac:spMk id="53" creationId="{EDAD1769-12F7-17D7-1850-27BEF95FCF3F}"/>
          </ac:spMkLst>
        </pc:spChg>
        <pc:spChg chg="del mod topLvl">
          <ac:chgData name="LEVER Steven" userId="145c1310-78e0-4db2-831e-c364d1d3267c" providerId="ADAL" clId="{107060F6-8027-475B-80C4-00038E0AAA74}" dt="2023-06-02T13:52:49.997" v="230" actId="478"/>
          <ac:spMkLst>
            <pc:docMk/>
            <pc:sldMk cId="1762961032" sldId="259"/>
            <ac:spMk id="142" creationId="{D9F61C42-BA67-6F8F-C077-6F008D03C6B2}"/>
          </ac:spMkLst>
        </pc:spChg>
        <pc:spChg chg="mod">
          <ac:chgData name="LEVER Steven" userId="145c1310-78e0-4db2-831e-c364d1d3267c" providerId="ADAL" clId="{107060F6-8027-475B-80C4-00038E0AAA74}" dt="2023-06-02T13:52:46.932" v="229" actId="165"/>
          <ac:spMkLst>
            <pc:docMk/>
            <pc:sldMk cId="1762961032" sldId="259"/>
            <ac:spMk id="144" creationId="{C2D25D86-CC7E-F06A-EF3A-8D053D81503B}"/>
          </ac:spMkLst>
        </pc:spChg>
        <pc:grpChg chg="del">
          <ac:chgData name="LEVER Steven" userId="145c1310-78e0-4db2-831e-c364d1d3267c" providerId="ADAL" clId="{107060F6-8027-475B-80C4-00038E0AAA74}" dt="2023-06-02T13:53:25.266" v="231" actId="165"/>
          <ac:grpSpMkLst>
            <pc:docMk/>
            <pc:sldMk cId="1762961032" sldId="259"/>
            <ac:grpSpMk id="32" creationId="{A6E462AD-4171-7911-414B-9F114770C7FF}"/>
          </ac:grpSpMkLst>
        </pc:grpChg>
        <pc:grpChg chg="mod topLvl">
          <ac:chgData name="LEVER Steven" userId="145c1310-78e0-4db2-831e-c364d1d3267c" providerId="ADAL" clId="{107060F6-8027-475B-80C4-00038E0AAA74}" dt="2023-06-02T13:53:25.266" v="231" actId="165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107060F6-8027-475B-80C4-00038E0AAA74}" dt="2023-06-02T13:52:46.932" v="229" actId="165"/>
          <ac:grpSpMkLst>
            <pc:docMk/>
            <pc:sldMk cId="1762961032" sldId="259"/>
            <ac:grpSpMk id="141" creationId="{1E1EE124-FE5A-4FC5-C5F4-6FDEF2225FDA}"/>
          </ac:grpSpMkLst>
        </pc:grpChg>
        <pc:grpChg chg="mod topLvl">
          <ac:chgData name="LEVER Steven" userId="145c1310-78e0-4db2-831e-c364d1d3267c" providerId="ADAL" clId="{107060F6-8027-475B-80C4-00038E0AAA74}" dt="2023-06-02T13:52:46.932" v="229" actId="165"/>
          <ac:grpSpMkLst>
            <pc:docMk/>
            <pc:sldMk cId="1762961032" sldId="259"/>
            <ac:grpSpMk id="143" creationId="{1A77F81C-9A7F-4D18-CC51-E1CFB2803BDB}"/>
          </ac:grpSpMkLst>
        </pc:grpChg>
        <pc:picChg chg="mod">
          <ac:chgData name="LEVER Steven" userId="145c1310-78e0-4db2-831e-c364d1d3267c" providerId="ADAL" clId="{107060F6-8027-475B-80C4-00038E0AAA74}" dt="2023-06-02T13:53:25.266" v="231" actId="165"/>
          <ac:picMkLst>
            <pc:docMk/>
            <pc:sldMk cId="1762961032" sldId="259"/>
            <ac:picMk id="60" creationId="{D3423AAD-E0E5-F285-66C7-7A9AF7797674}"/>
          </ac:picMkLst>
        </pc:picChg>
        <pc:picChg chg="mod">
          <ac:chgData name="LEVER Steven" userId="145c1310-78e0-4db2-831e-c364d1d3267c" providerId="ADAL" clId="{107060F6-8027-475B-80C4-00038E0AAA74}" dt="2023-06-02T13:52:46.932" v="229" actId="165"/>
          <ac:picMkLst>
            <pc:docMk/>
            <pc:sldMk cId="1762961032" sldId="259"/>
            <ac:picMk id="145" creationId="{BB821641-D9B5-7FA8-848C-F4796670733D}"/>
          </ac:picMkLst>
        </pc:picChg>
      </pc:sldChg>
      <pc:sldChg chg="addSp delSp modSp mod delAnim modAnim">
        <pc:chgData name="LEVER Steven" userId="145c1310-78e0-4db2-831e-c364d1d3267c" providerId="ADAL" clId="{107060F6-8027-475B-80C4-00038E0AAA74}" dt="2023-06-02T13:51:58.316" v="213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107060F6-8027-475B-80C4-00038E0AAA74}" dt="2023-06-02T13:51:49.597" v="208"/>
          <ac:spMkLst>
            <pc:docMk/>
            <pc:sldMk cId="152033157" sldId="266"/>
            <ac:spMk id="10" creationId="{2E3C8A04-A76F-5874-ACD4-B98B0B8D6E90}"/>
          </ac:spMkLst>
        </pc:spChg>
        <pc:picChg chg="del">
          <ac:chgData name="LEVER Steven" userId="145c1310-78e0-4db2-831e-c364d1d3267c" providerId="ADAL" clId="{107060F6-8027-475B-80C4-00038E0AAA74}" dt="2023-06-02T13:51:23.728" v="207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107060F6-8027-475B-80C4-00038E0AAA74}" dt="2023-06-02T13:51:58.316" v="213" actId="14100"/>
          <ac:picMkLst>
            <pc:docMk/>
            <pc:sldMk cId="152033157" sldId="266"/>
            <ac:picMk id="11" creationId="{0C1F1E93-6466-8575-34BF-B0C058E3C819}"/>
          </ac:picMkLst>
        </pc:picChg>
      </pc:sldChg>
      <pc:sldChg chg="delSp modSp mod">
        <pc:chgData name="LEVER Steven" userId="145c1310-78e0-4db2-831e-c364d1d3267c" providerId="ADAL" clId="{107060F6-8027-475B-80C4-00038E0AAA74}" dt="2023-06-02T13:58:19.835" v="326" actId="14100"/>
        <pc:sldMkLst>
          <pc:docMk/>
          <pc:sldMk cId="3834923768" sldId="268"/>
        </pc:sldMkLst>
        <pc:spChg chg="mod">
          <ac:chgData name="LEVER Steven" userId="145c1310-78e0-4db2-831e-c364d1d3267c" providerId="ADAL" clId="{107060F6-8027-475B-80C4-00038E0AAA74}" dt="2023-06-02T13:58:19.835" v="326" actId="14100"/>
          <ac:spMkLst>
            <pc:docMk/>
            <pc:sldMk cId="3834923768" sldId="268"/>
            <ac:spMk id="3" creationId="{A55F3619-10C5-C386-16C4-5388D0038467}"/>
          </ac:spMkLst>
        </pc:spChg>
        <pc:spChg chg="del">
          <ac:chgData name="LEVER Steven" userId="145c1310-78e0-4db2-831e-c364d1d3267c" providerId="ADAL" clId="{107060F6-8027-475B-80C4-00038E0AAA74}" dt="2023-06-02T13:53:46.228" v="236" actId="478"/>
          <ac:spMkLst>
            <pc:docMk/>
            <pc:sldMk cId="3834923768" sldId="268"/>
            <ac:spMk id="6" creationId="{7FF54560-F085-24FD-8DA0-9E8D1DFBC4F6}"/>
          </ac:spMkLst>
        </pc:spChg>
        <pc:spChg chg="mod">
          <ac:chgData name="LEVER Steven" userId="145c1310-78e0-4db2-831e-c364d1d3267c" providerId="ADAL" clId="{107060F6-8027-475B-80C4-00038E0AAA74}" dt="2023-06-02T13:57:47.956" v="290" actId="1035"/>
          <ac:spMkLst>
            <pc:docMk/>
            <pc:sldMk cId="3834923768" sldId="268"/>
            <ac:spMk id="19" creationId="{99B60BDD-4853-FB67-EAD2-C5499F4F7978}"/>
          </ac:spMkLst>
        </pc:spChg>
        <pc:spChg chg="mod">
          <ac:chgData name="LEVER Steven" userId="145c1310-78e0-4db2-831e-c364d1d3267c" providerId="ADAL" clId="{107060F6-8027-475B-80C4-00038E0AAA74}" dt="2023-06-02T13:58:07.289" v="313" actId="1036"/>
          <ac:spMkLst>
            <pc:docMk/>
            <pc:sldMk cId="3834923768" sldId="268"/>
            <ac:spMk id="20" creationId="{8802A540-484A-10BE-CFDE-1A5F2F86AFC4}"/>
          </ac:spMkLst>
        </pc:spChg>
      </pc:sldChg>
      <pc:sldChg chg="addSp delSp modSp mod delAnim modAnim">
        <pc:chgData name="LEVER Steven" userId="145c1310-78e0-4db2-831e-c364d1d3267c" providerId="ADAL" clId="{107060F6-8027-475B-80C4-00038E0AAA74}" dt="2023-06-02T14:01:23.663" v="335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107060F6-8027-475B-80C4-00038E0AAA74}" dt="2023-06-02T14:01:16.874" v="332"/>
          <ac:spMkLst>
            <pc:docMk/>
            <pc:sldMk cId="1172145110" sldId="269"/>
            <ac:spMk id="10" creationId="{E0CA6A9D-16A4-7346-603A-937BCF52F4EE}"/>
          </ac:spMkLst>
        </pc:spChg>
        <pc:picChg chg="del">
          <ac:chgData name="LEVER Steven" userId="145c1310-78e0-4db2-831e-c364d1d3267c" providerId="ADAL" clId="{107060F6-8027-475B-80C4-00038E0AAA74}" dt="2023-06-02T14:00:49.720" v="331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107060F6-8027-475B-80C4-00038E0AAA74}" dt="2023-06-02T14:01:23.663" v="335" actId="14100"/>
          <ac:picMkLst>
            <pc:docMk/>
            <pc:sldMk cId="1172145110" sldId="269"/>
            <ac:picMk id="11" creationId="{65A25A21-4580-F66F-328A-07A7E521D54F}"/>
          </ac:picMkLst>
        </pc:picChg>
      </pc:sldChg>
      <pc:sldChg chg="modSp mod">
        <pc:chgData name="LEVER Steven" userId="145c1310-78e0-4db2-831e-c364d1d3267c" providerId="ADAL" clId="{107060F6-8027-475B-80C4-00038E0AAA74}" dt="2023-06-02T13:59:46.734" v="330" actId="1076"/>
        <pc:sldMkLst>
          <pc:docMk/>
          <pc:sldMk cId="1062535801" sldId="271"/>
        </pc:sldMkLst>
        <pc:spChg chg="mod">
          <ac:chgData name="LEVER Steven" userId="145c1310-78e0-4db2-831e-c364d1d3267c" providerId="ADAL" clId="{107060F6-8027-475B-80C4-00038E0AAA74}" dt="2023-06-02T13:59:46.734" v="330" actId="1076"/>
          <ac:spMkLst>
            <pc:docMk/>
            <pc:sldMk cId="1062535801" sldId="271"/>
            <ac:spMk id="3" creationId="{3DEA9387-228B-5019-2C15-DE3FD25A3156}"/>
          </ac:spMkLst>
        </pc:spChg>
        <pc:spChg chg="mod">
          <ac:chgData name="LEVER Steven" userId="145c1310-78e0-4db2-831e-c364d1d3267c" providerId="ADAL" clId="{107060F6-8027-475B-80C4-00038E0AAA74}" dt="2023-06-02T13:59:13.363" v="328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107060F6-8027-475B-80C4-00038E0AAA74}" dt="2023-06-02T14:02:28.383" v="344" actId="1076"/>
        <pc:sldMkLst>
          <pc:docMk/>
          <pc:sldMk cId="3868851464" sldId="272"/>
        </pc:sldMkLst>
        <pc:spChg chg="mod">
          <ac:chgData name="LEVER Steven" userId="145c1310-78e0-4db2-831e-c364d1d3267c" providerId="ADAL" clId="{107060F6-8027-475B-80C4-00038E0AAA74}" dt="2023-06-02T14:01:37.629" v="336" actId="207"/>
          <ac:spMkLst>
            <pc:docMk/>
            <pc:sldMk cId="3868851464" sldId="272"/>
            <ac:spMk id="3" creationId="{0A923879-56CF-B692-7DBC-F2B90DF53401}"/>
          </ac:spMkLst>
        </pc:spChg>
        <pc:spChg chg="mod">
          <ac:chgData name="LEVER Steven" userId="145c1310-78e0-4db2-831e-c364d1d3267c" providerId="ADAL" clId="{107060F6-8027-475B-80C4-00038E0AAA74}" dt="2023-06-02T14:02:08.511" v="341" actId="1076"/>
          <ac:spMkLst>
            <pc:docMk/>
            <pc:sldMk cId="3868851464" sldId="272"/>
            <ac:spMk id="4" creationId="{EE6FB89E-0613-4FD9-CD27-0CB8E55B095F}"/>
          </ac:spMkLst>
        </pc:spChg>
        <pc:spChg chg="mod">
          <ac:chgData name="LEVER Steven" userId="145c1310-78e0-4db2-831e-c364d1d3267c" providerId="ADAL" clId="{107060F6-8027-475B-80C4-00038E0AAA74}" dt="2023-06-02T14:01:43.819" v="337" actId="14100"/>
          <ac:spMkLst>
            <pc:docMk/>
            <pc:sldMk cId="3868851464" sldId="272"/>
            <ac:spMk id="5" creationId="{3DEF80FB-9D62-3D4E-08FF-7D229EAB828A}"/>
          </ac:spMkLst>
        </pc:spChg>
        <pc:spChg chg="mod">
          <ac:chgData name="LEVER Steven" userId="145c1310-78e0-4db2-831e-c364d1d3267c" providerId="ADAL" clId="{107060F6-8027-475B-80C4-00038E0AAA74}" dt="2023-06-02T14:02:28.383" v="344" actId="1076"/>
          <ac:spMkLst>
            <pc:docMk/>
            <pc:sldMk cId="3868851464" sldId="272"/>
            <ac:spMk id="7" creationId="{3D8BCA68-1E83-A3A2-286C-847AEB747F21}"/>
          </ac:spMkLst>
        </pc:spChg>
      </pc:sldChg>
      <pc:sldChg chg="modSp mod">
        <pc:chgData name="LEVER Steven" userId="145c1310-78e0-4db2-831e-c364d1d3267c" providerId="ADAL" clId="{107060F6-8027-475B-80C4-00038E0AAA74}" dt="2023-06-02T14:03:31.564" v="363" actId="465"/>
        <pc:sldMkLst>
          <pc:docMk/>
          <pc:sldMk cId="1532651043" sldId="273"/>
        </pc:sldMkLst>
        <pc:spChg chg="mod">
          <ac:chgData name="LEVER Steven" userId="145c1310-78e0-4db2-831e-c364d1d3267c" providerId="ADAL" clId="{107060F6-8027-475B-80C4-00038E0AAA74}" dt="2023-06-02T14:03:03.709" v="357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107060F6-8027-475B-80C4-00038E0AAA74}" dt="2023-06-02T14:03:03.709" v="357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107060F6-8027-475B-80C4-00038E0AAA74}" dt="2023-06-02T14:03:03.709" v="357" actId="465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LEVER Steven" userId="145c1310-78e0-4db2-831e-c364d1d3267c" providerId="ADAL" clId="{107060F6-8027-475B-80C4-00038E0AAA74}" dt="2023-06-02T14:03:13.554" v="362" actId="14100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LEVER Steven" userId="145c1310-78e0-4db2-831e-c364d1d3267c" providerId="ADAL" clId="{107060F6-8027-475B-80C4-00038E0AAA74}" dt="2023-06-02T14:03:31.564" v="363" actId="465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LEVER Steven" userId="145c1310-78e0-4db2-831e-c364d1d3267c" providerId="ADAL" clId="{107060F6-8027-475B-80C4-00038E0AAA74}" dt="2023-06-02T14:03:31.564" v="363" actId="465"/>
          <ac:spMkLst>
            <pc:docMk/>
            <pc:sldMk cId="1532651043" sldId="273"/>
            <ac:spMk id="23" creationId="{3C8B439C-CB0E-40B0-346E-B4D930284831}"/>
          </ac:spMkLst>
        </pc:spChg>
      </pc:sldChg>
      <pc:sldChg chg="modSp mod">
        <pc:chgData name="LEVER Steven" userId="145c1310-78e0-4db2-831e-c364d1d3267c" providerId="ADAL" clId="{107060F6-8027-475B-80C4-00038E0AAA74}" dt="2023-06-02T14:03:52.640" v="366" actId="14100"/>
        <pc:sldMkLst>
          <pc:docMk/>
          <pc:sldMk cId="3241230454" sldId="274"/>
        </pc:sldMkLst>
        <pc:spChg chg="mod">
          <ac:chgData name="LEVER Steven" userId="145c1310-78e0-4db2-831e-c364d1d3267c" providerId="ADAL" clId="{107060F6-8027-475B-80C4-00038E0AAA74}" dt="2023-06-02T14:03:46.066" v="364" actId="14100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107060F6-8027-475B-80C4-00038E0AAA74}" dt="2023-06-02T14:03:52.640" v="366" actId="14100"/>
          <ac:spMkLst>
            <pc:docMk/>
            <pc:sldMk cId="3241230454" sldId="274"/>
            <ac:spMk id="11" creationId="{A47E20D1-CBE2-3FDD-61EA-C6F9A4EB9AB1}"/>
          </ac:spMkLst>
        </pc:spChg>
        <pc:spChg chg="mod">
          <ac:chgData name="LEVER Steven" userId="145c1310-78e0-4db2-831e-c364d1d3267c" providerId="ADAL" clId="{107060F6-8027-475B-80C4-00038E0AAA74}" dt="2023-06-02T14:03:49.787" v="365" actId="14100"/>
          <ac:spMkLst>
            <pc:docMk/>
            <pc:sldMk cId="3241230454" sldId="274"/>
            <ac:spMk id="12" creationId="{0AE50CDD-A292-33F8-0BE3-F5BB93A63546}"/>
          </ac:spMkLst>
        </pc:spChg>
      </pc:sldChg>
      <pc:sldMasterChg chg="modSldLayout">
        <pc:chgData name="LEVER Steven" userId="145c1310-78e0-4db2-831e-c364d1d3267c" providerId="ADAL" clId="{107060F6-8027-475B-80C4-00038E0AAA74}" dt="2023-06-02T13:50:14.571" v="197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107060F6-8027-475B-80C4-00038E0AAA74}" dt="2023-06-02T13:47:11.539" v="44" actId="1035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107060F6-8027-475B-80C4-00038E0AAA74}" dt="2023-06-02T13:47:11.539" v="44" actId="1035"/>
            <ac:picMkLst>
              <pc:docMk/>
              <pc:sldMasterMk cId="2651415450" sldId="2147483648"/>
              <pc:sldLayoutMk cId="3594087079" sldId="2147483649"/>
              <ac:picMk id="6" creationId="{D972BD05-465F-C3C4-2B73-9E0894CE8930}"/>
            </ac:picMkLst>
          </pc:picChg>
          <pc:picChg chg="del">
            <ac:chgData name="LEVER Steven" userId="145c1310-78e0-4db2-831e-c364d1d3267c" providerId="ADAL" clId="{107060F6-8027-475B-80C4-00038E0AAA74}" dt="2023-06-02T13:47:06.795" v="11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107060F6-8027-475B-80C4-00038E0AAA74}" dt="2023-06-02T13:49:59.922" v="195" actId="1036"/>
          <pc:sldLayoutMkLst>
            <pc:docMk/>
            <pc:sldMasterMk cId="2651415450" sldId="2147483648"/>
            <pc:sldLayoutMk cId="82903360" sldId="2147483650"/>
          </pc:sldLayoutMkLst>
          <pc:picChg chg="add del mod">
            <ac:chgData name="LEVER Steven" userId="145c1310-78e0-4db2-831e-c364d1d3267c" providerId="ADAL" clId="{107060F6-8027-475B-80C4-00038E0AAA74}" dt="2023-06-02T13:48:55.239" v="153"/>
            <ac:picMkLst>
              <pc:docMk/>
              <pc:sldMasterMk cId="2651415450" sldId="2147483648"/>
              <pc:sldLayoutMk cId="82903360" sldId="2147483650"/>
              <ac:picMk id="4" creationId="{55194B72-9762-B2A9-57CC-D4EAA6F34D84}"/>
            </ac:picMkLst>
          </pc:picChg>
          <pc:picChg chg="add mod">
            <ac:chgData name="LEVER Steven" userId="145c1310-78e0-4db2-831e-c364d1d3267c" providerId="ADAL" clId="{107060F6-8027-475B-80C4-00038E0AAA74}" dt="2023-06-02T13:49:59.922" v="195" actId="1036"/>
            <ac:picMkLst>
              <pc:docMk/>
              <pc:sldMasterMk cId="2651415450" sldId="2147483648"/>
              <pc:sldLayoutMk cId="82903360" sldId="2147483650"/>
              <ac:picMk id="5" creationId="{B1DFD085-0FE4-1F94-4A1E-9082C1ED8457}"/>
            </ac:picMkLst>
          </pc:picChg>
          <pc:picChg chg="add del">
            <ac:chgData name="LEVER Steven" userId="145c1310-78e0-4db2-831e-c364d1d3267c" providerId="ADAL" clId="{107060F6-8027-475B-80C4-00038E0AAA74}" dt="2023-06-02T13:49:53.809" v="169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07060F6-8027-475B-80C4-00038E0AAA74}" dt="2023-06-02T13:50:14.571" v="197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107060F6-8027-475B-80C4-00038E0AAA74}" dt="2023-06-02T13:50:14.571" v="197"/>
            <ac:picMkLst>
              <pc:docMk/>
              <pc:sldMasterMk cId="2651415450" sldId="2147483648"/>
              <pc:sldLayoutMk cId="3056172196" sldId="2147483662"/>
              <ac:picMk id="5" creationId="{EB7F3BF0-46AA-62BC-6815-5A6562FF25C3}"/>
            </ac:picMkLst>
          </pc:picChg>
          <pc:picChg chg="del">
            <ac:chgData name="LEVER Steven" userId="145c1310-78e0-4db2-831e-c364d1d3267c" providerId="ADAL" clId="{107060F6-8027-475B-80C4-00038E0AAA74}" dt="2023-06-02T13:50:13.335" v="196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07060F6-8027-475B-80C4-00038E0AAA74}" dt="2023-06-02T13:48:58.948" v="156" actId="1035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107060F6-8027-475B-80C4-00038E0AAA74}" dt="2023-06-02T13:48:58.948" v="156" actId="1035"/>
            <ac:picMkLst>
              <pc:docMk/>
              <pc:sldMasterMk cId="2651415450" sldId="2147483648"/>
              <pc:sldLayoutMk cId="615880730" sldId="2147483665"/>
              <ac:picMk id="3" creationId="{C7F955F9-C8E8-A407-1C02-4D98C71E76A0}"/>
            </ac:picMkLst>
          </pc:picChg>
          <pc:picChg chg="add del">
            <ac:chgData name="LEVER Steven" userId="145c1310-78e0-4db2-831e-c364d1d3267c" providerId="ADAL" clId="{107060F6-8027-475B-80C4-00038E0AAA74}" dt="2023-06-02T13:48:26.395" v="95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"/>
              <a:t>Student’s Pack</a:t>
            </a:r>
            <a:endParaRPr lang="en-GB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D972BD05-465F-C3C4-2B73-9E0894CE89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2" y="5996406"/>
            <a:ext cx="1747429" cy="61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F955F9-C8E8-A407-1C02-4D98C71E76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10282" y="6099332"/>
            <a:ext cx="1194265" cy="416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DFD085-0FE4-1F94-4A1E-9082C1ED845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003557" y="6339380"/>
            <a:ext cx="997501" cy="34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7F3BF0-46AA-62BC-6815-5A6562FF25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03557" y="6339380"/>
            <a:ext cx="997501" cy="34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svg"/><Relationship Id="rId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114550"/>
            <a:ext cx="5054598" cy="3689352"/>
          </a:xfrm>
        </p:spPr>
        <p:txBody>
          <a:bodyPr rtlCol="0"/>
          <a:lstStyle/>
          <a:p>
            <a:pPr rtl="0"/>
            <a:r>
              <a:rPr lang="fr" sz="4200"/>
              <a:t>LA DÉMOCRATIE </a:t>
            </a:r>
            <a:r>
              <a:rPr lang="en-GB" sz="4200"/>
              <a:t>DE </a:t>
            </a:r>
            <a:r>
              <a:rPr lang="en-GB" sz="4200" err="1"/>
              <a:t>L’UE</a:t>
            </a:r>
            <a:r>
              <a:rPr lang="en-US" sz="4200"/>
              <a:t/>
            </a:r>
            <a:br>
              <a:rPr lang="en-US" sz="4200"/>
            </a:br>
            <a:r>
              <a:rPr lang="fr" sz="4200"/>
              <a:t>EN ACTION</a:t>
            </a:r>
            <a:r>
              <a:rPr lang="en-US"/>
              <a:t/>
            </a:r>
            <a:br>
              <a:rPr lang="en-US"/>
            </a:br>
            <a:r>
              <a:rPr lang="en-US" sz="2800" b="0"/>
              <a:t/>
            </a:r>
            <a:br>
              <a:rPr lang="en-US" sz="2800" b="0"/>
            </a:br>
            <a:r>
              <a:rPr lang="fr" sz="2800" b="0" spc="-40"/>
              <a:t>Donnez votre avis avec </a:t>
            </a:r>
            <a:r>
              <a:rPr lang="en-US" sz="2800" b="0"/>
              <a:t/>
            </a:r>
            <a:br>
              <a:rPr lang="en-US" sz="2800" b="0"/>
            </a:br>
            <a:r>
              <a:rPr lang="fr" sz="2800" b="0"/>
              <a:t>l’Initiative citoyenne</a:t>
            </a:r>
            <a:r>
              <a:rPr lang="en-US" sz="2800" b="0"/>
              <a:t/>
            </a:r>
            <a:br>
              <a:rPr lang="en-US" sz="2800" b="0"/>
            </a:br>
            <a:r>
              <a:rPr lang="fr" sz="2800" b="0"/>
              <a:t>européenne</a:t>
            </a:r>
            <a:endParaRPr lang="en-GB" sz="2800" b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7869" y="887843"/>
            <a:ext cx="3216261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fr"/>
              <a:t>Unité 1</a:t>
            </a:r>
            <a:endParaRPr lang="en-GB"/>
          </a:p>
          <a:p>
            <a:pPr rtl="0">
              <a:lnSpc>
                <a:spcPct val="85000"/>
              </a:lnSpc>
            </a:pPr>
            <a:r>
              <a:rPr lang="fr-FR" sz="1800" spc="-20"/>
              <a:t>Une brève introduction à l’Union européenne </a:t>
            </a:r>
            <a:endParaRPr lang="en-GB" sz="1800" spc="-2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Santé publique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Industrie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Culture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Tourisme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507116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Éducation et formation, jeunesse et 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507116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Protection civile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507116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f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Coopération administrative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fr" sz="3200"/>
              <a:t>Domaines dans lesquels l'UE peut soutenir </a:t>
            </a:r>
            <a:r>
              <a:rPr lang="en-GB" sz="3200"/>
              <a:t/>
            </a:r>
            <a:br>
              <a:rPr lang="en-GB" sz="3200"/>
            </a:br>
            <a:r>
              <a:rPr lang="fr" sz="3200"/>
              <a:t>l'</a:t>
            </a:r>
            <a:r>
              <a:rPr lang="fr"/>
              <a:t>action</a:t>
            </a:r>
            <a:r>
              <a:rPr lang="fr" sz="3200"/>
              <a:t> nationale</a:t>
            </a:r>
            <a:endParaRPr lang="en-GB" sz="320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FR1W">
            <a:hlinkClick r:id="" action="ppaction://media"/>
            <a:extLst>
              <a:ext uri="{FF2B5EF4-FFF2-40B4-BE49-F238E27FC236}">
                <a16:creationId xmlns:a16="http://schemas.microsoft.com/office/drawing/2014/main" id="{5DB38C9E-489F-60F2-1935-96F333F575D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374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Quelles_sont_les_valeurs_de_l_UE___(Small_Custom_480_)">
            <a:hlinkClick r:id="" action="ppaction://media"/>
            <a:extLst>
              <a:ext uri="{FF2B5EF4-FFF2-40B4-BE49-F238E27FC236}">
                <a16:creationId xmlns:a16="http://schemas.microsoft.com/office/drawing/2014/main" id="{0C1F1E93-6466-8575-34BF-B0C058E3C8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42824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fr">
                <a:solidFill>
                  <a:schemeClr val="bg1"/>
                </a:solidFill>
              </a:rPr>
              <a:t>Valeurs de</a:t>
            </a:r>
            <a:r>
              <a:rPr lang="en-GB">
                <a:solidFill>
                  <a:schemeClr val="bg1"/>
                </a:solidFill>
              </a:rPr>
              <a:t/>
            </a:r>
            <a:br>
              <a:rPr lang="en-GB">
                <a:solidFill>
                  <a:schemeClr val="bg1"/>
                </a:solidFill>
              </a:rPr>
            </a:br>
            <a:r>
              <a:rPr lang="fr" b="0">
                <a:solidFill>
                  <a:schemeClr val="bg1"/>
                </a:solidFill>
              </a:rPr>
              <a:t>l’UE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49"/>
            <a:ext cx="4973670" cy="5940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fr" sz="1800" i="1">
                <a:solidFill>
                  <a:schemeClr val="tx1">
                    <a:lumMod val="75000"/>
                    <a:lumOff val="25000"/>
                  </a:schemeClr>
                </a:solidFill>
              </a:rPr>
              <a:t>«L'Union est fondée sur les valeurs de respect de la dignité humaine, de liberté, de démocratie, d'égalité, de l'État de droit, ainsi que de respect des droits de l'homme, y compris des droits des personnes appartenant à des minorités. Ces valeurs sont communes aux États membres dans une société caractérisée par le pluralisme, la non-discrimination, la tolérance, la justice, la solidarité et l'égalité entre les femmes et les hommes.»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fr" sz="1600">
                <a:solidFill>
                  <a:schemeClr val="accent1"/>
                </a:solidFill>
              </a:rPr>
              <a:t>Article 2 du traité de Lisbonne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fr" sz="1400" b="1" cap="all">
                <a:solidFill>
                  <a:schemeClr val="accent1"/>
                </a:solidFill>
              </a:rPr>
              <a:t>Dignité humaine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32875" y="778740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fr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endParaRPr lang="en-GB" sz="8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162462" cy="1327405"/>
            <a:chOff x="10258473" y="2735902"/>
            <a:chExt cx="1162462" cy="1327405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8"/>
              <a:ext cx="1162462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400" b="1" cap="all">
                  <a:solidFill>
                    <a:schemeClr val="accent1"/>
                  </a:solidFill>
                </a:rPr>
                <a:t>Démocratie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400" b="1" cap="all">
                  <a:solidFill>
                    <a:schemeClr val="accent1"/>
                  </a:solidFill>
                </a:rPr>
                <a:t>État de droit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400" b="1" cap="all">
                  <a:solidFill>
                    <a:schemeClr val="accent1"/>
                  </a:solidFill>
                </a:rPr>
                <a:t>Égalité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400" b="1" cap="all">
                  <a:solidFill>
                    <a:schemeClr val="accent1"/>
                  </a:solidFill>
                </a:rPr>
                <a:t>Liberté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400" b="1" cap="all">
                  <a:solidFill>
                    <a:schemeClr val="accent1"/>
                  </a:solidFill>
                </a:rPr>
                <a:t>Droits de l’homme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fr">
                <a:solidFill>
                  <a:schemeClr val="tx1">
                    <a:lumMod val="75000"/>
                    <a:lumOff val="25000"/>
                  </a:schemeClr>
                </a:solidFill>
              </a:rPr>
              <a:t>L’espace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032088"/>
            <a:ext cx="2204165" cy="266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fr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pays</a:t>
            </a:r>
            <a:r>
              <a:rPr lang="fr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fr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*À compter du 1</a:t>
            </a:r>
            <a:r>
              <a:rPr lang="en" sz="1200" i="1" baseline="30000">
                <a:solidFill>
                  <a:schemeClr val="tx1">
                    <a:lumMod val="75000"/>
                    <a:lumOff val="25000"/>
                  </a:schemeClr>
                </a:solidFill>
              </a:rPr>
              <a:t>er</a:t>
            </a:r>
            <a:r>
              <a:rPr lang="en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 janvier </a:t>
            </a:r>
            <a:r>
              <a:rPr lang="en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en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18838"/>
            <a:ext cx="2848686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f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Aucune frontière entre les membres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052870"/>
            <a:ext cx="2848686" cy="266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f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Politique de l'UE </a:t>
            </a:r>
            <a:r>
              <a:rPr lang="en-GB" sz="240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en matière de visas </a:t>
            </a:r>
            <a:r>
              <a:rPr lang="en-GB" sz="240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pour les visiteurs extérieurs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fr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Membres </a:t>
            </a:r>
            <a:r>
              <a:rPr lang="en-GB" sz="280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" sz="2800">
                <a:solidFill>
                  <a:schemeClr val="tx1">
                    <a:lumMod val="75000"/>
                    <a:lumOff val="25000"/>
                  </a:schemeClr>
                </a:solidFill>
              </a:rPr>
              <a:t>actuels de </a:t>
            </a:r>
            <a:r>
              <a:rPr lang="en-GB" sz="280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" sz="2800">
                <a:solidFill>
                  <a:schemeClr val="tx1">
                    <a:lumMod val="75000"/>
                    <a:lumOff val="25000"/>
                  </a:schemeClr>
                </a:solidFill>
              </a:rPr>
              <a:t>l'espace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775" y="2175895"/>
            <a:ext cx="2707596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r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Autriche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Belgique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Bulgarie</a:t>
            </a:r>
            <a:endParaRPr lang="fr" sz="1600" b="1" dirty="0" smtClean="0"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Croatie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République tchèque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Danemark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Estonie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Finlande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Allemagne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Grèce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Hongrie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Italie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Lettonie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Lituanie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Luxembourg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Malte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Pays-Bas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Norvège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Pologne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Roumanie</a:t>
            </a:r>
            <a:endParaRPr lang="fr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25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Slovaquie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Slovénie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Espagne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Suède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fr" sz="1600" b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f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Suisse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59787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44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5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6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7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8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9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0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1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2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3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54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43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60013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Qu_est-ce_que_le_march___unique_europ__en__(Small_Custom_480_)">
            <a:hlinkClick r:id="" action="ppaction://media"/>
            <a:extLst>
              <a:ext uri="{FF2B5EF4-FFF2-40B4-BE49-F238E27FC236}">
                <a16:creationId xmlns:a16="http://schemas.microsoft.com/office/drawing/2014/main" id="{65A25A21-4580-F66F-328A-07A7E521D54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84808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fr">
                <a:solidFill>
                  <a:schemeClr val="tx1">
                    <a:lumMod val="75000"/>
                    <a:lumOff val="25000"/>
                  </a:schemeClr>
                </a:solidFill>
              </a:rPr>
              <a:t>Marché unique et union douanière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>
                <a:solidFill>
                  <a:schemeClr val="bg1"/>
                </a:solidFill>
              </a:rPr>
              <a:t>Libre</a:t>
            </a:r>
            <a:r>
              <a:rPr lang="en-GB" b="1" i="1" cap="all">
                <a:solidFill>
                  <a:schemeClr val="bg1"/>
                </a:solidFill>
              </a:rPr>
              <a:t/>
            </a:r>
            <a:br>
              <a:rPr lang="en-GB" b="1" i="1" cap="all">
                <a:solidFill>
                  <a:schemeClr val="bg1"/>
                </a:solidFill>
              </a:rPr>
            </a:br>
            <a:r>
              <a:rPr>
                <a:solidFill>
                  <a:schemeClr val="bg1"/>
                </a:solidFill>
              </a:rPr>
              <a:t>circulation</a:t>
            </a:r>
            <a:r>
              <a:rPr lang="en-GB" b="1" i="1" cap="all">
                <a:solidFill>
                  <a:schemeClr val="bg1"/>
                </a:solidFill>
              </a:rPr>
              <a:t/>
            </a:r>
            <a:br>
              <a:rPr lang="en-GB" b="1" i="1" cap="all">
                <a:solidFill>
                  <a:schemeClr val="bg1"/>
                </a:solidFill>
              </a:rPr>
            </a:br>
            <a:r>
              <a:rPr lang="fr" b="1" i="1">
                <a:solidFill>
                  <a:schemeClr val="bg1"/>
                </a:solidFill>
              </a:rPr>
              <a:t>des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246291" y="1618688"/>
            <a:ext cx="1851765" cy="1565842"/>
            <a:chOff x="3739583" y="1772982"/>
            <a:chExt cx="1851765" cy="1565842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739583" y="3089525"/>
              <a:ext cx="1851765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800" b="1" cap="all">
                  <a:solidFill>
                    <a:schemeClr val="accent1"/>
                  </a:solidFill>
                </a:rPr>
                <a:t>Marchandises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121076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800" b="1" cap="all">
                  <a:solidFill>
                    <a:schemeClr val="accent1"/>
                  </a:solidFill>
                </a:rPr>
                <a:t>Capitaux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800" b="1" cap="all">
                  <a:solidFill>
                    <a:schemeClr val="accent1"/>
                  </a:solidFill>
                </a:rPr>
                <a:t>Services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52980" cy="1623722"/>
            <a:chOff x="8220929" y="4040542"/>
            <a:chExt cx="1552980" cy="1623722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317429" y="5414965"/>
              <a:ext cx="1456480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fr" sz="1800" b="1" cap="all">
                  <a:solidFill>
                    <a:schemeClr val="accent1"/>
                  </a:solidFill>
                </a:rPr>
                <a:t>Personnes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r"/>
              <a:t>Sur quels sujets l'UE peut-elle légiférer?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Union douanière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662948"/>
            <a:ext cx="209853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Règles de concurrence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684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Politique monétaire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6792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Commerce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fr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Plantes et animaux marins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5"/>
            <a:ext cx="6420955" cy="4287605"/>
            <a:chOff x="4538107" y="1852780"/>
            <a:chExt cx="6771078" cy="4521400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Marché unique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Emploi et affaires sociales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Agriculture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Pêche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Environnement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Protection des consommateurs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Transport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Réseaux transeuropéens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Énergie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Droits fondamentaux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0"/>
              <a:ext cx="2134397" cy="91111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Migration et affaires intérieures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917774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Santé publique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85384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Recherche et espace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fr" sz="1400" spc="-10">
                  <a:solidFill>
                    <a:schemeClr val="bg1"/>
                  </a:solidFill>
                </a:rPr>
                <a:t>Coopération au développement et aide humanitaire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fr" sz="1400">
                  <a:solidFill>
                    <a:schemeClr val="bg1"/>
                  </a:solidFill>
                </a:rPr>
                <a:t>Justice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F0899F-6855-4B89-B77D-D80C0CAA57AF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3.xml><?xml version="1.0" encoding="utf-8"?>
<ds:datastoreItem xmlns:ds="http://schemas.openxmlformats.org/officeDocument/2006/customXml" ds:itemID="{4764E3C5-A51A-4EBC-9D4E-7E5509D7287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LA DÉMOCRATIE DE L’UE EN ACTION  Donnez votre avis avec  l’Initiative citoyenne européenne</vt:lpstr>
      <vt:lpstr>PowerPoint Presentation</vt:lpstr>
      <vt:lpstr>PowerPoint Presentation</vt:lpstr>
      <vt:lpstr>Valeurs de l’UE</vt:lpstr>
      <vt:lpstr>L’espace Schengen</vt:lpstr>
      <vt:lpstr>Membres  actuels de  l'espace Schengen</vt:lpstr>
      <vt:lpstr>PowerPoint Presentation</vt:lpstr>
      <vt:lpstr>Marché unique et union douanière</vt:lpstr>
      <vt:lpstr>Sur quels sujets l'UE peut-elle légiférer? </vt:lpstr>
      <vt:lpstr>Domaines dans lesquels l'UE peut soutenir  l'action nationale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</cp:revision>
  <dcterms:created xsi:type="dcterms:W3CDTF">2023-03-30T13:25:28Z</dcterms:created>
  <dcterms:modified xsi:type="dcterms:W3CDTF">2025-07-03T13:27:06Z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