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67714-B6AB-43CE-B328-8CAB560B242B}" v="8" dt="2023-06-04T17:05:37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145c1310-78e0-4db2-831e-c364d1d3267c" providerId="ADAL" clId="{B1867714-B6AB-43CE-B328-8CAB560B242B}"/>
    <pc:docChg chg="undo custSel modSld modMainMaster">
      <pc:chgData name="LEVER Steven" userId="145c1310-78e0-4db2-831e-c364d1d3267c" providerId="ADAL" clId="{B1867714-B6AB-43CE-B328-8CAB560B242B}" dt="2023-06-04T17:07:51.873" v="355" actId="465"/>
      <pc:docMkLst>
        <pc:docMk/>
      </pc:docMkLst>
      <pc:sldChg chg="modSp mod">
        <pc:chgData name="LEVER Steven" userId="145c1310-78e0-4db2-831e-c364d1d3267c" providerId="ADAL" clId="{B1867714-B6AB-43CE-B328-8CAB560B242B}" dt="2023-06-04T16:58:07.886" v="50"/>
        <pc:sldMkLst>
          <pc:docMk/>
          <pc:sldMk cId="440021409" sldId="256"/>
        </pc:sldMkLst>
        <pc:spChg chg="mod">
          <ac:chgData name="LEVER Steven" userId="145c1310-78e0-4db2-831e-c364d1d3267c" providerId="ADAL" clId="{B1867714-B6AB-43CE-B328-8CAB560B242B}" dt="2023-06-04T16:57:20.234" v="49" actId="1037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B1867714-B6AB-43CE-B328-8CAB560B242B}" dt="2023-06-04T16:58:07.886" v="50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B1867714-B6AB-43CE-B328-8CAB560B242B}" dt="2023-06-04T17:02:06.900" v="220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B1867714-B6AB-43CE-B328-8CAB560B242B}" dt="2023-06-04T17:01:56.271" v="204"/>
          <ac:spMkLst>
            <pc:docMk/>
            <pc:sldMk cId="1736037601" sldId="258"/>
            <ac:spMk id="3" creationId="{FFB98536-317A-624C-C6C8-FC8D6A5D9F84}"/>
          </ac:spMkLst>
        </pc:spChg>
        <pc:picChg chg="add mod">
          <ac:chgData name="LEVER Steven" userId="145c1310-78e0-4db2-831e-c364d1d3267c" providerId="ADAL" clId="{B1867714-B6AB-43CE-B328-8CAB560B242B}" dt="2023-06-04T17:02:06.900" v="220" actId="1035"/>
          <ac:picMkLst>
            <pc:docMk/>
            <pc:sldMk cId="1736037601" sldId="258"/>
            <ac:picMk id="4" creationId="{8FA8A6FE-288D-7275-9FC3-E94B36843BB1}"/>
          </ac:picMkLst>
        </pc:picChg>
        <pc:picChg chg="del">
          <ac:chgData name="LEVER Steven" userId="145c1310-78e0-4db2-831e-c364d1d3267c" providerId="ADAL" clId="{B1867714-B6AB-43CE-B328-8CAB560B242B}" dt="2023-06-04T17:01:51.882" v="203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B1867714-B6AB-43CE-B328-8CAB560B242B}" dt="2023-06-04T17:04:28.337" v="239" actId="14100"/>
        <pc:sldMkLst>
          <pc:docMk/>
          <pc:sldMk cId="1762961032" sldId="259"/>
        </pc:sldMkLst>
        <pc:spChg chg="mod">
          <ac:chgData name="LEVER Steven" userId="145c1310-78e0-4db2-831e-c364d1d3267c" providerId="ADAL" clId="{B1867714-B6AB-43CE-B328-8CAB560B242B}" dt="2023-06-04T17:04:28.337" v="239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B1867714-B6AB-43CE-B328-8CAB560B242B}" dt="2023-06-04T17:03:16.762" v="226" actId="255"/>
          <ac:spMkLst>
            <pc:docMk/>
            <pc:sldMk cId="1762961032" sldId="259"/>
            <ac:spMk id="4" creationId="{28D9CB65-CB32-6BB5-50C5-049C21329804}"/>
          </ac:spMkLst>
        </pc:spChg>
        <pc:spChg chg="mod">
          <ac:chgData name="LEVER Steven" userId="145c1310-78e0-4db2-831e-c364d1d3267c" providerId="ADAL" clId="{B1867714-B6AB-43CE-B328-8CAB560B242B}" dt="2023-06-04T17:03:39.042" v="230" actId="1076"/>
          <ac:spMkLst>
            <pc:docMk/>
            <pc:sldMk cId="1762961032" sldId="259"/>
            <ac:spMk id="11" creationId="{E3D62B85-EDE9-CA26-6700-B78EB1D24A72}"/>
          </ac:spMkLst>
        </pc:spChg>
        <pc:spChg chg="mod">
          <ac:chgData name="LEVER Steven" userId="145c1310-78e0-4db2-831e-c364d1d3267c" providerId="ADAL" clId="{B1867714-B6AB-43CE-B328-8CAB560B242B}" dt="2023-06-04T17:04:03.233" v="232" actId="1076"/>
          <ac:spMkLst>
            <pc:docMk/>
            <pc:sldMk cId="1762961032" sldId="259"/>
            <ac:spMk id="12" creationId="{AC09F02B-E70F-6176-2686-1D6BB7480E4C}"/>
          </ac:spMkLst>
        </pc:spChg>
        <pc:spChg chg="mod">
          <ac:chgData name="LEVER Steven" userId="145c1310-78e0-4db2-831e-c364d1d3267c" providerId="ADAL" clId="{B1867714-B6AB-43CE-B328-8CAB560B242B}" dt="2023-06-04T17:04:16.661" v="234" actId="1076"/>
          <ac:spMkLst>
            <pc:docMk/>
            <pc:sldMk cId="1762961032" sldId="259"/>
            <ac:spMk id="13" creationId="{2F57336C-CEC9-91ED-E4E7-F8CF2470AB8E}"/>
          </ac:spMkLst>
        </pc:spChg>
        <pc:spChg chg="del topLvl">
          <ac:chgData name="LEVER Steven" userId="145c1310-78e0-4db2-831e-c364d1d3267c" providerId="ADAL" clId="{B1867714-B6AB-43CE-B328-8CAB560B242B}" dt="2023-06-04T17:03:28.816" v="228" actId="478"/>
          <ac:spMkLst>
            <pc:docMk/>
            <pc:sldMk cId="1762961032" sldId="259"/>
            <ac:spMk id="33" creationId="{46EE156E-CFF0-C31B-9B08-76308CCDD543}"/>
          </ac:spMkLst>
        </pc:spChg>
        <pc:spChg chg="del topLvl">
          <ac:chgData name="LEVER Steven" userId="145c1310-78e0-4db2-831e-c364d1d3267c" providerId="ADAL" clId="{B1867714-B6AB-43CE-B328-8CAB560B242B}" dt="2023-06-04T17:03:22.219" v="227" actId="478"/>
          <ac:spMkLst>
            <pc:docMk/>
            <pc:sldMk cId="1762961032" sldId="259"/>
            <ac:spMk id="142" creationId="{D9F61C42-BA67-6F8F-C077-6F008D03C6B2}"/>
          </ac:spMkLst>
        </pc:spChg>
        <pc:grpChg chg="del">
          <ac:chgData name="LEVER Steven" userId="145c1310-78e0-4db2-831e-c364d1d3267c" providerId="ADAL" clId="{B1867714-B6AB-43CE-B328-8CAB560B242B}" dt="2023-06-04T17:03:28.816" v="228" actId="478"/>
          <ac:grpSpMkLst>
            <pc:docMk/>
            <pc:sldMk cId="1762961032" sldId="259"/>
            <ac:grpSpMk id="32" creationId="{A6E462AD-4171-7911-414B-9F114770C7FF}"/>
          </ac:grpSpMkLst>
        </pc:grpChg>
        <pc:grpChg chg="topLvl">
          <ac:chgData name="LEVER Steven" userId="145c1310-78e0-4db2-831e-c364d1d3267c" providerId="ADAL" clId="{B1867714-B6AB-43CE-B328-8CAB560B242B}" dt="2023-06-04T17:03:28.816" v="228" actId="478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B1867714-B6AB-43CE-B328-8CAB560B242B}" dt="2023-06-04T17:03:22.219" v="227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LEVER Steven" userId="145c1310-78e0-4db2-831e-c364d1d3267c" providerId="ADAL" clId="{B1867714-B6AB-43CE-B328-8CAB560B242B}" dt="2023-06-04T17:03:22.219" v="227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LEVER Steven" userId="145c1310-78e0-4db2-831e-c364d1d3267c" providerId="ADAL" clId="{B1867714-B6AB-43CE-B328-8CAB560B242B}" dt="2023-06-04T17:02:52.399" v="224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B1867714-B6AB-43CE-B328-8CAB560B242B}" dt="2023-06-04T17:02:47.336" v="222"/>
          <ac:spMkLst>
            <pc:docMk/>
            <pc:sldMk cId="152033157" sldId="266"/>
            <ac:spMk id="10" creationId="{931BA73F-67AD-DD46-CF3F-5C8C32DC3C0F}"/>
          </ac:spMkLst>
        </pc:spChg>
        <pc:picChg chg="del">
          <ac:chgData name="LEVER Steven" userId="145c1310-78e0-4db2-831e-c364d1d3267c" providerId="ADAL" clId="{B1867714-B6AB-43CE-B328-8CAB560B242B}" dt="2023-06-04T17:02:15.590" v="221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B1867714-B6AB-43CE-B328-8CAB560B242B}" dt="2023-06-04T17:02:52.399" v="224" actId="14100"/>
          <ac:picMkLst>
            <pc:docMk/>
            <pc:sldMk cId="152033157" sldId="266"/>
            <ac:picMk id="11" creationId="{88F2B3DD-7797-1099-3560-160F2DE18DD3}"/>
          </ac:picMkLst>
        </pc:picChg>
      </pc:sldChg>
      <pc:sldChg chg="delSp modSp mod">
        <pc:chgData name="LEVER Steven" userId="145c1310-78e0-4db2-831e-c364d1d3267c" providerId="ADAL" clId="{B1867714-B6AB-43CE-B328-8CAB560B242B}" dt="2023-06-04T17:04:58.274" v="248" actId="14100"/>
        <pc:sldMkLst>
          <pc:docMk/>
          <pc:sldMk cId="3834923768" sldId="268"/>
        </pc:sldMkLst>
        <pc:spChg chg="mod">
          <ac:chgData name="LEVER Steven" userId="145c1310-78e0-4db2-831e-c364d1d3267c" providerId="ADAL" clId="{B1867714-B6AB-43CE-B328-8CAB560B242B}" dt="2023-06-04T17:04:58.274" v="248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B1867714-B6AB-43CE-B328-8CAB560B242B}" dt="2023-06-04T17:04:35.832" v="240" actId="478"/>
          <ac:spMkLst>
            <pc:docMk/>
            <pc:sldMk cId="3834923768" sldId="268"/>
            <ac:spMk id="6" creationId="{7FF54560-F085-24FD-8DA0-9E8D1DFBC4F6}"/>
          </ac:spMkLst>
        </pc:spChg>
        <pc:spChg chg="mod">
          <ac:chgData name="LEVER Steven" userId="145c1310-78e0-4db2-831e-c364d1d3267c" providerId="ADAL" clId="{B1867714-B6AB-43CE-B328-8CAB560B242B}" dt="2023-06-04T17:04:41.689" v="244" actId="14100"/>
          <ac:spMkLst>
            <pc:docMk/>
            <pc:sldMk cId="3834923768" sldId="268"/>
            <ac:spMk id="20" creationId="{8802A540-484A-10BE-CFDE-1A5F2F86AFC4}"/>
          </ac:spMkLst>
        </pc:spChg>
      </pc:sldChg>
      <pc:sldChg chg="addSp delSp modSp mod delAnim modAnim">
        <pc:chgData name="LEVER Steven" userId="145c1310-78e0-4db2-831e-c364d1d3267c" providerId="ADAL" clId="{B1867714-B6AB-43CE-B328-8CAB560B242B}" dt="2023-06-04T17:05:47.030" v="265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B1867714-B6AB-43CE-B328-8CAB560B242B}" dt="2023-06-04T17:05:37.782" v="252"/>
          <ac:spMkLst>
            <pc:docMk/>
            <pc:sldMk cId="1172145110" sldId="269"/>
            <ac:spMk id="10" creationId="{EB6B0FC8-4FBC-433B-5E70-5650C9404452}"/>
          </ac:spMkLst>
        </pc:spChg>
        <pc:picChg chg="del">
          <ac:chgData name="LEVER Steven" userId="145c1310-78e0-4db2-831e-c364d1d3267c" providerId="ADAL" clId="{B1867714-B6AB-43CE-B328-8CAB560B242B}" dt="2023-06-04T17:05:16.009" v="251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B1867714-B6AB-43CE-B328-8CAB560B242B}" dt="2023-06-04T17:05:47.030" v="265" actId="14100"/>
          <ac:picMkLst>
            <pc:docMk/>
            <pc:sldMk cId="1172145110" sldId="269"/>
            <ac:picMk id="11" creationId="{93E4D9C2-6CED-84B0-48C6-8BF01165650D}"/>
          </ac:picMkLst>
        </pc:picChg>
      </pc:sldChg>
      <pc:sldChg chg="modSp mod">
        <pc:chgData name="LEVER Steven" userId="145c1310-78e0-4db2-831e-c364d1d3267c" providerId="ADAL" clId="{B1867714-B6AB-43CE-B328-8CAB560B242B}" dt="2023-06-04T17:05:08.576" v="250" actId="20577"/>
        <pc:sldMkLst>
          <pc:docMk/>
          <pc:sldMk cId="1062535801" sldId="271"/>
        </pc:sldMkLst>
        <pc:spChg chg="mod">
          <ac:chgData name="LEVER Steven" userId="145c1310-78e0-4db2-831e-c364d1d3267c" providerId="ADAL" clId="{B1867714-B6AB-43CE-B328-8CAB560B242B}" dt="2023-06-04T17:05:08.576" v="250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B1867714-B6AB-43CE-B328-8CAB560B242B}" dt="2023-06-04T17:07:23.078" v="344" actId="1038"/>
        <pc:sldMkLst>
          <pc:docMk/>
          <pc:sldMk cId="3868851464" sldId="272"/>
        </pc:sldMkLst>
        <pc:spChg chg="mod">
          <ac:chgData name="LEVER Steven" userId="145c1310-78e0-4db2-831e-c364d1d3267c" providerId="ADAL" clId="{B1867714-B6AB-43CE-B328-8CAB560B242B}" dt="2023-06-04T17:07:19.163" v="336" actId="1038"/>
          <ac:spMkLst>
            <pc:docMk/>
            <pc:sldMk cId="3868851464" sldId="272"/>
            <ac:spMk id="3" creationId="{0A923879-56CF-B692-7DBC-F2B90DF53401}"/>
          </ac:spMkLst>
        </pc:spChg>
        <pc:spChg chg="mod">
          <ac:chgData name="LEVER Steven" userId="145c1310-78e0-4db2-831e-c364d1d3267c" providerId="ADAL" clId="{B1867714-B6AB-43CE-B328-8CAB560B242B}" dt="2023-06-04T17:06:42.437" v="296" actId="1076"/>
          <ac:spMkLst>
            <pc:docMk/>
            <pc:sldMk cId="3868851464" sldId="272"/>
            <ac:spMk id="5" creationId="{3DEF80FB-9D62-3D4E-08FF-7D229EAB828A}"/>
          </ac:spMkLst>
        </pc:spChg>
        <pc:spChg chg="mod">
          <ac:chgData name="LEVER Steven" userId="145c1310-78e0-4db2-831e-c364d1d3267c" providerId="ADAL" clId="{B1867714-B6AB-43CE-B328-8CAB560B242B}" dt="2023-06-04T17:07:23.078" v="344" actId="1038"/>
          <ac:spMkLst>
            <pc:docMk/>
            <pc:sldMk cId="3868851464" sldId="272"/>
            <ac:spMk id="204" creationId="{D32CA2C1-9F8A-0A94-4E19-2254D3329059}"/>
          </ac:spMkLst>
        </pc:spChg>
      </pc:sldChg>
      <pc:sldChg chg="modSp mod">
        <pc:chgData name="LEVER Steven" userId="145c1310-78e0-4db2-831e-c364d1d3267c" providerId="ADAL" clId="{B1867714-B6AB-43CE-B328-8CAB560B242B}" dt="2023-06-04T17:07:51.873" v="355" actId="465"/>
        <pc:sldMkLst>
          <pc:docMk/>
          <pc:sldMk cId="1532651043" sldId="273"/>
        </pc:sldMkLst>
        <pc:spChg chg="mod">
          <ac:chgData name="LEVER Steven" userId="145c1310-78e0-4db2-831e-c364d1d3267c" providerId="ADAL" clId="{B1867714-B6AB-43CE-B328-8CAB560B242B}" dt="2023-06-04T17:07:51.873" v="355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B1867714-B6AB-43CE-B328-8CAB560B242B}" dt="2023-06-04T17:07:51.873" v="355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B1867714-B6AB-43CE-B328-8CAB560B242B}" dt="2023-06-04T17:07:51.873" v="355" actId="465"/>
          <ac:spMkLst>
            <pc:docMk/>
            <pc:sldMk cId="1532651043" sldId="273"/>
            <ac:spMk id="5" creationId="{AF06E00C-E8C4-8269-ED27-AFE1A730BD1C}"/>
          </ac:spMkLst>
        </pc:spChg>
      </pc:sldChg>
      <pc:sldMasterChg chg="modSldLayout">
        <pc:chgData name="LEVER Steven" userId="145c1310-78e0-4db2-831e-c364d1d3267c" providerId="ADAL" clId="{B1867714-B6AB-43CE-B328-8CAB560B242B}" dt="2023-06-04T17:01:43.176" v="202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B1867714-B6AB-43CE-B328-8CAB560B242B}" dt="2023-06-04T16:59:24.179" v="82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B1867714-B6AB-43CE-B328-8CAB560B242B}" dt="2023-06-04T16:59:24.179" v="82" actId="1036"/>
            <ac:picMkLst>
              <pc:docMk/>
              <pc:sldMasterMk cId="2651415450" sldId="2147483648"/>
              <pc:sldLayoutMk cId="3594087079" sldId="2147483649"/>
              <ac:picMk id="6" creationId="{2CA28F6A-25CC-A8C6-C846-A570A07EA6CF}"/>
            </ac:picMkLst>
          </pc:picChg>
          <pc:picChg chg="del">
            <ac:chgData name="LEVER Steven" userId="145c1310-78e0-4db2-831e-c364d1d3267c" providerId="ADAL" clId="{B1867714-B6AB-43CE-B328-8CAB560B242B}" dt="2023-06-04T16:59:21.352" v="62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B1867714-B6AB-43CE-B328-8CAB560B242B}" dt="2023-06-04T17:01:43.176" v="202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B1867714-B6AB-43CE-B328-8CAB560B242B}" dt="2023-06-04T17:01:43.176" v="202" actId="1035"/>
            <ac:picMkLst>
              <pc:docMk/>
              <pc:sldMasterMk cId="2651415450" sldId="2147483648"/>
              <pc:sldLayoutMk cId="82903360" sldId="2147483650"/>
              <ac:picMk id="4" creationId="{7E8F691E-B273-4CF5-A218-191BB75E4ED2}"/>
            </ac:picMkLst>
          </pc:picChg>
          <pc:picChg chg="del">
            <ac:chgData name="LEVER Steven" userId="145c1310-78e0-4db2-831e-c364d1d3267c" providerId="ADAL" clId="{B1867714-B6AB-43CE-B328-8CAB560B242B}" dt="2023-06-04T17:00:12.349" v="123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B1867714-B6AB-43CE-B328-8CAB560B242B}" dt="2023-06-04T17:01:20.594" v="189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B1867714-B6AB-43CE-B328-8CAB560B242B}" dt="2023-06-04T17:01:20.594" v="189" actId="1035"/>
            <ac:picMkLst>
              <pc:docMk/>
              <pc:sldMasterMk cId="2651415450" sldId="2147483648"/>
              <pc:sldLayoutMk cId="3056172196" sldId="2147483662"/>
              <ac:picMk id="5" creationId="{CF551490-3B30-0407-2DFE-760D2CF19F82}"/>
            </ac:picMkLst>
          </pc:picChg>
          <pc:picChg chg="del">
            <ac:chgData name="LEVER Steven" userId="145c1310-78e0-4db2-831e-c364d1d3267c" providerId="ADAL" clId="{B1867714-B6AB-43CE-B328-8CAB560B242B}" dt="2023-06-04T17:01:15.624" v="156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B1867714-B6AB-43CE-B328-8CAB560B242B}" dt="2023-06-04T16:59:53.287" v="119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B1867714-B6AB-43CE-B328-8CAB560B242B}" dt="2023-06-04T16:59:53.287" v="119" actId="1036"/>
            <ac:picMkLst>
              <pc:docMk/>
              <pc:sldMasterMk cId="2651415450" sldId="2147483648"/>
              <pc:sldLayoutMk cId="615880730" sldId="2147483665"/>
              <ac:picMk id="3" creationId="{C5ABDF7A-EFCF-D709-D265-E58FAF3B6B80}"/>
            </ac:picMkLst>
          </pc:picChg>
          <pc:picChg chg="del">
            <ac:chgData name="LEVER Steven" userId="145c1310-78e0-4db2-831e-c364d1d3267c" providerId="ADAL" clId="{B1867714-B6AB-43CE-B328-8CAB560B242B}" dt="2023-06-04T16:59:47.671" v="86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ga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2CA28F6A-25CC-A8C6-C846-A570A07EA6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9" y="6007174"/>
            <a:ext cx="1872680" cy="5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C5ABDF7A-EFCF-D709-D265-E58FAF3B6B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438" y="6100471"/>
            <a:ext cx="1361869" cy="41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7E8F691E-B273-4CF5-A218-191BB75E4ED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204" y="6339011"/>
            <a:ext cx="1024715" cy="31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CF551490-3B30-0407-2DFE-760D2CF19F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30" y="6339718"/>
            <a:ext cx="1114309" cy="33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765" y="2114551"/>
            <a:ext cx="4281055" cy="2980642"/>
          </a:xfrm>
        </p:spPr>
        <p:txBody>
          <a:bodyPr rtlCol="0"/>
          <a:lstStyle/>
          <a:p>
            <a:pPr rtl="0"/>
            <a:r>
              <a:rPr lang="ga" sz="4000" dirty="0"/>
              <a:t>DAONLATHAS AE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ga" sz="4000" dirty="0"/>
              <a:t>I nGNÍOMH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Cuir</a:t>
            </a:r>
            <a:r>
              <a:rPr lang="en-GB" sz="2800" b="0" spc="-40" dirty="0"/>
              <a:t> do </a:t>
            </a:r>
            <a:r>
              <a:rPr lang="en-GB" sz="2800" b="0" spc="-40" dirty="0" err="1"/>
              <a:t>thuairim</a:t>
            </a:r>
            <a:r>
              <a:rPr lang="en-GB" sz="2800" b="0" spc="-40" dirty="0"/>
              <a:t> in </a:t>
            </a:r>
            <a:r>
              <a:rPr lang="en-GB" sz="2800" b="0" spc="-40" dirty="0" err="1"/>
              <a:t>iúl</a:t>
            </a:r>
            <a:r>
              <a:rPr lang="en-GB" sz="2800" b="0" spc="-40" dirty="0"/>
              <a:t> le </a:t>
            </a:r>
            <a:r>
              <a:rPr lang="en-GB" sz="2800" b="0" spc="-40" dirty="0" err="1"/>
              <a:t>huirlisí</a:t>
            </a:r>
            <a:r>
              <a:rPr lang="en-GB" sz="2800" b="0" spc="-40" dirty="0"/>
              <a:t> an </a:t>
            </a:r>
            <a:r>
              <a:rPr lang="en-GB" sz="2800" b="0" spc="-40" dirty="0" err="1"/>
              <a:t>Tionscnaimh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Eorpaigh</a:t>
            </a:r>
            <a:r>
              <a:rPr lang="en-GB" sz="2800" b="0" spc="-40" dirty="0"/>
              <a:t> ó </a:t>
            </a:r>
            <a:r>
              <a:rPr lang="en-GB" sz="2800" b="0" spc="-40" dirty="0" err="1"/>
              <a:t>na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Saoránaigh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700804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ga" dirty="0"/>
              <a:t>Aonad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ga" sz="1800" spc="-20" dirty="0"/>
              <a:t> </a:t>
            </a:r>
            <a:r>
              <a:rPr lang="pt-BR" sz="1800" spc="-20" dirty="0"/>
              <a:t>Réamhrá gairid maidir leis an Aontas Eorpach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Sláinte phoiblí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Tionsclaíocht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Cultúr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Turasóireacht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Oideachas agus oiliúint, óige agus spórt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Cosaint shibhialta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ga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Comhar riaracháin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ga" sz="3200"/>
              <a:t>Réimsí inar féidir leis an aontas tacú le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ga" sz="3200"/>
              <a:t>gníomhaíocht </a:t>
            </a:r>
            <a:r>
              <a:rPr lang="ga"/>
              <a:t>náisiúnta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GA1W">
            <a:hlinkClick r:id="" action="ppaction://media"/>
            <a:extLst>
              <a:ext uri="{FF2B5EF4-FFF2-40B4-BE49-F238E27FC236}">
                <a16:creationId xmlns:a16="http://schemas.microsoft.com/office/drawing/2014/main" id="{8FA8A6FE-288D-7275-9FC3-E94B36843B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13796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ad_iad_luachanna_A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88F2B3DD-7797-1099-3560-160F2DE18DD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3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11" y="2275712"/>
            <a:ext cx="2254783" cy="2284628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ga" sz="2000" dirty="0">
                <a:solidFill>
                  <a:schemeClr val="bg1"/>
                </a:solidFill>
              </a:rPr>
              <a:t>Luachanna</a:t>
            </a:r>
            <a:r>
              <a:rPr lang="en-GB" sz="2000" dirty="0">
                <a:solidFill>
                  <a:schemeClr val="bg1"/>
                </a:solidFill>
              </a:rPr>
              <a:t/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ga" sz="2000" b="0" dirty="0">
                <a:solidFill>
                  <a:schemeClr val="bg1"/>
                </a:solidFill>
              </a:rPr>
              <a:t>AE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508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ga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Tá an tAontas bunaithe ar na luachanna seo a leanas: urraim ar dhínit an duine, saoirse, daonlathas, comhionannas, an smacht reachta agus cearta an duine, lena n-áirítear cearta daoine ar cuid de mhionlaigh iad. Is comhluachanna de chuid na mBallstát iad i sochaí ina bhfuil an t-iolrachas, an neamh-idirdhealú, an chaoinfhulaingt, an ceartas, an dlúthpháirtíocht agus an comhionannas idir mná agus fir i réim.'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ga" sz="1600" dirty="0">
                <a:solidFill>
                  <a:schemeClr val="accent1"/>
                </a:solidFill>
              </a:rPr>
              <a:t>Airteagal 2 de Chonradh Liospóin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ga" sz="1400" b="1" cap="all">
                <a:solidFill>
                  <a:schemeClr val="accent1"/>
                </a:solidFill>
              </a:rPr>
              <a:t>Dínit an duine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ga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498047" y="2688947"/>
            <a:ext cx="1237936" cy="1325668"/>
            <a:chOff x="10211165" y="2735902"/>
            <a:chExt cx="1237936" cy="1325668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11165" y="3869407"/>
              <a:ext cx="1237936" cy="19216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400" b="1" cap="all" dirty="0">
                  <a:solidFill>
                    <a:schemeClr val="accent1"/>
                  </a:solidFill>
                </a:rPr>
                <a:t>Daonlathas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926216" y="4561104"/>
            <a:ext cx="1542534" cy="1500246"/>
            <a:chOff x="6926216" y="4561104"/>
            <a:chExt cx="1542534" cy="1500246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926216" y="5673552"/>
              <a:ext cx="1542534" cy="38779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400" b="1" cap="all" dirty="0">
                  <a:solidFill>
                    <a:schemeClr val="accent1"/>
                  </a:solidFill>
                </a:rPr>
                <a:t>An smacht reachta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172187" y="2853684"/>
            <a:ext cx="1542534" cy="1171218"/>
            <a:chOff x="6243631" y="2853684"/>
            <a:chExt cx="1542534" cy="1171218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243631" y="3831003"/>
              <a:ext cx="1542534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400" b="1" cap="all" dirty="0">
                  <a:solidFill>
                    <a:schemeClr val="accent1"/>
                  </a:solidFill>
                </a:rPr>
                <a:t>Comhionannas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400" b="1" cap="all">
                  <a:solidFill>
                    <a:schemeClr val="accent1"/>
                  </a:solidFill>
                </a:rPr>
                <a:t>Saoirse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400" b="1" cap="all">
                  <a:solidFill>
                    <a:schemeClr val="accent1"/>
                  </a:solidFill>
                </a:rPr>
                <a:t>Cearta an duine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ga">
                <a:solidFill>
                  <a:schemeClr val="tx1">
                    <a:lumMod val="75000"/>
                    <a:lumOff val="25000"/>
                  </a:schemeClr>
                </a:solidFill>
              </a:rPr>
              <a:t>Limistéar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3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ga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g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dtír</a:t>
            </a:r>
            <a:r>
              <a:rPr lang="ga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ga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*Amhail an 1 Eanáir </a:t>
            </a:r>
            <a:r>
              <a:rPr lang="ga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</a:t>
            </a:r>
            <a:endParaRPr lang="ga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ga" sz="2400">
                <a:solidFill>
                  <a:schemeClr val="tx1">
                    <a:lumMod val="75000"/>
                    <a:lumOff val="25000"/>
                  </a:schemeClr>
                </a:solidFill>
              </a:rPr>
              <a:t>Gan aon teorainn idir baill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3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g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Comhbheartas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g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víosa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ga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chuairteoirí ón iasacht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g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Baill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g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Reatha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ga" sz="2800">
                <a:solidFill>
                  <a:schemeClr val="tx1">
                    <a:lumMod val="75000"/>
                    <a:lumOff val="25000"/>
                  </a:schemeClr>
                </a:solidFill>
              </a:rPr>
              <a:t>Limistéar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89" y="2246101"/>
            <a:ext cx="2045119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An Ostair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Bheilg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smtClean="0"/>
              <a:t>An </a:t>
            </a:r>
            <a:r>
              <a:rPr lang="en-US" sz="1600" dirty="0" err="1"/>
              <a:t>Bhulgáir</a:t>
            </a:r>
            <a:endParaRPr lang="ga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 smtClean="0">
                <a:cs typeface="Arial"/>
              </a:rPr>
              <a:t>4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An Chróit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tSeicia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Danmhairg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Eastóin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Fhionlainn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Fhrainc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Ghearmáin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Ghréig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Ungáir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Íoslainn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Iodáil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Laitvia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Lichtinstéin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Liotuáin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Lucsamburg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Málta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Ísiltír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Iorua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Pholainn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Phortaingéil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Rómáin</a:t>
            </a:r>
            <a:endParaRPr lang="ga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tSlóvaic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tSlóivéin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Spáinn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tSualainn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ga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ga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An Eilvéis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81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80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93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9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0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1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2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3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4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5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6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7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8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9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0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1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6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60013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C__ard____margadh_aonair_an_AE__(Small_Custom_480_)">
            <a:hlinkClick r:id="" action="ppaction://media"/>
            <a:extLst>
              <a:ext uri="{FF2B5EF4-FFF2-40B4-BE49-F238E27FC236}">
                <a16:creationId xmlns:a16="http://schemas.microsoft.com/office/drawing/2014/main" id="{93E4D9C2-6CED-84B0-48C6-8BF01165650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6723" y="717028"/>
            <a:ext cx="9187336" cy="516352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3881" y="2484623"/>
            <a:ext cx="2349165" cy="23491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ga">
                <a:solidFill>
                  <a:schemeClr val="tx1">
                    <a:lumMod val="75000"/>
                    <a:lumOff val="25000"/>
                  </a:schemeClr>
                </a:solidFill>
              </a:rPr>
              <a:t>An Margadh Aonair agus an tAontas Custam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8661" y="3280311"/>
            <a:ext cx="2300182" cy="830997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ga" sz="1800" b="1" i="1" cap="all" dirty="0">
                <a:solidFill>
                  <a:schemeClr val="bg1"/>
                </a:solidFill>
              </a:rPr>
              <a:t>Saorghluaiseacht</a:t>
            </a:r>
            <a:r>
              <a:rPr lang="en-GB" sz="1800" b="1" i="1" cap="all" dirty="0">
                <a:solidFill>
                  <a:schemeClr val="bg1"/>
                </a:solidFill>
              </a:rPr>
              <a:t/>
            </a:r>
            <a:br>
              <a:rPr lang="en-GB" sz="1800" b="1" i="1" cap="all" dirty="0">
                <a:solidFill>
                  <a:schemeClr val="bg1"/>
                </a:solidFill>
              </a:rPr>
            </a:br>
            <a:r>
              <a:rPr lang="ga" sz="1800" b="1" i="1" cap="all" dirty="0">
                <a:solidFill>
                  <a:schemeClr val="bg1"/>
                </a:solidFill>
              </a:rPr>
              <a:t>i</a:t>
            </a:r>
            <a:r>
              <a:rPr lang="en-GB" sz="1800" b="1" i="1" cap="all" dirty="0">
                <a:solidFill>
                  <a:schemeClr val="bg1"/>
                </a:solidFill>
              </a:rPr>
              <a:t/>
            </a:r>
            <a:br>
              <a:rPr lang="en-GB" sz="1800" b="1" i="1" cap="all" dirty="0">
                <a:solidFill>
                  <a:schemeClr val="bg1"/>
                </a:solidFill>
              </a:rPr>
            </a:br>
            <a:r>
              <a:rPr lang="ga" sz="1800" b="1" i="1" dirty="0">
                <a:solidFill>
                  <a:schemeClr val="bg1"/>
                </a:solidFill>
              </a:rPr>
              <a:t>gcás</a:t>
            </a:r>
            <a:r>
              <a:rPr lang="ga" sz="1800" b="1" i="1" cap="all" dirty="0">
                <a:solidFill>
                  <a:schemeClr val="tx2">
                    <a:lumMod val="25000"/>
                    <a:lumOff val="75000"/>
                  </a:schemeClr>
                </a:solidFill>
              </a:rPr>
              <a:t>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800" b="1" cap="all">
                  <a:solidFill>
                    <a:schemeClr val="accent1"/>
                  </a:solidFill>
                </a:rPr>
                <a:t>Earraí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206909" cy="1678204"/>
            <a:chOff x="3507879" y="4041714"/>
            <a:chExt cx="1206909" cy="1678204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19520" y="5470619"/>
              <a:ext cx="119526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800" b="1" cap="all" dirty="0">
                  <a:solidFill>
                    <a:schemeClr val="accent1"/>
                  </a:solidFill>
                </a:rPr>
                <a:t>Caipiteal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800" b="1" cap="all">
                  <a:solidFill>
                    <a:schemeClr val="accent1"/>
                  </a:solidFill>
                </a:rPr>
                <a:t>Seirbhísí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ga" sz="1800" b="1" cap="all">
                  <a:solidFill>
                    <a:schemeClr val="accent1"/>
                  </a:solidFill>
                </a:rPr>
                <a:t>Daoine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/>
              <a:t>Cad iad na hábhar ar féidir leis an Aontas dlíthe a dhéanamh ina leith?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Aontas Custam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680948"/>
            <a:ext cx="209853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Rialacha iomaíochta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Beartas airgeadaíochta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4992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Trádáil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ga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Plandaí agus ainmhithe mara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Margadh aonair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Fostaíocht agus gnóthaí sóisialta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Talmhaíocht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Iascach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Comhshaol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Cosaint tomhaltóirí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Iompar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Líonraí tras-Eorpacha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Fuinneamh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Cearta bunúsacha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Imirce agus gnóthaí baile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Sláinte phoiblí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Taighde agus an spás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ga" sz="1400" spc="-10">
                  <a:solidFill>
                    <a:schemeClr val="bg1"/>
                  </a:solidFill>
                </a:rPr>
                <a:t>Comhar forbartha agus cabhair dhaonnúil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ga" sz="1400">
                  <a:solidFill>
                    <a:schemeClr val="bg1"/>
                  </a:solidFill>
                </a:rPr>
                <a:t>Ceartas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C84B46-FA1D-44F7-9753-D11509DE0DE5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517F0A0C-B58E-46E0-B571-0EA2E3C7781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DAONLATHAS AE I nGNÍOMH  Cuir do thuairim in iúl le huirlisí an Tionscnaimh Eorpaigh ó na Saoránaigh</vt:lpstr>
      <vt:lpstr>PowerPoint Presentation</vt:lpstr>
      <vt:lpstr>PowerPoint Presentation</vt:lpstr>
      <vt:lpstr>Luachanna AE</vt:lpstr>
      <vt:lpstr>Limistéar Schengen</vt:lpstr>
      <vt:lpstr>Baill  Reatha  Limistéar Schengen</vt:lpstr>
      <vt:lpstr>PowerPoint Presentation</vt:lpstr>
      <vt:lpstr>An Margadh Aonair agus an tAontas Custam</vt:lpstr>
      <vt:lpstr>Cad iad na hábhar ar féidir leis an Aontas dlíthe a dhéanamh ina leith? </vt:lpstr>
      <vt:lpstr>Réimsí inar féidir leis an aontas tacú le  gníomhaíocht náisiúnta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61</cp:revision>
  <dcterms:created xsi:type="dcterms:W3CDTF">2023-03-30T13:25:28Z</dcterms:created>
  <dcterms:modified xsi:type="dcterms:W3CDTF">2025-07-03T13:27:27Z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