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8" r:id="rId6"/>
    <p:sldId id="266" r:id="rId7"/>
    <p:sldId id="259" r:id="rId8"/>
    <p:sldId id="268" r:id="rId9"/>
    <p:sldId id="271" r:id="rId10"/>
    <p:sldId id="269" r:id="rId11"/>
    <p:sldId id="272" r:id="rId12"/>
    <p:sldId id="273" r:id="rId13"/>
    <p:sldId id="274" r:id="rId14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Open Sans" panose="020B0604020202020204" charset="0"/>
      <p:regular r:id="rId21"/>
      <p:bold r:id="rId22"/>
      <p:italic r:id="rId23"/>
      <p:boldItalic r:id="rId24"/>
    </p:embeddedFont>
  </p:embeddedFontLst>
  <p:defaultTextStyle>
    <a:defPPr rtl="0">
      <a:defRPr lang="ga-I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867714-B6AB-43CE-B328-8CAB560B242B}" v="8" dt="2023-06-04T17:05:37.7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99" autoAdjust="0"/>
  </p:normalViewPr>
  <p:slideViewPr>
    <p:cSldViewPr snapToGrid="0">
      <p:cViewPr varScale="1">
        <p:scale>
          <a:sx n="74" d="100"/>
          <a:sy n="74" d="100"/>
        </p:scale>
        <p:origin x="1013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56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theme" Target="theme/theme1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S::steven.lever_netcompany-intrasoft.com#ext#@eceuropaeu.onmicrosoft.com::af2cfb30-fe92-49b5-afe5-e517555f238d" providerId="AD" clId="Web-{BAD56A60-C061-4761-AB7E-61BF54FF142F}"/>
    <pc:docChg chg="modSld">
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BAD56A60-C061-4761-AB7E-61BF54FF142F}" dt="2023-04-21T13:05:37.838" v="3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09B66654-ED3F-49DF-B124-D3E3DAD307A6}"/>
    <pc:docChg chg="sldOrd">
      <pc:chgData name="LEVER Steven" userId="S::steven.lever_netcompany-intrasoft.com#ext#@eceuropaeu.onmicrosoft.com::af2cfb30-fe92-49b5-afe5-e517555f238d" providerId="AD" clId="Web-{09B66654-ED3F-49DF-B124-D3E3DAD307A6}" dt="2023-04-19T04:50:55.682" v="0"/>
      <pc:docMkLst>
        <pc:docMk/>
      </pc:docMkLst>
      <pc:sldChg chg="ord">
        <pc:chgData name="LEVER Steven" userId="S::steven.lever_netcompany-intrasoft.com#ext#@eceuropaeu.onmicrosoft.com::af2cfb30-fe92-49b5-afe5-e517555f238d" providerId="AD" clId="Web-{09B66654-ED3F-49DF-B124-D3E3DAD307A6}" dt="2023-04-19T04:50:55.682" v="0"/>
        <pc:sldMkLst>
          <pc:docMk/>
          <pc:sldMk cId="3241230454" sldId="274"/>
        </pc:sldMkLst>
      </pc:sldChg>
    </pc:docChg>
  </pc:docChgLst>
  <pc:docChgLst>
    <pc:chgData name="LEVER Steven" userId="145c1310-78e0-4db2-831e-c364d1d3267c" providerId="ADAL" clId="{B1867714-B6AB-43CE-B328-8CAB560B242B}"/>
    <pc:docChg chg="undo custSel modSld modMainMaster">
      <pc:chgData name="LEVER Steven" userId="145c1310-78e0-4db2-831e-c364d1d3267c" providerId="ADAL" clId="{B1867714-B6AB-43CE-B328-8CAB560B242B}" dt="2023-06-04T17:07:51.873" v="355" actId="465"/>
      <pc:docMkLst>
        <pc:docMk/>
      </pc:docMkLst>
      <pc:sldChg chg="modSp mod">
        <pc:chgData name="LEVER Steven" userId="145c1310-78e0-4db2-831e-c364d1d3267c" providerId="ADAL" clId="{B1867714-B6AB-43CE-B328-8CAB560B242B}" dt="2023-06-04T16:58:07.886" v="50"/>
        <pc:sldMkLst>
          <pc:docMk/>
          <pc:sldMk cId="440021409" sldId="256"/>
        </pc:sldMkLst>
        <pc:spChg chg="mod">
          <ac:chgData name="LEVER Steven" userId="145c1310-78e0-4db2-831e-c364d1d3267c" providerId="ADAL" clId="{B1867714-B6AB-43CE-B328-8CAB560B242B}" dt="2023-06-04T16:57:20.234" v="49" actId="1037"/>
          <ac:spMkLst>
            <pc:docMk/>
            <pc:sldMk cId="440021409" sldId="256"/>
            <ac:spMk id="2" creationId="{28AC42AB-2F62-DB78-0623-10761FA5B09F}"/>
          </ac:spMkLst>
        </pc:spChg>
        <pc:spChg chg="mod">
          <ac:chgData name="LEVER Steven" userId="145c1310-78e0-4db2-831e-c364d1d3267c" providerId="ADAL" clId="{B1867714-B6AB-43CE-B328-8CAB560B242B}" dt="2023-06-04T16:58:07.886" v="50"/>
          <ac:spMkLst>
            <pc:docMk/>
            <pc:sldMk cId="440021409" sldId="256"/>
            <ac:spMk id="3" creationId="{8BA24656-68AB-EE3D-FE7C-DC78E74EAD7E}"/>
          </ac:spMkLst>
        </pc:spChg>
      </pc:sldChg>
      <pc:sldChg chg="addSp delSp modSp mod delAnim modAnim">
        <pc:chgData name="LEVER Steven" userId="145c1310-78e0-4db2-831e-c364d1d3267c" providerId="ADAL" clId="{B1867714-B6AB-43CE-B328-8CAB560B242B}" dt="2023-06-04T17:02:06.900" v="220" actId="1035"/>
        <pc:sldMkLst>
          <pc:docMk/>
          <pc:sldMk cId="1736037601" sldId="258"/>
        </pc:sldMkLst>
        <pc:spChg chg="add del mod">
          <ac:chgData name="LEVER Steven" userId="145c1310-78e0-4db2-831e-c364d1d3267c" providerId="ADAL" clId="{B1867714-B6AB-43CE-B328-8CAB560B242B}" dt="2023-06-04T17:01:56.271" v="204"/>
          <ac:spMkLst>
            <pc:docMk/>
            <pc:sldMk cId="1736037601" sldId="258"/>
            <ac:spMk id="3" creationId="{FFB98536-317A-624C-C6C8-FC8D6A5D9F84}"/>
          </ac:spMkLst>
        </pc:spChg>
        <pc:picChg chg="add mod">
          <ac:chgData name="LEVER Steven" userId="145c1310-78e0-4db2-831e-c364d1d3267c" providerId="ADAL" clId="{B1867714-B6AB-43CE-B328-8CAB560B242B}" dt="2023-06-04T17:02:06.900" v="220" actId="1035"/>
          <ac:picMkLst>
            <pc:docMk/>
            <pc:sldMk cId="1736037601" sldId="258"/>
            <ac:picMk id="4" creationId="{8FA8A6FE-288D-7275-9FC3-E94B36843BB1}"/>
          </ac:picMkLst>
        </pc:picChg>
        <pc:picChg chg="del">
          <ac:chgData name="LEVER Steven" userId="145c1310-78e0-4db2-831e-c364d1d3267c" providerId="ADAL" clId="{B1867714-B6AB-43CE-B328-8CAB560B242B}" dt="2023-06-04T17:01:51.882" v="203" actId="478"/>
          <ac:picMkLst>
            <pc:docMk/>
            <pc:sldMk cId="1736037601" sldId="258"/>
            <ac:picMk id="6" creationId="{FC937AC9-4004-17F7-660E-8622E92DBFD6}"/>
          </ac:picMkLst>
        </pc:picChg>
      </pc:sldChg>
      <pc:sldChg chg="delSp modSp mod">
        <pc:chgData name="LEVER Steven" userId="145c1310-78e0-4db2-831e-c364d1d3267c" providerId="ADAL" clId="{B1867714-B6AB-43CE-B328-8CAB560B242B}" dt="2023-06-04T17:04:28.337" v="239" actId="14100"/>
        <pc:sldMkLst>
          <pc:docMk/>
          <pc:sldMk cId="1762961032" sldId="259"/>
        </pc:sldMkLst>
        <pc:spChg chg="mod">
          <ac:chgData name="LEVER Steven" userId="145c1310-78e0-4db2-831e-c364d1d3267c" providerId="ADAL" clId="{B1867714-B6AB-43CE-B328-8CAB560B242B}" dt="2023-06-04T17:04:28.337" v="239" actId="14100"/>
          <ac:spMkLst>
            <pc:docMk/>
            <pc:sldMk cId="1762961032" sldId="259"/>
            <ac:spMk id="2" creationId="{251741CA-62F8-AF8F-39CA-F9C52372C9F6}"/>
          </ac:spMkLst>
        </pc:spChg>
        <pc:spChg chg="mod">
          <ac:chgData name="LEVER Steven" userId="145c1310-78e0-4db2-831e-c364d1d3267c" providerId="ADAL" clId="{B1867714-B6AB-43CE-B328-8CAB560B242B}" dt="2023-06-04T17:03:16.762" v="226" actId="255"/>
          <ac:spMkLst>
            <pc:docMk/>
            <pc:sldMk cId="1762961032" sldId="259"/>
            <ac:spMk id="4" creationId="{28D9CB65-CB32-6BB5-50C5-049C21329804}"/>
          </ac:spMkLst>
        </pc:spChg>
        <pc:spChg chg="mod">
          <ac:chgData name="LEVER Steven" userId="145c1310-78e0-4db2-831e-c364d1d3267c" providerId="ADAL" clId="{B1867714-B6AB-43CE-B328-8CAB560B242B}" dt="2023-06-04T17:03:39.042" v="230" actId="1076"/>
          <ac:spMkLst>
            <pc:docMk/>
            <pc:sldMk cId="1762961032" sldId="259"/>
            <ac:spMk id="11" creationId="{E3D62B85-EDE9-CA26-6700-B78EB1D24A72}"/>
          </ac:spMkLst>
        </pc:spChg>
        <pc:spChg chg="mod">
          <ac:chgData name="LEVER Steven" userId="145c1310-78e0-4db2-831e-c364d1d3267c" providerId="ADAL" clId="{B1867714-B6AB-43CE-B328-8CAB560B242B}" dt="2023-06-04T17:04:03.233" v="232" actId="1076"/>
          <ac:spMkLst>
            <pc:docMk/>
            <pc:sldMk cId="1762961032" sldId="259"/>
            <ac:spMk id="12" creationId="{AC09F02B-E70F-6176-2686-1D6BB7480E4C}"/>
          </ac:spMkLst>
        </pc:spChg>
        <pc:spChg chg="mod">
          <ac:chgData name="LEVER Steven" userId="145c1310-78e0-4db2-831e-c364d1d3267c" providerId="ADAL" clId="{B1867714-B6AB-43CE-B328-8CAB560B242B}" dt="2023-06-04T17:04:16.661" v="234" actId="1076"/>
          <ac:spMkLst>
            <pc:docMk/>
            <pc:sldMk cId="1762961032" sldId="259"/>
            <ac:spMk id="13" creationId="{2F57336C-CEC9-91ED-E4E7-F8CF2470AB8E}"/>
          </ac:spMkLst>
        </pc:spChg>
        <pc:spChg chg="del topLvl">
          <ac:chgData name="LEVER Steven" userId="145c1310-78e0-4db2-831e-c364d1d3267c" providerId="ADAL" clId="{B1867714-B6AB-43CE-B328-8CAB560B242B}" dt="2023-06-04T17:03:28.816" v="228" actId="478"/>
          <ac:spMkLst>
            <pc:docMk/>
            <pc:sldMk cId="1762961032" sldId="259"/>
            <ac:spMk id="33" creationId="{46EE156E-CFF0-C31B-9B08-76308CCDD543}"/>
          </ac:spMkLst>
        </pc:spChg>
        <pc:spChg chg="del topLvl">
          <ac:chgData name="LEVER Steven" userId="145c1310-78e0-4db2-831e-c364d1d3267c" providerId="ADAL" clId="{B1867714-B6AB-43CE-B328-8CAB560B242B}" dt="2023-06-04T17:03:22.219" v="227" actId="478"/>
          <ac:spMkLst>
            <pc:docMk/>
            <pc:sldMk cId="1762961032" sldId="259"/>
            <ac:spMk id="142" creationId="{D9F61C42-BA67-6F8F-C077-6F008D03C6B2}"/>
          </ac:spMkLst>
        </pc:spChg>
        <pc:grpChg chg="del">
          <ac:chgData name="LEVER Steven" userId="145c1310-78e0-4db2-831e-c364d1d3267c" providerId="ADAL" clId="{B1867714-B6AB-43CE-B328-8CAB560B242B}" dt="2023-06-04T17:03:28.816" v="228" actId="478"/>
          <ac:grpSpMkLst>
            <pc:docMk/>
            <pc:sldMk cId="1762961032" sldId="259"/>
            <ac:grpSpMk id="32" creationId="{A6E462AD-4171-7911-414B-9F114770C7FF}"/>
          </ac:grpSpMkLst>
        </pc:grpChg>
        <pc:grpChg chg="topLvl">
          <ac:chgData name="LEVER Steven" userId="145c1310-78e0-4db2-831e-c364d1d3267c" providerId="ADAL" clId="{B1867714-B6AB-43CE-B328-8CAB560B242B}" dt="2023-06-04T17:03:28.816" v="228" actId="478"/>
          <ac:grpSpMkLst>
            <pc:docMk/>
            <pc:sldMk cId="1762961032" sldId="259"/>
            <ac:grpSpMk id="52" creationId="{2EA39645-180D-C6C8-1DF6-A08097C4A7F4}"/>
          </ac:grpSpMkLst>
        </pc:grpChg>
        <pc:grpChg chg="del">
          <ac:chgData name="LEVER Steven" userId="145c1310-78e0-4db2-831e-c364d1d3267c" providerId="ADAL" clId="{B1867714-B6AB-43CE-B328-8CAB560B242B}" dt="2023-06-04T17:03:22.219" v="227" actId="478"/>
          <ac:grpSpMkLst>
            <pc:docMk/>
            <pc:sldMk cId="1762961032" sldId="259"/>
            <ac:grpSpMk id="141" creationId="{1E1EE124-FE5A-4FC5-C5F4-6FDEF2225FDA}"/>
          </ac:grpSpMkLst>
        </pc:grpChg>
        <pc:grpChg chg="topLvl">
          <ac:chgData name="LEVER Steven" userId="145c1310-78e0-4db2-831e-c364d1d3267c" providerId="ADAL" clId="{B1867714-B6AB-43CE-B328-8CAB560B242B}" dt="2023-06-04T17:03:22.219" v="227" actId="478"/>
          <ac:grpSpMkLst>
            <pc:docMk/>
            <pc:sldMk cId="1762961032" sldId="259"/>
            <ac:grpSpMk id="143" creationId="{1A77F81C-9A7F-4D18-CC51-E1CFB2803BDB}"/>
          </ac:grpSpMkLst>
        </pc:grpChg>
      </pc:sldChg>
      <pc:sldChg chg="addSp delSp modSp mod delAnim modAnim">
        <pc:chgData name="LEVER Steven" userId="145c1310-78e0-4db2-831e-c364d1d3267c" providerId="ADAL" clId="{B1867714-B6AB-43CE-B328-8CAB560B242B}" dt="2023-06-04T17:02:52.399" v="224" actId="14100"/>
        <pc:sldMkLst>
          <pc:docMk/>
          <pc:sldMk cId="152033157" sldId="266"/>
        </pc:sldMkLst>
        <pc:spChg chg="add del mod">
          <ac:chgData name="LEVER Steven" userId="145c1310-78e0-4db2-831e-c364d1d3267c" providerId="ADAL" clId="{B1867714-B6AB-43CE-B328-8CAB560B242B}" dt="2023-06-04T17:02:47.336" v="222"/>
          <ac:spMkLst>
            <pc:docMk/>
            <pc:sldMk cId="152033157" sldId="266"/>
            <ac:spMk id="10" creationId="{931BA73F-67AD-DD46-CF3F-5C8C32DC3C0F}"/>
          </ac:spMkLst>
        </pc:spChg>
        <pc:picChg chg="del">
          <ac:chgData name="LEVER Steven" userId="145c1310-78e0-4db2-831e-c364d1d3267c" providerId="ADAL" clId="{B1867714-B6AB-43CE-B328-8CAB560B242B}" dt="2023-06-04T17:02:15.590" v="221" actId="478"/>
          <ac:picMkLst>
            <pc:docMk/>
            <pc:sldMk cId="152033157" sldId="266"/>
            <ac:picMk id="6" creationId="{2430FF69-0B0F-2671-FBB2-6070E2F2520E}"/>
          </ac:picMkLst>
        </pc:picChg>
        <pc:picChg chg="add mod">
          <ac:chgData name="LEVER Steven" userId="145c1310-78e0-4db2-831e-c364d1d3267c" providerId="ADAL" clId="{B1867714-B6AB-43CE-B328-8CAB560B242B}" dt="2023-06-04T17:02:52.399" v="224" actId="14100"/>
          <ac:picMkLst>
            <pc:docMk/>
            <pc:sldMk cId="152033157" sldId="266"/>
            <ac:picMk id="11" creationId="{88F2B3DD-7797-1099-3560-160F2DE18DD3}"/>
          </ac:picMkLst>
        </pc:picChg>
      </pc:sldChg>
      <pc:sldChg chg="delSp modSp mod">
        <pc:chgData name="LEVER Steven" userId="145c1310-78e0-4db2-831e-c364d1d3267c" providerId="ADAL" clId="{B1867714-B6AB-43CE-B328-8CAB560B242B}" dt="2023-06-04T17:04:58.274" v="248" actId="14100"/>
        <pc:sldMkLst>
          <pc:docMk/>
          <pc:sldMk cId="3834923768" sldId="268"/>
        </pc:sldMkLst>
        <pc:spChg chg="mod">
          <ac:chgData name="LEVER Steven" userId="145c1310-78e0-4db2-831e-c364d1d3267c" providerId="ADAL" clId="{B1867714-B6AB-43CE-B328-8CAB560B242B}" dt="2023-06-04T17:04:58.274" v="248" actId="14100"/>
          <ac:spMkLst>
            <pc:docMk/>
            <pc:sldMk cId="3834923768" sldId="268"/>
            <ac:spMk id="3" creationId="{A55F3619-10C5-C386-16C4-5388D0038467}"/>
          </ac:spMkLst>
        </pc:spChg>
        <pc:spChg chg="del">
          <ac:chgData name="LEVER Steven" userId="145c1310-78e0-4db2-831e-c364d1d3267c" providerId="ADAL" clId="{B1867714-B6AB-43CE-B328-8CAB560B242B}" dt="2023-06-04T17:04:35.832" v="240" actId="478"/>
          <ac:spMkLst>
            <pc:docMk/>
            <pc:sldMk cId="3834923768" sldId="268"/>
            <ac:spMk id="6" creationId="{7FF54560-F085-24FD-8DA0-9E8D1DFBC4F6}"/>
          </ac:spMkLst>
        </pc:spChg>
        <pc:spChg chg="mod">
          <ac:chgData name="LEVER Steven" userId="145c1310-78e0-4db2-831e-c364d1d3267c" providerId="ADAL" clId="{B1867714-B6AB-43CE-B328-8CAB560B242B}" dt="2023-06-04T17:04:41.689" v="244" actId="14100"/>
          <ac:spMkLst>
            <pc:docMk/>
            <pc:sldMk cId="3834923768" sldId="268"/>
            <ac:spMk id="20" creationId="{8802A540-484A-10BE-CFDE-1A5F2F86AFC4}"/>
          </ac:spMkLst>
        </pc:spChg>
      </pc:sldChg>
      <pc:sldChg chg="addSp delSp modSp mod delAnim modAnim">
        <pc:chgData name="LEVER Steven" userId="145c1310-78e0-4db2-831e-c364d1d3267c" providerId="ADAL" clId="{B1867714-B6AB-43CE-B328-8CAB560B242B}" dt="2023-06-04T17:05:47.030" v="265" actId="14100"/>
        <pc:sldMkLst>
          <pc:docMk/>
          <pc:sldMk cId="1172145110" sldId="269"/>
        </pc:sldMkLst>
        <pc:spChg chg="add del mod">
          <ac:chgData name="LEVER Steven" userId="145c1310-78e0-4db2-831e-c364d1d3267c" providerId="ADAL" clId="{B1867714-B6AB-43CE-B328-8CAB560B242B}" dt="2023-06-04T17:05:37.782" v="252"/>
          <ac:spMkLst>
            <pc:docMk/>
            <pc:sldMk cId="1172145110" sldId="269"/>
            <ac:spMk id="10" creationId="{EB6B0FC8-4FBC-433B-5E70-5650C9404452}"/>
          </ac:spMkLst>
        </pc:spChg>
        <pc:picChg chg="del">
          <ac:chgData name="LEVER Steven" userId="145c1310-78e0-4db2-831e-c364d1d3267c" providerId="ADAL" clId="{B1867714-B6AB-43CE-B328-8CAB560B242B}" dt="2023-06-04T17:05:16.009" v="251" actId="478"/>
          <ac:picMkLst>
            <pc:docMk/>
            <pc:sldMk cId="1172145110" sldId="269"/>
            <ac:picMk id="4" creationId="{5DDD308D-4E1C-2A26-E732-542B6F3B40F6}"/>
          </ac:picMkLst>
        </pc:picChg>
        <pc:picChg chg="add mod">
          <ac:chgData name="LEVER Steven" userId="145c1310-78e0-4db2-831e-c364d1d3267c" providerId="ADAL" clId="{B1867714-B6AB-43CE-B328-8CAB560B242B}" dt="2023-06-04T17:05:47.030" v="265" actId="14100"/>
          <ac:picMkLst>
            <pc:docMk/>
            <pc:sldMk cId="1172145110" sldId="269"/>
            <ac:picMk id="11" creationId="{93E4D9C2-6CED-84B0-48C6-8BF01165650D}"/>
          </ac:picMkLst>
        </pc:picChg>
      </pc:sldChg>
      <pc:sldChg chg="modSp mod">
        <pc:chgData name="LEVER Steven" userId="145c1310-78e0-4db2-831e-c364d1d3267c" providerId="ADAL" clId="{B1867714-B6AB-43CE-B328-8CAB560B242B}" dt="2023-06-04T17:05:08.576" v="250" actId="20577"/>
        <pc:sldMkLst>
          <pc:docMk/>
          <pc:sldMk cId="1062535801" sldId="271"/>
        </pc:sldMkLst>
        <pc:spChg chg="mod">
          <ac:chgData name="LEVER Steven" userId="145c1310-78e0-4db2-831e-c364d1d3267c" providerId="ADAL" clId="{B1867714-B6AB-43CE-B328-8CAB560B242B}" dt="2023-06-04T17:05:08.576" v="250" actId="20577"/>
          <ac:spMkLst>
            <pc:docMk/>
            <pc:sldMk cId="1062535801" sldId="271"/>
            <ac:spMk id="269" creationId="{C5C5FB50-C3EB-DA0E-48AE-FB308F6DE99A}"/>
          </ac:spMkLst>
        </pc:spChg>
      </pc:sldChg>
      <pc:sldChg chg="modSp mod">
        <pc:chgData name="LEVER Steven" userId="145c1310-78e0-4db2-831e-c364d1d3267c" providerId="ADAL" clId="{B1867714-B6AB-43CE-B328-8CAB560B242B}" dt="2023-06-04T17:07:23.078" v="344" actId="1038"/>
        <pc:sldMkLst>
          <pc:docMk/>
          <pc:sldMk cId="3868851464" sldId="272"/>
        </pc:sldMkLst>
        <pc:spChg chg="mod">
          <ac:chgData name="LEVER Steven" userId="145c1310-78e0-4db2-831e-c364d1d3267c" providerId="ADAL" clId="{B1867714-B6AB-43CE-B328-8CAB560B242B}" dt="2023-06-04T17:07:19.163" v="336" actId="1038"/>
          <ac:spMkLst>
            <pc:docMk/>
            <pc:sldMk cId="3868851464" sldId="272"/>
            <ac:spMk id="3" creationId="{0A923879-56CF-B692-7DBC-F2B90DF53401}"/>
          </ac:spMkLst>
        </pc:spChg>
        <pc:spChg chg="mod">
          <ac:chgData name="LEVER Steven" userId="145c1310-78e0-4db2-831e-c364d1d3267c" providerId="ADAL" clId="{B1867714-B6AB-43CE-B328-8CAB560B242B}" dt="2023-06-04T17:06:42.437" v="296" actId="1076"/>
          <ac:spMkLst>
            <pc:docMk/>
            <pc:sldMk cId="3868851464" sldId="272"/>
            <ac:spMk id="5" creationId="{3DEF80FB-9D62-3D4E-08FF-7D229EAB828A}"/>
          </ac:spMkLst>
        </pc:spChg>
        <pc:spChg chg="mod">
          <ac:chgData name="LEVER Steven" userId="145c1310-78e0-4db2-831e-c364d1d3267c" providerId="ADAL" clId="{B1867714-B6AB-43CE-B328-8CAB560B242B}" dt="2023-06-04T17:07:23.078" v="344" actId="1038"/>
          <ac:spMkLst>
            <pc:docMk/>
            <pc:sldMk cId="3868851464" sldId="272"/>
            <ac:spMk id="204" creationId="{D32CA2C1-9F8A-0A94-4E19-2254D3329059}"/>
          </ac:spMkLst>
        </pc:spChg>
      </pc:sldChg>
      <pc:sldChg chg="modSp mod">
        <pc:chgData name="LEVER Steven" userId="145c1310-78e0-4db2-831e-c364d1d3267c" providerId="ADAL" clId="{B1867714-B6AB-43CE-B328-8CAB560B242B}" dt="2023-06-04T17:07:51.873" v="355" actId="465"/>
        <pc:sldMkLst>
          <pc:docMk/>
          <pc:sldMk cId="1532651043" sldId="273"/>
        </pc:sldMkLst>
        <pc:spChg chg="mod">
          <ac:chgData name="LEVER Steven" userId="145c1310-78e0-4db2-831e-c364d1d3267c" providerId="ADAL" clId="{B1867714-B6AB-43CE-B328-8CAB560B242B}" dt="2023-06-04T17:07:51.873" v="355" actId="465"/>
          <ac:spMkLst>
            <pc:docMk/>
            <pc:sldMk cId="1532651043" sldId="273"/>
            <ac:spMk id="3" creationId="{0A622CDD-DC58-3556-1FF2-C4DC46547F57}"/>
          </ac:spMkLst>
        </pc:spChg>
        <pc:spChg chg="mod">
          <ac:chgData name="LEVER Steven" userId="145c1310-78e0-4db2-831e-c364d1d3267c" providerId="ADAL" clId="{B1867714-B6AB-43CE-B328-8CAB560B242B}" dt="2023-06-04T17:07:51.873" v="355" actId="465"/>
          <ac:spMkLst>
            <pc:docMk/>
            <pc:sldMk cId="1532651043" sldId="273"/>
            <ac:spMk id="4" creationId="{7C377D7E-543F-A870-A06B-07A23CD13ECF}"/>
          </ac:spMkLst>
        </pc:spChg>
        <pc:spChg chg="mod">
          <ac:chgData name="LEVER Steven" userId="145c1310-78e0-4db2-831e-c364d1d3267c" providerId="ADAL" clId="{B1867714-B6AB-43CE-B328-8CAB560B242B}" dt="2023-06-04T17:07:51.873" v="355" actId="465"/>
          <ac:spMkLst>
            <pc:docMk/>
            <pc:sldMk cId="1532651043" sldId="273"/>
            <ac:spMk id="5" creationId="{AF06E00C-E8C4-8269-ED27-AFE1A730BD1C}"/>
          </ac:spMkLst>
        </pc:spChg>
      </pc:sldChg>
      <pc:sldMasterChg chg="modSldLayout">
        <pc:chgData name="LEVER Steven" userId="145c1310-78e0-4db2-831e-c364d1d3267c" providerId="ADAL" clId="{B1867714-B6AB-43CE-B328-8CAB560B242B}" dt="2023-06-04T17:01:43.176" v="202" actId="1035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B1867714-B6AB-43CE-B328-8CAB560B242B}" dt="2023-06-04T16:59:24.179" v="82" actId="1036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B1867714-B6AB-43CE-B328-8CAB560B242B}" dt="2023-06-04T16:59:24.179" v="82" actId="1036"/>
            <ac:picMkLst>
              <pc:docMk/>
              <pc:sldMasterMk cId="2651415450" sldId="2147483648"/>
              <pc:sldLayoutMk cId="3594087079" sldId="2147483649"/>
              <ac:picMk id="6" creationId="{2CA28F6A-25CC-A8C6-C846-A570A07EA6CF}"/>
            </ac:picMkLst>
          </pc:picChg>
          <pc:picChg chg="del">
            <ac:chgData name="LEVER Steven" userId="145c1310-78e0-4db2-831e-c364d1d3267c" providerId="ADAL" clId="{B1867714-B6AB-43CE-B328-8CAB560B242B}" dt="2023-06-04T16:59:21.352" v="62" actId="478"/>
            <ac:picMkLst>
              <pc:docMk/>
              <pc:sldMasterMk cId="2651415450" sldId="2147483648"/>
              <pc:sldLayoutMk cId="3594087079" sldId="2147483649"/>
              <ac:picMk id="174" creationId="{FA29F282-84DA-685A-4F52-AC7FAF0F96DA}"/>
            </ac:picMkLst>
          </pc:picChg>
        </pc:sldLayoutChg>
        <pc:sldLayoutChg chg="addSp delSp modSp mod">
          <pc:chgData name="LEVER Steven" userId="145c1310-78e0-4db2-831e-c364d1d3267c" providerId="ADAL" clId="{B1867714-B6AB-43CE-B328-8CAB560B242B}" dt="2023-06-04T17:01:43.176" v="202" actId="1035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B1867714-B6AB-43CE-B328-8CAB560B242B}" dt="2023-06-04T17:01:43.176" v="202" actId="1035"/>
            <ac:picMkLst>
              <pc:docMk/>
              <pc:sldMasterMk cId="2651415450" sldId="2147483648"/>
              <pc:sldLayoutMk cId="82903360" sldId="2147483650"/>
              <ac:picMk id="4" creationId="{7E8F691E-B273-4CF5-A218-191BB75E4ED2}"/>
            </ac:picMkLst>
          </pc:picChg>
          <pc:picChg chg="del">
            <ac:chgData name="LEVER Steven" userId="145c1310-78e0-4db2-831e-c364d1d3267c" providerId="ADAL" clId="{B1867714-B6AB-43CE-B328-8CAB560B242B}" dt="2023-06-04T17:00:12.349" v="123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B1867714-B6AB-43CE-B328-8CAB560B242B}" dt="2023-06-04T17:01:20.594" v="189" actId="1035"/>
          <pc:sldLayoutMkLst>
            <pc:docMk/>
            <pc:sldMasterMk cId="2651415450" sldId="2147483648"/>
            <pc:sldLayoutMk cId="3056172196" sldId="2147483662"/>
          </pc:sldLayoutMkLst>
          <pc:picChg chg="add mod">
            <ac:chgData name="LEVER Steven" userId="145c1310-78e0-4db2-831e-c364d1d3267c" providerId="ADAL" clId="{B1867714-B6AB-43CE-B328-8CAB560B242B}" dt="2023-06-04T17:01:20.594" v="189" actId="1035"/>
            <ac:picMkLst>
              <pc:docMk/>
              <pc:sldMasterMk cId="2651415450" sldId="2147483648"/>
              <pc:sldLayoutMk cId="3056172196" sldId="2147483662"/>
              <ac:picMk id="5" creationId="{CF551490-3B30-0407-2DFE-760D2CF19F82}"/>
            </ac:picMkLst>
          </pc:picChg>
          <pc:picChg chg="del">
            <ac:chgData name="LEVER Steven" userId="145c1310-78e0-4db2-831e-c364d1d3267c" providerId="ADAL" clId="{B1867714-B6AB-43CE-B328-8CAB560B242B}" dt="2023-06-04T17:01:15.624" v="156" actId="478"/>
            <ac:picMkLst>
              <pc:docMk/>
              <pc:sldMasterMk cId="2651415450" sldId="2147483648"/>
              <pc:sldLayoutMk cId="3056172196" sldId="2147483662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B1867714-B6AB-43CE-B328-8CAB560B242B}" dt="2023-06-04T16:59:53.287" v="119" actId="1036"/>
          <pc:sldLayoutMkLst>
            <pc:docMk/>
            <pc:sldMasterMk cId="2651415450" sldId="2147483648"/>
            <pc:sldLayoutMk cId="615880730" sldId="2147483665"/>
          </pc:sldLayoutMkLst>
          <pc:picChg chg="add mod">
            <ac:chgData name="LEVER Steven" userId="145c1310-78e0-4db2-831e-c364d1d3267c" providerId="ADAL" clId="{B1867714-B6AB-43CE-B328-8CAB560B242B}" dt="2023-06-04T16:59:53.287" v="119" actId="1036"/>
            <ac:picMkLst>
              <pc:docMk/>
              <pc:sldMasterMk cId="2651415450" sldId="2147483648"/>
              <pc:sldLayoutMk cId="615880730" sldId="2147483665"/>
              <ac:picMk id="3" creationId="{C5ABDF7A-EFCF-D709-D265-E58FAF3B6B80}"/>
            </ac:picMkLst>
          </pc:picChg>
          <pc:picChg chg="del">
            <ac:chgData name="LEVER Steven" userId="145c1310-78e0-4db2-831e-c364d1d3267c" providerId="ADAL" clId="{B1867714-B6AB-43CE-B328-8CAB560B242B}" dt="2023-06-04T16:59:47.671" v="86" actId="478"/>
            <ac:picMkLst>
              <pc:docMk/>
              <pc:sldMasterMk cId="2651415450" sldId="2147483648"/>
              <pc:sldLayoutMk cId="615880730" sldId="2147483665"/>
              <ac:picMk id="182" creationId="{C0BFA291-8904-A639-77E7-E1BCD8F58CF1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EA4A1A08-5AE3-D9A9-9E37-91489A35C203}"/>
    <pc:docChg chg="mod">
      <pc:chgData name="MUNGIU PATRASCU Adriana-Nicoleta (SG)" userId="S::adriana-nicoleta.mungiu-patrascu@ec.europa.eu::5379f007-3537-4f8f-8e60-732e024de8d4" providerId="AD" clId="Web-{EA4A1A08-5AE3-D9A9-9E37-91489A35C203}" dt="2023-04-13T08:50:59.115" v="0" actId="33475"/>
      <pc:docMkLst>
        <pc:docMk/>
      </pc:docMkLst>
    </pc:docChg>
  </pc:docChgLst>
  <pc:docChgLst>
    <pc:chgData name="MUNGIU PATRASCU Adriana-Nicoleta (SG)" userId="S::adriana-nicoleta.mungiu-patrascu@ec.europa.eu::5379f007-3537-4f8f-8e60-732e024de8d4" providerId="AD" clId="Web-{5401F1C8-DDD5-FE92-684E-F3CD727A0CEC}"/>
    <pc:docChg chg="mod modSld">
      <pc:chgData name="MUNGIU PATRASCU Adriana-Nicoleta (SG)" userId="S::adriana-nicoleta.mungiu-patrascu@ec.europa.eu::5379f007-3537-4f8f-8e60-732e024de8d4" providerId="AD" clId="Web-{5401F1C8-DDD5-FE92-684E-F3CD727A0CEC}" dt="2023-04-14T16:49:31.322" v="24"/>
      <pc:docMkLst>
        <pc:docMk/>
      </pc:docMkLst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31.322" v="24"/>
        <pc:sldMkLst>
          <pc:docMk/>
          <pc:sldMk cId="440021409" sldId="256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5:27.288" v="7" actId="1076"/>
          <ac:spMkLst>
            <pc:docMk/>
            <pc:sldMk cId="440021409" sldId="256"/>
            <ac:spMk id="3" creationId="{8BA24656-68AB-EE3D-FE7C-DC78E74EAD7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31.322" v="24"/>
              <pc2:cmMkLst xmlns:pc2="http://schemas.microsoft.com/office/powerpoint/2019/9/main/command">
                <pc:docMk/>
                <pc:sldMk cId="440021409" sldId="256"/>
                <pc2:cmMk id="{9E7C982F-B064-4DC0-B87C-E6196989BEBC}"/>
              </pc2:cmMkLst>
            </pc226:cmChg>
          </p:ext>
        </pc:extLst>
      </pc:sldChg>
      <pc:sldChg chg="modSp">
        <pc:chgData name="MUNGIU PATRASCU Adriana-Nicoleta (SG)" userId="S::adriana-nicoleta.mungiu-patrascu@ec.europa.eu::5379f007-3537-4f8f-8e60-732e024de8d4" providerId="AD" clId="Web-{5401F1C8-DDD5-FE92-684E-F3CD727A0CEC}" dt="2023-04-14T16:46:15.073" v="14" actId="20577"/>
        <pc:sldMkLst>
          <pc:docMk/>
          <pc:sldMk cId="1062535801" sldId="271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6:15.073" v="14" actId="20577"/>
          <ac:spMkLst>
            <pc:docMk/>
            <pc:sldMk cId="1062535801" sldId="271"/>
            <ac:spMk id="5" creationId="{1DF57331-B8E8-3FA4-DEBD-F9BE015CBD47}"/>
          </ac:spMkLst>
        </pc:spChg>
      </pc:sldChg>
      <pc:sldChg chg="addCm modCm">
        <pc:chgData name="MUNGIU PATRASCU Adriana-Nicoleta (SG)" userId="S::adriana-nicoleta.mungiu-patrascu@ec.europa.eu::5379f007-3537-4f8f-8e60-732e024de8d4" providerId="AD" clId="Web-{5401F1C8-DDD5-FE92-684E-F3CD727A0CEC}" dt="2023-04-14T16:47:23.516" v="17"/>
        <pc:sldMkLst>
          <pc:docMk/>
          <pc:sldMk cId="1532651043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UNGIU PATRASCU Adriana-Nicoleta (SG)" userId="S::adriana-nicoleta.mungiu-patrascu@ec.europa.eu::5379f007-3537-4f8f-8e60-732e024de8d4" providerId="AD" clId="Web-{5401F1C8-DDD5-FE92-684E-F3CD727A0CEC}" dt="2023-04-14T16:47:23.516" v="17"/>
              <pc2:cmMkLst xmlns:pc2="http://schemas.microsoft.com/office/powerpoint/2019/9/main/command">
                <pc:docMk/>
                <pc:sldMk cId="1532651043" sldId="273"/>
                <pc2:cmMk id="{37CA1FDB-18E8-467E-AB56-E253FB92D8A5}"/>
              </pc2:cmMkLst>
            </pc226:cmChg>
          </p:ext>
        </pc:extLst>
      </pc:sldChg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14.258" v="23"/>
        <pc:sldMkLst>
          <pc:docMk/>
          <pc:sldMk cId="3241230454" sldId="274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8:42.600" v="22" actId="20577"/>
          <ac:spMkLst>
            <pc:docMk/>
            <pc:sldMk cId="3241230454" sldId="274"/>
            <ac:spMk id="42" creationId="{17F54A7F-C20F-D7EF-1FE2-F3C6196FAFE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14.258" v="23"/>
              <pc2:cmMkLst xmlns:pc2="http://schemas.microsoft.com/office/powerpoint/2019/9/main/command">
                <pc:docMk/>
                <pc:sldMk cId="3241230454" sldId="274"/>
                <pc2:cmMk id="{BE73215F-0143-4243-B213-C0573EAC2B98}"/>
              </pc2:cmMkLst>
            </pc226:cmChg>
          </p:ext>
        </pc:ext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FE6924-B8F1-8741-FBD5-DE990976DB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2C6F2-06BD-1A1C-F870-042068938C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4F303-C512-491E-8120-BC573599DECC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5363F-4C77-1834-BC88-FE16A3846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2F9CC-370C-F609-0C89-9A7B420FEC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47B1CB7-7B16-4538-962E-033AF662F3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83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C6F2CB-BB0B-477B-88A3-7B49F4C55307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ga"/>
              <a:t>Click to edit Master text styles</a:t>
            </a:r>
          </a:p>
          <a:p>
            <a:pPr lvl="1" rtl="0"/>
            <a:r>
              <a:rPr lang="ga"/>
              <a:t>Second level</a:t>
            </a:r>
          </a:p>
          <a:p>
            <a:pPr lvl="2" rtl="0"/>
            <a:r>
              <a:rPr lang="ga"/>
              <a:t>Third level</a:t>
            </a:r>
          </a:p>
          <a:p>
            <a:pPr lvl="3" rtl="0"/>
            <a:r>
              <a:rPr lang="ga"/>
              <a:t>Fourth level</a:t>
            </a:r>
          </a:p>
          <a:p>
            <a:pPr lvl="4" rtl="0"/>
            <a:r>
              <a:rPr lang="ga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7113DED-87A6-47AA-80FE-94F01BCE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0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5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5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82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1DD5EC-780B-486E-8694-498A7C42C2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03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2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2B7C2-06F2-F296-F284-22EB8B444D82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3851" y="879085"/>
            <a:ext cx="3924300" cy="305984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ga"/>
              <a:t>Student’s Pack</a:t>
            </a:r>
            <a:endParaRPr lang="en-GB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6FF976A4-1C6C-9775-8F0F-84846B543D7F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89209106-A843-6C1C-8523-EA1AAECAA8C9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EC910B09-AB27-F00E-B8F2-7E4D4908E20A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578A990F-D815-CE22-BB04-B1D75288C48F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6" name="Graphic 1">
            <a:extLst>
              <a:ext uri="{FF2B5EF4-FFF2-40B4-BE49-F238E27FC236}">
                <a16:creationId xmlns:a16="http://schemas.microsoft.com/office/drawing/2014/main" id="{317C6561-6A90-6D1C-094C-66B95036994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722BFC52-0C27-3A4C-5FE0-5611609E490C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16F36844-5EAB-59A1-E088-B2E5B19613D7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00C9CD4C-183E-D019-B982-FF1C7A191244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A12F0988-967B-F796-3956-23FE1A9DF76C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EA3AE15-C856-0BB6-BF86-2860F34E621B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FEA7A1CC-EE7A-A2D1-7813-A68A45C7163D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242959D7-3F9F-EC3F-FB77-F8B6735DBE3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E9D1D48-3FFE-9D47-1A97-6EFC1E69ED4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B9B0EF3C-44F5-E219-0C90-7AF687037A32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ACB80D7D-DFED-B679-ABEA-3B33B6B2450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4CC6B73B-033E-27B7-1908-875915889B74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14B83DD4-A888-C89E-7B5C-66AD07BF433A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9CC63385-39DB-BF00-7190-D6932CA1E9EF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1849A1-6535-F2D9-F2B1-817CCA8EFC9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AFC398F-477F-35C7-C63C-0DF1377C666A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8397A44-87EF-B9B8-0A3C-E620FFF4B356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7BF75A6C-8BF5-74D7-3508-2070B75C6886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509B7101-D6DC-E92E-FAAF-EEBBFDAB1EEC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32DD5761-F2A3-2BD2-E6B1-0D80F1C9DFF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5B87415-AC11-D48D-B3E5-03EDC95893D5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6ECD13D9-248A-2EFB-62FB-3C9CA9720965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61C20A69-D3B7-584C-ADC2-F1A92BBA228C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0AFDD081-8DC1-B397-E3C3-B4EEFCE9B8F8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F841D8FF-1FBE-F900-5105-FFB3AE416C5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E2266361-BCE8-0370-0AE7-D89D0ABF2CB6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841B0429-8ACD-0165-7859-189FA46D61D3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C85E67AF-68DC-2B73-7DAD-697217587087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7E17E33F-6608-101F-09F6-B9B9306B8A7F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DDD6C0E3-7F02-0FD3-FC04-FD521EEE6799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4FFB5A54-69F8-4FC0-283D-7E836785FA7B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45C8041-DE12-E55F-4A0C-19C1AF101BAB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4EECF0DC-74B7-8434-58F9-1D3D116B88DF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A563E22-196A-0DC8-6477-F2803DF3B001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F588885D-B9CB-46A5-90A1-08F87513C1DF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A8710C93-CB65-E95A-ECEA-E0CD7EFA124F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DD7DA7E4-5951-8348-8F15-F8A05D5D6017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5B2344E5-E6F9-8850-2B67-A70F65241886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A45DB040-BABD-1119-3961-9EC39551880C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7060B462-5C31-3B34-9D76-01F05580D5A0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7166DB82-035C-E9F8-01B0-BC83738756B9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CF4FFF1B-A748-DF78-25D5-4BFAD99CA828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449788C5-3EE3-DEBE-341D-E6C4ADA10B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609DB22B-1E39-F6DD-0C2A-4D43926DE5FC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ED2961CB-6212-C4FE-F06B-89206F893C3B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50E8F501-52DB-B791-34F9-7E4A06B504A3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9297FADB-98C1-FD97-1CA5-91BA1DCBACD5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CE62A653-9A2A-3974-865E-AA63968F2004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66ECFFEA-4BA7-38D9-6443-65FF612B1FC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A5E5F0BD-8505-8866-7248-C17643C12A75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2079013A-1259-E6AC-0E9D-40F662E2DA21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C904185D-1C57-401B-752D-A4F156E84BBD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FEE6405-158B-2CAD-175D-B04B5C59EF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47454BDF-DD60-FA11-54C0-40E973624BAE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889DEC09-5110-9F72-5F87-455DED2C391B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0B5CF2BC-A723-02E0-02EA-A0A268C57177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93F3F7E6-B865-D010-2BC4-9F5D3E1C2B3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07A2C30B-FAA5-5C62-FF8E-7041FA425FE5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1955BA4D-5035-E128-276F-52F31729A2D5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0CED7FFD-B1F9-9C2B-6A6F-11D8532ACD92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2E2F42AF-91AA-5FFD-DA4E-D8BBF376D35C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1E268157-95BB-74EE-61EA-7ED3651089C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56B96C92-9CD6-A398-A44B-541CDC402193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F744BA09-622D-F187-F8D8-8928A949560D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3FEFA90E-1CB9-D1C0-D5E1-158C43AEE5FD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A5CE9DE3-18F1-5CC9-AF3E-FF23764AB70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9836CE2-2523-BE7D-728D-72E10D161155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9713828-29E3-A499-33A0-B501DD2E72C8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B6CB1087-8107-94C5-C2DF-5ADDF60183C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DE52A1F-6BB3-885C-3F9F-5983557C04B6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2DA244C9-57B7-56D0-F329-9F23E5E18E1E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0B5A330C-C664-F9E6-9468-7363A1E78D59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0EE0AA5F-2934-3C34-A5F4-0E1FDF2171E4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2635C935-BD6B-ED7A-AEF2-95EDFC6BEA75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9096EB4-5AEE-C3D7-3F08-7A83AE8E346B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99310F9-9B57-05DF-FC68-627C3A5F1A6F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3A2BB890-AD7E-59BD-461F-9CF40A193591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DCA81871-8D43-17AA-526E-5FFCDFD89AB2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EBCE1138-5DE8-5ABC-8F44-DABBB440B300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74695F91-A211-1998-91BD-BA277E4BEDA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B77DE71E-4C56-4661-9F4E-EF309886304A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4A4A7D9C-9386-1325-BA09-ECCDBAF04E5B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AAB43190-AA35-A22F-6911-0581F5143D1E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72B8FBFC-9EF0-73CD-4B21-6991A3CAB18C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00DDE3C-FB7A-D9A6-0F03-3E3FC709E6D0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540AF5F-E3DC-A538-7D62-E4BD16A679DC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F1880AF5-6450-E0E0-1AE8-74511FE59F82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EDEBE1B2-6A17-186D-B02B-66795BB4F32A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A6D3EEEF-9760-5181-47D6-9ACEBD6C5156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2867DB51-2FE7-4AB7-58B5-C11696D02666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73820FD4-9448-3949-564D-3B954F7F5F0C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27CB3B74-3A66-6394-3E9F-230AE7F9DF6E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BEED3F0-A0C9-2104-6FFA-C6CF8DC7ADE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A707AB44-25BF-775B-E0E2-0AD9FAB9D44C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AFD995E-F9EA-581B-0261-DF26C85067F3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0100BBD8-B467-32F6-6093-EBC480FA8302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B62CDA7C-C8A9-CD46-927B-21C8EB1006E3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F22FAE79-53B1-9000-F584-EC1C6FCAF687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99F9A8FD-E80A-B780-286D-D56DEB312088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F4F9DD59-2E45-C867-74FE-1165C282FBDB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494C9F9F-E2E0-80C6-58F0-E3F0578ACD5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79C30007-9CA8-AC62-418E-7675E131347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F9D826C2-8A4F-56E5-BAC6-025E76E5C4AA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0A6E8812-F5DB-469A-968D-B64B5CCCC865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D0259263-8F3F-2AE3-7544-A2963EF48AC6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EC7AF6AF-BFC0-D647-5F75-580049E8DC4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71F57AD8-28A7-D632-32FA-FDEDD8C79B7A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EFE652F1-57B2-88CB-E08C-19999A470708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6235D536-7EDF-D8A8-C9B1-BB73600B1E2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BCC6059-8578-E1A6-1C71-7D353586BCB9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6D8CF1B3-34AB-87A7-8F9F-EECE1252816D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" name="Graphic 1">
            <a:extLst>
              <a:ext uri="{FF2B5EF4-FFF2-40B4-BE49-F238E27FC236}">
                <a16:creationId xmlns:a16="http://schemas.microsoft.com/office/drawing/2014/main" id="{85317C95-A34C-703F-5D27-D955F6A8E236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6" name="Picture 5" descr="A picture containing font, graphics, screenshot, text&#10;&#10;Description automatically generated">
            <a:extLst>
              <a:ext uri="{FF2B5EF4-FFF2-40B4-BE49-F238E27FC236}">
                <a16:creationId xmlns:a16="http://schemas.microsoft.com/office/drawing/2014/main" id="{2CA28F6A-25CC-A8C6-C846-A570A07EA6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029" y="6007174"/>
            <a:ext cx="1872680" cy="56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1" name="Free-form: Shape 180">
            <a:extLst>
              <a:ext uri="{FF2B5EF4-FFF2-40B4-BE49-F238E27FC236}">
                <a16:creationId xmlns:a16="http://schemas.microsoft.com/office/drawing/2014/main" id="{6D0A1BE0-9424-1BBD-F7B8-7A4263A13A43}"/>
              </a:ext>
            </a:extLst>
          </p:cNvPr>
          <p:cNvSpPr/>
          <p:nvPr userDrawn="1"/>
        </p:nvSpPr>
        <p:spPr>
          <a:xfrm>
            <a:off x="9790274" y="5451004"/>
            <a:ext cx="2401726" cy="1406996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pic>
        <p:nvPicPr>
          <p:cNvPr id="3" name="Picture 2" descr="A picture containing font, graphics, screenshot, text&#10;&#10;Description automatically generated">
            <a:extLst>
              <a:ext uri="{FF2B5EF4-FFF2-40B4-BE49-F238E27FC236}">
                <a16:creationId xmlns:a16="http://schemas.microsoft.com/office/drawing/2014/main" id="{C5ABDF7A-EFCF-D709-D265-E58FAF3B6B8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438" y="6100471"/>
            <a:ext cx="1361869" cy="41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ga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ga"/>
              <a:t>Click to edit Master text styles</a:t>
            </a:r>
          </a:p>
          <a:p>
            <a:pPr lvl="1" rtl="0"/>
            <a:r>
              <a:rPr lang="ga"/>
              <a:t>Second level</a:t>
            </a:r>
          </a:p>
          <a:p>
            <a:pPr lvl="2" rtl="0"/>
            <a:r>
              <a:rPr lang="ga"/>
              <a:t>Third level</a:t>
            </a:r>
          </a:p>
          <a:p>
            <a:pPr lvl="3" rtl="0"/>
            <a:r>
              <a:rPr lang="ga"/>
              <a:t>Fourth level</a:t>
            </a:r>
          </a:p>
          <a:p>
            <a:pPr lvl="4" rtl="0"/>
            <a:r>
              <a:rPr lang="ga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picture containing font, graphics, screenshot, text&#10;&#10;Description automatically generated">
            <a:extLst>
              <a:ext uri="{FF2B5EF4-FFF2-40B4-BE49-F238E27FC236}">
                <a16:creationId xmlns:a16="http://schemas.microsoft.com/office/drawing/2014/main" id="{7E8F691E-B273-4CF5-A218-191BB75E4ED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204" y="6339011"/>
            <a:ext cx="1024715" cy="31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8D1E2648-D6BF-08D1-2FFC-27FED394138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ga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ga"/>
              <a:t>Click to edit Master text styles</a:t>
            </a:r>
          </a:p>
          <a:p>
            <a:pPr lvl="1" rtl="0"/>
            <a:r>
              <a:rPr lang="ga"/>
              <a:t>Second level</a:t>
            </a:r>
          </a:p>
          <a:p>
            <a:pPr lvl="2" rtl="0"/>
            <a:r>
              <a:rPr lang="ga"/>
              <a:t>Third level</a:t>
            </a:r>
          </a:p>
          <a:p>
            <a:pPr lvl="3" rtl="0"/>
            <a:r>
              <a:rPr lang="ga"/>
              <a:t>Fourth level</a:t>
            </a:r>
          </a:p>
          <a:p>
            <a:pPr lvl="4" rtl="0"/>
            <a:r>
              <a:rPr lang="ga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 descr="A picture containing font, graphics, screenshot, text&#10;&#10;Description automatically generated">
            <a:extLst>
              <a:ext uri="{FF2B5EF4-FFF2-40B4-BE49-F238E27FC236}">
                <a16:creationId xmlns:a16="http://schemas.microsoft.com/office/drawing/2014/main" id="{CF551490-3B30-0407-2DFE-760D2CF19F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730" y="6339718"/>
            <a:ext cx="1114309" cy="33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ga"/>
              <a:t>Click to edit Master text styles</a:t>
            </a:r>
          </a:p>
          <a:p>
            <a:pPr lvl="1" rtl="0"/>
            <a:r>
              <a:rPr lang="ga"/>
              <a:t>Second level</a:t>
            </a:r>
          </a:p>
          <a:p>
            <a:pPr lvl="2" rtl="0"/>
            <a:r>
              <a:rPr lang="ga"/>
              <a:t>Third level</a:t>
            </a:r>
          </a:p>
          <a:p>
            <a:pPr lvl="3" rtl="0"/>
            <a:r>
              <a:rPr lang="ga"/>
              <a:t>Fourth level</a:t>
            </a:r>
          </a:p>
          <a:p>
            <a:pPr lvl="4" rtl="0"/>
            <a:r>
              <a:rPr lang="ga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svg"/><Relationship Id="rId5" Type="http://schemas.openxmlformats.org/officeDocument/2006/relationships/image" Target="../media/image14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42AB-2F62-DB78-0623-10761FA5B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7765" y="2114551"/>
            <a:ext cx="4281055" cy="2980642"/>
          </a:xfrm>
        </p:spPr>
        <p:txBody>
          <a:bodyPr rtlCol="0"/>
          <a:lstStyle/>
          <a:p>
            <a:pPr rtl="0"/>
            <a:r>
              <a:rPr lang="ga" sz="4000" dirty="0"/>
              <a:t>DAONLATHAS AE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ga" sz="4000" dirty="0"/>
              <a:t>I nGNÍOMH</a:t>
            </a:r>
            <a:r>
              <a:rPr lang="en-US" dirty="0"/>
              <a:t/>
            </a:r>
            <a:br>
              <a:rPr lang="en-US" dirty="0"/>
            </a:br>
            <a:r>
              <a:rPr lang="en-US" sz="2800" b="0" dirty="0"/>
              <a:t/>
            </a:r>
            <a:br>
              <a:rPr lang="en-US" sz="2800" b="0" dirty="0"/>
            </a:br>
            <a:r>
              <a:rPr lang="en-GB" sz="2800" b="0" spc="-40" dirty="0" err="1"/>
              <a:t>Cuir</a:t>
            </a:r>
            <a:r>
              <a:rPr lang="en-GB" sz="2800" b="0" spc="-40" dirty="0"/>
              <a:t> do </a:t>
            </a:r>
            <a:r>
              <a:rPr lang="en-GB" sz="2800" b="0" spc="-40" dirty="0" err="1"/>
              <a:t>thuairim</a:t>
            </a:r>
            <a:r>
              <a:rPr lang="en-GB" sz="2800" b="0" spc="-40" dirty="0"/>
              <a:t> in </a:t>
            </a:r>
            <a:r>
              <a:rPr lang="en-GB" sz="2800" b="0" spc="-40" dirty="0" err="1"/>
              <a:t>iúl</a:t>
            </a:r>
            <a:r>
              <a:rPr lang="en-GB" sz="2800" b="0" spc="-40" dirty="0"/>
              <a:t> le </a:t>
            </a:r>
            <a:r>
              <a:rPr lang="en-GB" sz="2800" b="0" spc="-40" dirty="0" err="1"/>
              <a:t>huirlisí</a:t>
            </a:r>
            <a:r>
              <a:rPr lang="en-GB" sz="2800" b="0" spc="-40" dirty="0"/>
              <a:t> an </a:t>
            </a:r>
            <a:r>
              <a:rPr lang="en-GB" sz="2800" b="0" spc="-40" dirty="0" err="1"/>
              <a:t>Tionscnaimh</a:t>
            </a:r>
            <a:r>
              <a:rPr lang="en-GB" sz="2800" b="0" spc="-40" dirty="0"/>
              <a:t> </a:t>
            </a:r>
            <a:r>
              <a:rPr lang="en-GB" sz="2800" b="0" spc="-40" dirty="0" err="1"/>
              <a:t>Eorpaigh</a:t>
            </a:r>
            <a:r>
              <a:rPr lang="en-GB" sz="2800" b="0" spc="-40" dirty="0"/>
              <a:t> ó </a:t>
            </a:r>
            <a:r>
              <a:rPr lang="en-GB" sz="2800" b="0" spc="-40" dirty="0" err="1"/>
              <a:t>na</a:t>
            </a:r>
            <a:r>
              <a:rPr lang="en-GB" sz="2800" b="0" spc="-40" dirty="0"/>
              <a:t> </a:t>
            </a:r>
            <a:r>
              <a:rPr lang="en-GB" sz="2800" b="0" spc="-40" dirty="0" err="1"/>
              <a:t>Saoránaigh</a:t>
            </a:r>
            <a:endParaRPr lang="en-GB" sz="28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2341" y="700804"/>
            <a:ext cx="2927320" cy="1146565"/>
          </a:xfrm>
        </p:spPr>
        <p:txBody>
          <a:bodyPr rtlCol="0">
            <a:noAutofit/>
          </a:bodyPr>
          <a:lstStyle/>
          <a:p>
            <a:pPr rtl="0">
              <a:lnSpc>
                <a:spcPct val="85000"/>
              </a:lnSpc>
            </a:pPr>
            <a:r>
              <a:rPr lang="ga" dirty="0"/>
              <a:t>Aonad 1</a:t>
            </a:r>
            <a:endParaRPr lang="en-GB" dirty="0"/>
          </a:p>
          <a:p>
            <a:pPr rtl="0">
              <a:lnSpc>
                <a:spcPct val="85000"/>
              </a:lnSpc>
            </a:pPr>
            <a:r>
              <a:rPr lang="ga" sz="1800" spc="-20" dirty="0"/>
              <a:t> </a:t>
            </a:r>
            <a:r>
              <a:rPr lang="pt-BR" sz="1800" spc="-20" dirty="0"/>
              <a:t>Réamhrá gairid maidir leis an Aontas Eorpach</a:t>
            </a:r>
            <a:endParaRPr lang="en-GB" sz="1800" spc="-20" dirty="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505C194-6ABE-9F81-6723-AAE03BC6A586}"/>
              </a:ext>
            </a:extLst>
          </p:cNvPr>
          <p:cNvSpPr/>
          <p:nvPr/>
        </p:nvSpPr>
        <p:spPr>
          <a:xfrm>
            <a:off x="1451428" y="2634847"/>
            <a:ext cx="9499600" cy="3205835"/>
          </a:xfrm>
          <a:prstGeom prst="roundRect">
            <a:avLst>
              <a:gd name="adj" fmla="val 8147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8E133-E407-537A-4630-3B7C34EA9633}"/>
              </a:ext>
            </a:extLst>
          </p:cNvPr>
          <p:cNvSpPr txBox="1"/>
          <p:nvPr/>
        </p:nvSpPr>
        <p:spPr>
          <a:xfrm>
            <a:off x="1689238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ga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Sláinte phoiblí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02F63-12D2-05AC-4853-E0136CC27952}"/>
              </a:ext>
            </a:extLst>
          </p:cNvPr>
          <p:cNvSpPr txBox="1"/>
          <p:nvPr/>
        </p:nvSpPr>
        <p:spPr>
          <a:xfrm>
            <a:off x="1689238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ga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Tionsclaíocht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647AB-AA58-AB86-3A2E-2621CDD0ECAD}"/>
              </a:ext>
            </a:extLst>
          </p:cNvPr>
          <p:cNvSpPr txBox="1"/>
          <p:nvPr/>
        </p:nvSpPr>
        <p:spPr>
          <a:xfrm>
            <a:off x="1689238" y="435114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ga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Cultúr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18793-C2FB-8E27-E4F8-3186BA861DC8}"/>
              </a:ext>
            </a:extLst>
          </p:cNvPr>
          <p:cNvSpPr txBox="1"/>
          <p:nvPr/>
        </p:nvSpPr>
        <p:spPr>
          <a:xfrm>
            <a:off x="3976423" y="5076029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ga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Turasóireacht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74093-3D6D-051D-7312-B2465AAF1BAD}"/>
              </a:ext>
            </a:extLst>
          </p:cNvPr>
          <p:cNvSpPr txBox="1"/>
          <p:nvPr/>
        </p:nvSpPr>
        <p:spPr>
          <a:xfrm>
            <a:off x="6320211" y="435114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ga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Oideachas agus oiliúint, óige agus spórt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E20D1-CBE2-3FDD-61EA-C6F9A4EB9AB1}"/>
              </a:ext>
            </a:extLst>
          </p:cNvPr>
          <p:cNvSpPr txBox="1"/>
          <p:nvPr/>
        </p:nvSpPr>
        <p:spPr>
          <a:xfrm>
            <a:off x="6320211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ga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Cosaint shibhialta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50CDD-A292-33F8-0BE3-F5BB93A63546}"/>
              </a:ext>
            </a:extLst>
          </p:cNvPr>
          <p:cNvSpPr txBox="1"/>
          <p:nvPr/>
        </p:nvSpPr>
        <p:spPr>
          <a:xfrm>
            <a:off x="6320211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ga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Comhar riaracháin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17F54A7F-C20F-D7EF-1FE2-F3C6196F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788"/>
            <a:ext cx="10515600" cy="1139030"/>
          </a:xfrm>
        </p:spPr>
        <p:txBody>
          <a:bodyPr rtlCol="0">
            <a:normAutofit/>
          </a:bodyPr>
          <a:lstStyle/>
          <a:p>
            <a:pPr algn="ctr" rtl="0"/>
            <a:r>
              <a:rPr lang="ga" sz="3200"/>
              <a:t>Réimsí inar féidir leis an aontas tacú le 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ga" sz="3200"/>
              <a:t>gníomhaíocht </a:t>
            </a:r>
            <a:r>
              <a:rPr lang="ga"/>
              <a:t>náisiúnta</a:t>
            </a:r>
            <a:endParaRPr lang="en-GB" sz="3200" dirty="0"/>
          </a:p>
        </p:txBody>
      </p:sp>
      <p:sp>
        <p:nvSpPr>
          <p:cNvPr id="44" name="Graphic 42">
            <a:extLst>
              <a:ext uri="{FF2B5EF4-FFF2-40B4-BE49-F238E27FC236}">
                <a16:creationId xmlns:a16="http://schemas.microsoft.com/office/drawing/2014/main" id="{543FDA95-640B-B330-F2C1-44D0EDD02FB9}"/>
              </a:ext>
            </a:extLst>
          </p:cNvPr>
          <p:cNvSpPr/>
          <p:nvPr/>
        </p:nvSpPr>
        <p:spPr>
          <a:xfrm>
            <a:off x="5203893" y="1343818"/>
            <a:ext cx="1946926" cy="1276124"/>
          </a:xfrm>
          <a:custGeom>
            <a:avLst/>
            <a:gdLst>
              <a:gd name="connsiteX0" fmla="*/ 998243 w 1492138"/>
              <a:gd name="connsiteY0" fmla="*/ 431635 h 978031"/>
              <a:gd name="connsiteX1" fmla="*/ 998243 w 1492138"/>
              <a:gd name="connsiteY1" fmla="*/ 287602 h 978031"/>
              <a:gd name="connsiteX2" fmla="*/ 1063755 w 1492138"/>
              <a:gd name="connsiteY2" fmla="*/ 221858 h 978031"/>
              <a:gd name="connsiteX3" fmla="*/ 1237757 w 1492138"/>
              <a:gd name="connsiteY3" fmla="*/ 221858 h 978031"/>
              <a:gd name="connsiteX4" fmla="*/ 1284219 w 1492138"/>
              <a:gd name="connsiteY4" fmla="*/ 241139 h 978031"/>
              <a:gd name="connsiteX5" fmla="*/ 1330449 w 1492138"/>
              <a:gd name="connsiteY5" fmla="*/ 287369 h 978031"/>
              <a:gd name="connsiteX6" fmla="*/ 1392012 w 1492138"/>
              <a:gd name="connsiteY6" fmla="*/ 262512 h 978031"/>
              <a:gd name="connsiteX7" fmla="*/ 1401537 w 1492138"/>
              <a:gd name="connsiteY7" fmla="*/ 260654 h 978031"/>
              <a:gd name="connsiteX8" fmla="*/ 1411061 w 1492138"/>
              <a:gd name="connsiteY8" fmla="*/ 262512 h 978031"/>
              <a:gd name="connsiteX9" fmla="*/ 1418960 w 1492138"/>
              <a:gd name="connsiteY9" fmla="*/ 267855 h 978031"/>
              <a:gd name="connsiteX10" fmla="*/ 1424303 w 1492138"/>
              <a:gd name="connsiteY10" fmla="*/ 275754 h 978031"/>
              <a:gd name="connsiteX11" fmla="*/ 1426162 w 1492138"/>
              <a:gd name="connsiteY11" fmla="*/ 285279 h 978031"/>
              <a:gd name="connsiteX12" fmla="*/ 1424303 w 1492138"/>
              <a:gd name="connsiteY12" fmla="*/ 294803 h 978031"/>
              <a:gd name="connsiteX13" fmla="*/ 1418960 w 1492138"/>
              <a:gd name="connsiteY13" fmla="*/ 302702 h 978031"/>
              <a:gd name="connsiteX14" fmla="*/ 1338348 w 1492138"/>
              <a:gd name="connsiteY14" fmla="*/ 368446 h 978031"/>
              <a:gd name="connsiteX15" fmla="*/ 1289098 w 1492138"/>
              <a:gd name="connsiteY15" fmla="*/ 368446 h 978031"/>
              <a:gd name="connsiteX16" fmla="*/ 1237757 w 1492138"/>
              <a:gd name="connsiteY16" fmla="*/ 323145 h 978031"/>
              <a:gd name="connsiteX17" fmla="*/ 1237757 w 1492138"/>
              <a:gd name="connsiteY17" fmla="*/ 431403 h 978031"/>
              <a:gd name="connsiteX18" fmla="*/ 816343 w 1492138"/>
              <a:gd name="connsiteY18" fmla="*/ 65047 h 978031"/>
              <a:gd name="connsiteX19" fmla="*/ 752922 w 1492138"/>
              <a:gd name="connsiteY19" fmla="*/ 1626 h 978031"/>
              <a:gd name="connsiteX20" fmla="*/ 689501 w 1492138"/>
              <a:gd name="connsiteY20" fmla="*/ 65047 h 978031"/>
              <a:gd name="connsiteX21" fmla="*/ 689501 w 1492138"/>
              <a:gd name="connsiteY21" fmla="*/ 108257 h 978031"/>
              <a:gd name="connsiteX22" fmla="*/ 752922 w 1492138"/>
              <a:gd name="connsiteY22" fmla="*/ 171678 h 978031"/>
              <a:gd name="connsiteX23" fmla="*/ 816343 w 1492138"/>
              <a:gd name="connsiteY23" fmla="*/ 108257 h 978031"/>
              <a:gd name="connsiteX24" fmla="*/ 816343 w 1492138"/>
              <a:gd name="connsiteY24" fmla="*/ 65047 h 978031"/>
              <a:gd name="connsiteX25" fmla="*/ 839807 w 1492138"/>
              <a:gd name="connsiteY25" fmla="*/ 325004 h 978031"/>
              <a:gd name="connsiteX26" fmla="*/ 839807 w 1492138"/>
              <a:gd name="connsiteY26" fmla="*/ 431635 h 978031"/>
              <a:gd name="connsiteX27" fmla="*/ 905319 w 1492138"/>
              <a:gd name="connsiteY27" fmla="*/ 431635 h 978031"/>
              <a:gd name="connsiteX28" fmla="*/ 905319 w 1492138"/>
              <a:gd name="connsiteY28" fmla="*/ 289228 h 978031"/>
              <a:gd name="connsiteX29" fmla="*/ 839807 w 1492138"/>
              <a:gd name="connsiteY29" fmla="*/ 223484 h 978031"/>
              <a:gd name="connsiteX30" fmla="*/ 752690 w 1492138"/>
              <a:gd name="connsiteY30" fmla="*/ 223484 h 978031"/>
              <a:gd name="connsiteX31" fmla="*/ 752690 w 1492138"/>
              <a:gd name="connsiteY31" fmla="*/ 223484 h 978031"/>
              <a:gd name="connsiteX32" fmla="*/ 665573 w 1492138"/>
              <a:gd name="connsiteY32" fmla="*/ 223484 h 978031"/>
              <a:gd name="connsiteX33" fmla="*/ 599829 w 1492138"/>
              <a:gd name="connsiteY33" fmla="*/ 289228 h 978031"/>
              <a:gd name="connsiteX34" fmla="*/ 599829 w 1492138"/>
              <a:gd name="connsiteY34" fmla="*/ 431635 h 978031"/>
              <a:gd name="connsiteX35" fmla="*/ 665573 w 1492138"/>
              <a:gd name="connsiteY35" fmla="*/ 431635 h 978031"/>
              <a:gd name="connsiteX36" fmla="*/ 665573 w 1492138"/>
              <a:gd name="connsiteY36" fmla="*/ 325004 h 978031"/>
              <a:gd name="connsiteX37" fmla="*/ 417929 w 1492138"/>
              <a:gd name="connsiteY37" fmla="*/ 611212 h 978031"/>
              <a:gd name="connsiteX38" fmla="*/ 354508 w 1492138"/>
              <a:gd name="connsiteY38" fmla="*/ 547791 h 978031"/>
              <a:gd name="connsiteX39" fmla="*/ 291087 w 1492138"/>
              <a:gd name="connsiteY39" fmla="*/ 611212 h 978031"/>
              <a:gd name="connsiteX40" fmla="*/ 291087 w 1492138"/>
              <a:gd name="connsiteY40" fmla="*/ 654422 h 978031"/>
              <a:gd name="connsiteX41" fmla="*/ 354508 w 1492138"/>
              <a:gd name="connsiteY41" fmla="*/ 717843 h 978031"/>
              <a:gd name="connsiteX42" fmla="*/ 417929 w 1492138"/>
              <a:gd name="connsiteY42" fmla="*/ 654422 h 978031"/>
              <a:gd name="connsiteX43" fmla="*/ 417929 w 1492138"/>
              <a:gd name="connsiteY43" fmla="*/ 611212 h 978031"/>
              <a:gd name="connsiteX44" fmla="*/ 441392 w 1492138"/>
              <a:gd name="connsiteY44" fmla="*/ 871169 h 978031"/>
              <a:gd name="connsiteX45" fmla="*/ 441392 w 1492138"/>
              <a:gd name="connsiteY45" fmla="*/ 977800 h 978031"/>
              <a:gd name="connsiteX46" fmla="*/ 506904 w 1492138"/>
              <a:gd name="connsiteY46" fmla="*/ 977800 h 978031"/>
              <a:gd name="connsiteX47" fmla="*/ 506904 w 1492138"/>
              <a:gd name="connsiteY47" fmla="*/ 835393 h 978031"/>
              <a:gd name="connsiteX48" fmla="*/ 441392 w 1492138"/>
              <a:gd name="connsiteY48" fmla="*/ 769648 h 978031"/>
              <a:gd name="connsiteX49" fmla="*/ 354275 w 1492138"/>
              <a:gd name="connsiteY49" fmla="*/ 769648 h 978031"/>
              <a:gd name="connsiteX50" fmla="*/ 354275 w 1492138"/>
              <a:gd name="connsiteY50" fmla="*/ 769648 h 978031"/>
              <a:gd name="connsiteX51" fmla="*/ 267158 w 1492138"/>
              <a:gd name="connsiteY51" fmla="*/ 769648 h 978031"/>
              <a:gd name="connsiteX52" fmla="*/ 201414 w 1492138"/>
              <a:gd name="connsiteY52" fmla="*/ 835393 h 978031"/>
              <a:gd name="connsiteX53" fmla="*/ 201414 w 1492138"/>
              <a:gd name="connsiteY53" fmla="*/ 977800 h 978031"/>
              <a:gd name="connsiteX54" fmla="*/ 267158 w 1492138"/>
              <a:gd name="connsiteY54" fmla="*/ 977800 h 978031"/>
              <a:gd name="connsiteX55" fmla="*/ 267158 w 1492138"/>
              <a:gd name="connsiteY55" fmla="*/ 871169 h 978031"/>
              <a:gd name="connsiteX56" fmla="*/ 418161 w 1492138"/>
              <a:gd name="connsiteY56" fmla="*/ 65047 h 978031"/>
              <a:gd name="connsiteX57" fmla="*/ 354740 w 1492138"/>
              <a:gd name="connsiteY57" fmla="*/ 1626 h 978031"/>
              <a:gd name="connsiteX58" fmla="*/ 291319 w 1492138"/>
              <a:gd name="connsiteY58" fmla="*/ 65047 h 978031"/>
              <a:gd name="connsiteX59" fmla="*/ 291319 w 1492138"/>
              <a:gd name="connsiteY59" fmla="*/ 108257 h 978031"/>
              <a:gd name="connsiteX60" fmla="*/ 354740 w 1492138"/>
              <a:gd name="connsiteY60" fmla="*/ 171678 h 978031"/>
              <a:gd name="connsiteX61" fmla="*/ 418161 w 1492138"/>
              <a:gd name="connsiteY61" fmla="*/ 108257 h 978031"/>
              <a:gd name="connsiteX62" fmla="*/ 418161 w 1492138"/>
              <a:gd name="connsiteY62" fmla="*/ 65047 h 978031"/>
              <a:gd name="connsiteX63" fmla="*/ 441625 w 1492138"/>
              <a:gd name="connsiteY63" fmla="*/ 325004 h 978031"/>
              <a:gd name="connsiteX64" fmla="*/ 441625 w 1492138"/>
              <a:gd name="connsiteY64" fmla="*/ 431635 h 978031"/>
              <a:gd name="connsiteX65" fmla="*/ 507136 w 1492138"/>
              <a:gd name="connsiteY65" fmla="*/ 431635 h 978031"/>
              <a:gd name="connsiteX66" fmla="*/ 507136 w 1492138"/>
              <a:gd name="connsiteY66" fmla="*/ 289228 h 978031"/>
              <a:gd name="connsiteX67" fmla="*/ 441625 w 1492138"/>
              <a:gd name="connsiteY67" fmla="*/ 223484 h 978031"/>
              <a:gd name="connsiteX68" fmla="*/ 354508 w 1492138"/>
              <a:gd name="connsiteY68" fmla="*/ 223484 h 978031"/>
              <a:gd name="connsiteX69" fmla="*/ 354508 w 1492138"/>
              <a:gd name="connsiteY69" fmla="*/ 223484 h 978031"/>
              <a:gd name="connsiteX70" fmla="*/ 267391 w 1492138"/>
              <a:gd name="connsiteY70" fmla="*/ 223484 h 978031"/>
              <a:gd name="connsiteX71" fmla="*/ 201647 w 1492138"/>
              <a:gd name="connsiteY71" fmla="*/ 289228 h 978031"/>
              <a:gd name="connsiteX72" fmla="*/ 201647 w 1492138"/>
              <a:gd name="connsiteY72" fmla="*/ 431635 h 978031"/>
              <a:gd name="connsiteX73" fmla="*/ 267391 w 1492138"/>
              <a:gd name="connsiteY73" fmla="*/ 431635 h 978031"/>
              <a:gd name="connsiteX74" fmla="*/ 267391 w 1492138"/>
              <a:gd name="connsiteY74" fmla="*/ 325004 h 978031"/>
              <a:gd name="connsiteX75" fmla="*/ 905319 w 1492138"/>
              <a:gd name="connsiteY75" fmla="*/ 431635 h 978031"/>
              <a:gd name="connsiteX76" fmla="*/ 1290027 w 1492138"/>
              <a:gd name="connsiteY76" fmla="*/ 431635 h 978031"/>
              <a:gd name="connsiteX77" fmla="*/ 201879 w 1492138"/>
              <a:gd name="connsiteY77" fmla="*/ 431635 h 978031"/>
              <a:gd name="connsiteX78" fmla="*/ 839807 w 1492138"/>
              <a:gd name="connsiteY78" fmla="*/ 431635 h 978031"/>
              <a:gd name="connsiteX79" fmla="*/ 969204 w 1492138"/>
              <a:gd name="connsiteY79" fmla="*/ 619575 h 978031"/>
              <a:gd name="connsiteX80" fmla="*/ 936448 w 1492138"/>
              <a:gd name="connsiteY80" fmla="*/ 586819 h 978031"/>
              <a:gd name="connsiteX81" fmla="*/ 903693 w 1492138"/>
              <a:gd name="connsiteY81" fmla="*/ 619575 h 978031"/>
              <a:gd name="connsiteX82" fmla="*/ 1388992 w 1492138"/>
              <a:gd name="connsiteY82" fmla="*/ 571254 h 978031"/>
              <a:gd name="connsiteX83" fmla="*/ 1321157 w 1492138"/>
              <a:gd name="connsiteY83" fmla="*/ 571254 h 978031"/>
              <a:gd name="connsiteX84" fmla="*/ 1321157 w 1492138"/>
              <a:gd name="connsiteY84" fmla="*/ 667896 h 978031"/>
              <a:gd name="connsiteX85" fmla="*/ 1388992 w 1492138"/>
              <a:gd name="connsiteY85" fmla="*/ 667896 h 978031"/>
              <a:gd name="connsiteX86" fmla="*/ 1388992 w 1492138"/>
              <a:gd name="connsiteY86" fmla="*/ 571254 h 978031"/>
              <a:gd name="connsiteX87" fmla="*/ 1087451 w 1492138"/>
              <a:gd name="connsiteY87" fmla="*/ 106631 h 978031"/>
              <a:gd name="connsiteX88" fmla="*/ 1150872 w 1492138"/>
              <a:gd name="connsiteY88" fmla="*/ 170052 h 978031"/>
              <a:gd name="connsiteX89" fmla="*/ 1214293 w 1492138"/>
              <a:gd name="connsiteY89" fmla="*/ 106631 h 978031"/>
              <a:gd name="connsiteX90" fmla="*/ 1214293 w 1492138"/>
              <a:gd name="connsiteY90" fmla="*/ 63421 h 978031"/>
              <a:gd name="connsiteX91" fmla="*/ 1150872 w 1492138"/>
              <a:gd name="connsiteY91" fmla="*/ 0 h 978031"/>
              <a:gd name="connsiteX92" fmla="*/ 1087451 w 1492138"/>
              <a:gd name="connsiteY92" fmla="*/ 63421 h 978031"/>
              <a:gd name="connsiteX93" fmla="*/ 1087451 w 1492138"/>
              <a:gd name="connsiteY93" fmla="*/ 106631 h 978031"/>
              <a:gd name="connsiteX94" fmla="*/ 1063988 w 1492138"/>
              <a:gd name="connsiteY94" fmla="*/ 323378 h 978031"/>
              <a:gd name="connsiteX95" fmla="*/ 1063988 w 1492138"/>
              <a:gd name="connsiteY95" fmla="*/ 431635 h 978031"/>
              <a:gd name="connsiteX96" fmla="*/ 584032 w 1492138"/>
              <a:gd name="connsiteY96" fmla="*/ 586587 h 978031"/>
              <a:gd name="connsiteX97" fmla="*/ 518287 w 1492138"/>
              <a:gd name="connsiteY97" fmla="*/ 652331 h 978031"/>
              <a:gd name="connsiteX98" fmla="*/ 827959 w 1492138"/>
              <a:gd name="connsiteY98" fmla="*/ 611212 h 978031"/>
              <a:gd name="connsiteX99" fmla="*/ 764538 w 1492138"/>
              <a:gd name="connsiteY99" fmla="*/ 547791 h 978031"/>
              <a:gd name="connsiteX100" fmla="*/ 701117 w 1492138"/>
              <a:gd name="connsiteY100" fmla="*/ 611212 h 978031"/>
              <a:gd name="connsiteX101" fmla="*/ 701117 w 1492138"/>
              <a:gd name="connsiteY101" fmla="*/ 654422 h 978031"/>
              <a:gd name="connsiteX102" fmla="*/ 764538 w 1492138"/>
              <a:gd name="connsiteY102" fmla="*/ 717843 h 978031"/>
              <a:gd name="connsiteX103" fmla="*/ 827959 w 1492138"/>
              <a:gd name="connsiteY103" fmla="*/ 654422 h 978031"/>
              <a:gd name="connsiteX104" fmla="*/ 827959 w 1492138"/>
              <a:gd name="connsiteY104" fmla="*/ 611212 h 978031"/>
              <a:gd name="connsiteX105" fmla="*/ 677421 w 1492138"/>
              <a:gd name="connsiteY105" fmla="*/ 977800 h 978031"/>
              <a:gd name="connsiteX106" fmla="*/ 677421 w 1492138"/>
              <a:gd name="connsiteY106" fmla="*/ 871169 h 978031"/>
              <a:gd name="connsiteX107" fmla="*/ 851422 w 1492138"/>
              <a:gd name="connsiteY107" fmla="*/ 977800 h 978031"/>
              <a:gd name="connsiteX108" fmla="*/ 851422 w 1492138"/>
              <a:gd name="connsiteY108" fmla="*/ 871169 h 978031"/>
              <a:gd name="connsiteX109" fmla="*/ 970134 w 1492138"/>
              <a:gd name="connsiteY109" fmla="*/ 736893 h 978031"/>
              <a:gd name="connsiteX110" fmla="*/ 970134 w 1492138"/>
              <a:gd name="connsiteY110" fmla="*/ 619343 h 978031"/>
              <a:gd name="connsiteX111" fmla="*/ 903693 w 1492138"/>
              <a:gd name="connsiteY111" fmla="*/ 619343 h 978031"/>
              <a:gd name="connsiteX112" fmla="*/ 903693 w 1492138"/>
              <a:gd name="connsiteY112" fmla="*/ 698793 h 978031"/>
              <a:gd name="connsiteX113" fmla="*/ 832605 w 1492138"/>
              <a:gd name="connsiteY113" fmla="*/ 769881 h 978031"/>
              <a:gd name="connsiteX114" fmla="*/ 677421 w 1492138"/>
              <a:gd name="connsiteY114" fmla="*/ 769881 h 978031"/>
              <a:gd name="connsiteX115" fmla="*/ 611677 w 1492138"/>
              <a:gd name="connsiteY115" fmla="*/ 835625 h 978031"/>
              <a:gd name="connsiteX116" fmla="*/ 611677 w 1492138"/>
              <a:gd name="connsiteY116" fmla="*/ 978032 h 978031"/>
              <a:gd name="connsiteX117" fmla="*/ 1214293 w 1492138"/>
              <a:gd name="connsiteY117" fmla="*/ 611444 h 978031"/>
              <a:gd name="connsiteX118" fmla="*/ 1150872 w 1492138"/>
              <a:gd name="connsiteY118" fmla="*/ 548023 h 978031"/>
              <a:gd name="connsiteX119" fmla="*/ 1087451 w 1492138"/>
              <a:gd name="connsiteY119" fmla="*/ 611444 h 978031"/>
              <a:gd name="connsiteX120" fmla="*/ 1087451 w 1492138"/>
              <a:gd name="connsiteY120" fmla="*/ 654654 h 978031"/>
              <a:gd name="connsiteX121" fmla="*/ 1150872 w 1492138"/>
              <a:gd name="connsiteY121" fmla="*/ 718075 h 978031"/>
              <a:gd name="connsiteX122" fmla="*/ 1214293 w 1492138"/>
              <a:gd name="connsiteY122" fmla="*/ 654654 h 978031"/>
              <a:gd name="connsiteX123" fmla="*/ 1214293 w 1492138"/>
              <a:gd name="connsiteY123" fmla="*/ 611444 h 978031"/>
              <a:gd name="connsiteX124" fmla="*/ 1237757 w 1492138"/>
              <a:gd name="connsiteY124" fmla="*/ 871401 h 978031"/>
              <a:gd name="connsiteX125" fmla="*/ 1237757 w 1492138"/>
              <a:gd name="connsiteY125" fmla="*/ 978032 h 978031"/>
              <a:gd name="connsiteX126" fmla="*/ 1303269 w 1492138"/>
              <a:gd name="connsiteY126" fmla="*/ 978032 h 978031"/>
              <a:gd name="connsiteX127" fmla="*/ 1303269 w 1492138"/>
              <a:gd name="connsiteY127" fmla="*/ 835625 h 978031"/>
              <a:gd name="connsiteX128" fmla="*/ 1237757 w 1492138"/>
              <a:gd name="connsiteY128" fmla="*/ 769881 h 978031"/>
              <a:gd name="connsiteX129" fmla="*/ 1150640 w 1492138"/>
              <a:gd name="connsiteY129" fmla="*/ 769881 h 978031"/>
              <a:gd name="connsiteX130" fmla="*/ 1150640 w 1492138"/>
              <a:gd name="connsiteY130" fmla="*/ 769881 h 978031"/>
              <a:gd name="connsiteX131" fmla="*/ 1063523 w 1492138"/>
              <a:gd name="connsiteY131" fmla="*/ 769881 h 978031"/>
              <a:gd name="connsiteX132" fmla="*/ 997779 w 1492138"/>
              <a:gd name="connsiteY132" fmla="*/ 835625 h 978031"/>
              <a:gd name="connsiteX133" fmla="*/ 997779 w 1492138"/>
              <a:gd name="connsiteY133" fmla="*/ 978032 h 978031"/>
              <a:gd name="connsiteX134" fmla="*/ 1063523 w 1492138"/>
              <a:gd name="connsiteY134" fmla="*/ 978032 h 978031"/>
              <a:gd name="connsiteX135" fmla="*/ 1063523 w 1492138"/>
              <a:gd name="connsiteY135" fmla="*/ 871401 h 978031"/>
              <a:gd name="connsiteX136" fmla="*/ 201879 w 1492138"/>
              <a:gd name="connsiteY136" fmla="*/ 431635 h 978031"/>
              <a:gd name="connsiteX137" fmla="*/ 0 w 1492138"/>
              <a:gd name="connsiteY137" fmla="*/ 633514 h 978031"/>
              <a:gd name="connsiteX138" fmla="*/ 201879 w 1492138"/>
              <a:gd name="connsiteY138" fmla="*/ 835393 h 978031"/>
              <a:gd name="connsiteX139" fmla="*/ 1303501 w 1492138"/>
              <a:gd name="connsiteY139" fmla="*/ 834928 h 978031"/>
              <a:gd name="connsiteX140" fmla="*/ 1492138 w 1492138"/>
              <a:gd name="connsiteY140" fmla="*/ 633282 h 978031"/>
              <a:gd name="connsiteX141" fmla="*/ 1290259 w 1492138"/>
              <a:gd name="connsiteY141" fmla="*/ 431403 h 978031"/>
              <a:gd name="connsiteX142" fmla="*/ 839807 w 1492138"/>
              <a:gd name="connsiteY142" fmla="*/ 431403 h 978031"/>
              <a:gd name="connsiteX143" fmla="*/ 839807 w 1492138"/>
              <a:gd name="connsiteY143" fmla="*/ 507833 h 978031"/>
              <a:gd name="connsiteX144" fmla="*/ 839807 w 1492138"/>
              <a:gd name="connsiteY144" fmla="*/ 507833 h 978031"/>
              <a:gd name="connsiteX145" fmla="*/ 872563 w 1492138"/>
              <a:gd name="connsiteY145" fmla="*/ 540589 h 978031"/>
              <a:gd name="connsiteX146" fmla="*/ 905319 w 1492138"/>
              <a:gd name="connsiteY146" fmla="*/ 507833 h 978031"/>
              <a:gd name="connsiteX147" fmla="*/ 905319 w 1492138"/>
              <a:gd name="connsiteY147" fmla="*/ 431403 h 978031"/>
              <a:gd name="connsiteX148" fmla="*/ 905319 w 1492138"/>
              <a:gd name="connsiteY148" fmla="*/ 507833 h 978031"/>
              <a:gd name="connsiteX149" fmla="*/ 998243 w 1492138"/>
              <a:gd name="connsiteY149" fmla="*/ 619111 h 978031"/>
              <a:gd name="connsiteX150" fmla="*/ 998243 w 1492138"/>
              <a:gd name="connsiteY150" fmla="*/ 489945 h 978031"/>
              <a:gd name="connsiteX151" fmla="*/ 936448 w 1492138"/>
              <a:gd name="connsiteY151" fmla="*/ 489945 h 978031"/>
              <a:gd name="connsiteX152" fmla="*/ 858856 w 1492138"/>
              <a:gd name="connsiteY152" fmla="*/ 570557 h 978031"/>
              <a:gd name="connsiteX153" fmla="*/ 858856 w 1492138"/>
              <a:gd name="connsiteY153" fmla="*/ 619111 h 978031"/>
              <a:gd name="connsiteX154" fmla="*/ 868846 w 1492138"/>
              <a:gd name="connsiteY154" fmla="*/ 619111 h 9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1492138" h="978031">
                <a:moveTo>
                  <a:pt x="998243" y="431635"/>
                </a:moveTo>
                <a:lnTo>
                  <a:pt x="998243" y="287602"/>
                </a:lnTo>
                <a:cubicBezTo>
                  <a:pt x="998243" y="251361"/>
                  <a:pt x="1027515" y="221858"/>
                  <a:pt x="1063755" y="221858"/>
                </a:cubicBezTo>
                <a:lnTo>
                  <a:pt x="1237757" y="221858"/>
                </a:lnTo>
                <a:cubicBezTo>
                  <a:pt x="1255877" y="221858"/>
                  <a:pt x="1272371" y="229292"/>
                  <a:pt x="1284219" y="241139"/>
                </a:cubicBezTo>
                <a:lnTo>
                  <a:pt x="1330449" y="287369"/>
                </a:lnTo>
                <a:lnTo>
                  <a:pt x="1392012" y="262512"/>
                </a:lnTo>
                <a:cubicBezTo>
                  <a:pt x="1395032" y="261351"/>
                  <a:pt x="1398284" y="260654"/>
                  <a:pt x="1401537" y="260654"/>
                </a:cubicBezTo>
                <a:cubicBezTo>
                  <a:pt x="1404789" y="260654"/>
                  <a:pt x="1408274" y="261351"/>
                  <a:pt x="1411061" y="262512"/>
                </a:cubicBezTo>
                <a:cubicBezTo>
                  <a:pt x="1413849" y="263674"/>
                  <a:pt x="1416637" y="265532"/>
                  <a:pt x="1418960" y="267855"/>
                </a:cubicBezTo>
                <a:cubicBezTo>
                  <a:pt x="1421283" y="270178"/>
                  <a:pt x="1422909" y="272734"/>
                  <a:pt x="1424303" y="275754"/>
                </a:cubicBezTo>
                <a:cubicBezTo>
                  <a:pt x="1425697" y="278774"/>
                  <a:pt x="1426162" y="282026"/>
                  <a:pt x="1426162" y="285279"/>
                </a:cubicBezTo>
                <a:cubicBezTo>
                  <a:pt x="1426162" y="288531"/>
                  <a:pt x="1425465" y="292016"/>
                  <a:pt x="1424303" y="294803"/>
                </a:cubicBezTo>
                <a:cubicBezTo>
                  <a:pt x="1423141" y="297591"/>
                  <a:pt x="1421283" y="300379"/>
                  <a:pt x="1418960" y="302702"/>
                </a:cubicBezTo>
                <a:lnTo>
                  <a:pt x="1338348" y="368446"/>
                </a:lnTo>
                <a:cubicBezTo>
                  <a:pt x="1324641" y="382153"/>
                  <a:pt x="1302804" y="382153"/>
                  <a:pt x="1289098" y="368446"/>
                </a:cubicBezTo>
                <a:lnTo>
                  <a:pt x="1237757" y="323145"/>
                </a:lnTo>
                <a:lnTo>
                  <a:pt x="1237757" y="431403"/>
                </a:lnTo>
                <a:moveTo>
                  <a:pt x="816343" y="65047"/>
                </a:moveTo>
                <a:cubicBezTo>
                  <a:pt x="816343" y="29968"/>
                  <a:pt x="788001" y="1626"/>
                  <a:pt x="752922" y="1626"/>
                </a:cubicBezTo>
                <a:cubicBezTo>
                  <a:pt x="717843" y="1626"/>
                  <a:pt x="689501" y="29968"/>
                  <a:pt x="689501" y="65047"/>
                </a:cubicBezTo>
                <a:lnTo>
                  <a:pt x="689501" y="108257"/>
                </a:lnTo>
                <a:cubicBezTo>
                  <a:pt x="689501" y="143336"/>
                  <a:pt x="717843" y="171678"/>
                  <a:pt x="752922" y="171678"/>
                </a:cubicBezTo>
                <a:cubicBezTo>
                  <a:pt x="788001" y="171678"/>
                  <a:pt x="816343" y="143336"/>
                  <a:pt x="816343" y="108257"/>
                </a:cubicBezTo>
                <a:lnTo>
                  <a:pt x="816343" y="65047"/>
                </a:lnTo>
                <a:close/>
                <a:moveTo>
                  <a:pt x="839807" y="325004"/>
                </a:moveTo>
                <a:lnTo>
                  <a:pt x="839807" y="431635"/>
                </a:lnTo>
                <a:moveTo>
                  <a:pt x="905319" y="431635"/>
                </a:moveTo>
                <a:lnTo>
                  <a:pt x="905319" y="289228"/>
                </a:lnTo>
                <a:cubicBezTo>
                  <a:pt x="905319" y="252987"/>
                  <a:pt x="876047" y="223484"/>
                  <a:pt x="839807" y="223484"/>
                </a:cubicBezTo>
                <a:lnTo>
                  <a:pt x="752690" y="223484"/>
                </a:lnTo>
                <a:moveTo>
                  <a:pt x="752690" y="223484"/>
                </a:moveTo>
                <a:lnTo>
                  <a:pt x="665573" y="223484"/>
                </a:lnTo>
                <a:cubicBezTo>
                  <a:pt x="629332" y="223484"/>
                  <a:pt x="599829" y="252755"/>
                  <a:pt x="599829" y="289228"/>
                </a:cubicBezTo>
                <a:lnTo>
                  <a:pt x="599829" y="431635"/>
                </a:lnTo>
                <a:moveTo>
                  <a:pt x="665573" y="431635"/>
                </a:moveTo>
                <a:lnTo>
                  <a:pt x="665573" y="325004"/>
                </a:lnTo>
                <a:moveTo>
                  <a:pt x="417929" y="611212"/>
                </a:moveTo>
                <a:cubicBezTo>
                  <a:pt x="417929" y="576133"/>
                  <a:pt x="389587" y="547791"/>
                  <a:pt x="354508" y="547791"/>
                </a:cubicBezTo>
                <a:cubicBezTo>
                  <a:pt x="319429" y="547791"/>
                  <a:pt x="291087" y="576133"/>
                  <a:pt x="291087" y="611212"/>
                </a:cubicBezTo>
                <a:lnTo>
                  <a:pt x="291087" y="654422"/>
                </a:lnTo>
                <a:cubicBezTo>
                  <a:pt x="291087" y="689501"/>
                  <a:pt x="319429" y="717843"/>
                  <a:pt x="354508" y="717843"/>
                </a:cubicBezTo>
                <a:cubicBezTo>
                  <a:pt x="389587" y="717843"/>
                  <a:pt x="417929" y="689501"/>
                  <a:pt x="417929" y="654422"/>
                </a:cubicBezTo>
                <a:lnTo>
                  <a:pt x="417929" y="611212"/>
                </a:lnTo>
                <a:close/>
                <a:moveTo>
                  <a:pt x="441392" y="871169"/>
                </a:moveTo>
                <a:lnTo>
                  <a:pt x="441392" y="977800"/>
                </a:lnTo>
                <a:moveTo>
                  <a:pt x="506904" y="977800"/>
                </a:moveTo>
                <a:lnTo>
                  <a:pt x="506904" y="835393"/>
                </a:lnTo>
                <a:cubicBezTo>
                  <a:pt x="506904" y="799152"/>
                  <a:pt x="477633" y="769648"/>
                  <a:pt x="441392" y="769648"/>
                </a:cubicBezTo>
                <a:lnTo>
                  <a:pt x="354275" y="769648"/>
                </a:lnTo>
                <a:moveTo>
                  <a:pt x="354275" y="769648"/>
                </a:moveTo>
                <a:lnTo>
                  <a:pt x="267158" y="769648"/>
                </a:lnTo>
                <a:cubicBezTo>
                  <a:pt x="230918" y="769648"/>
                  <a:pt x="201414" y="798920"/>
                  <a:pt x="201414" y="835393"/>
                </a:cubicBezTo>
                <a:lnTo>
                  <a:pt x="201414" y="977800"/>
                </a:lnTo>
                <a:moveTo>
                  <a:pt x="267158" y="977800"/>
                </a:moveTo>
                <a:lnTo>
                  <a:pt x="267158" y="871169"/>
                </a:lnTo>
                <a:moveTo>
                  <a:pt x="418161" y="65047"/>
                </a:moveTo>
                <a:cubicBezTo>
                  <a:pt x="418161" y="29968"/>
                  <a:pt x="389819" y="1626"/>
                  <a:pt x="354740" y="1626"/>
                </a:cubicBezTo>
                <a:cubicBezTo>
                  <a:pt x="319661" y="1626"/>
                  <a:pt x="291319" y="29968"/>
                  <a:pt x="291319" y="65047"/>
                </a:cubicBezTo>
                <a:lnTo>
                  <a:pt x="291319" y="108257"/>
                </a:lnTo>
                <a:cubicBezTo>
                  <a:pt x="291319" y="143336"/>
                  <a:pt x="319661" y="171678"/>
                  <a:pt x="354740" y="171678"/>
                </a:cubicBezTo>
                <a:cubicBezTo>
                  <a:pt x="389819" y="171678"/>
                  <a:pt x="418161" y="143336"/>
                  <a:pt x="418161" y="108257"/>
                </a:cubicBezTo>
                <a:lnTo>
                  <a:pt x="418161" y="65047"/>
                </a:lnTo>
                <a:close/>
                <a:moveTo>
                  <a:pt x="441625" y="325004"/>
                </a:moveTo>
                <a:lnTo>
                  <a:pt x="441625" y="431635"/>
                </a:lnTo>
                <a:moveTo>
                  <a:pt x="507136" y="431635"/>
                </a:moveTo>
                <a:lnTo>
                  <a:pt x="507136" y="289228"/>
                </a:lnTo>
                <a:cubicBezTo>
                  <a:pt x="507136" y="252987"/>
                  <a:pt x="477865" y="223484"/>
                  <a:pt x="441625" y="223484"/>
                </a:cubicBezTo>
                <a:lnTo>
                  <a:pt x="354508" y="223484"/>
                </a:lnTo>
                <a:moveTo>
                  <a:pt x="354508" y="223484"/>
                </a:moveTo>
                <a:lnTo>
                  <a:pt x="267391" y="223484"/>
                </a:lnTo>
                <a:cubicBezTo>
                  <a:pt x="231150" y="223484"/>
                  <a:pt x="201647" y="252755"/>
                  <a:pt x="201647" y="289228"/>
                </a:cubicBezTo>
                <a:lnTo>
                  <a:pt x="201647" y="431635"/>
                </a:lnTo>
                <a:moveTo>
                  <a:pt x="267391" y="431635"/>
                </a:moveTo>
                <a:lnTo>
                  <a:pt x="267391" y="325004"/>
                </a:lnTo>
                <a:moveTo>
                  <a:pt x="905319" y="431635"/>
                </a:moveTo>
                <a:lnTo>
                  <a:pt x="1290027" y="431635"/>
                </a:lnTo>
                <a:moveTo>
                  <a:pt x="201879" y="431635"/>
                </a:moveTo>
                <a:lnTo>
                  <a:pt x="839807" y="431635"/>
                </a:lnTo>
                <a:moveTo>
                  <a:pt x="969204" y="619575"/>
                </a:moveTo>
                <a:cubicBezTo>
                  <a:pt x="969204" y="601455"/>
                  <a:pt x="954569" y="586819"/>
                  <a:pt x="936448" y="586819"/>
                </a:cubicBezTo>
                <a:cubicBezTo>
                  <a:pt x="918328" y="586819"/>
                  <a:pt x="903693" y="601455"/>
                  <a:pt x="903693" y="619575"/>
                </a:cubicBezTo>
                <a:moveTo>
                  <a:pt x="1388992" y="571254"/>
                </a:moveTo>
                <a:lnTo>
                  <a:pt x="1321157" y="571254"/>
                </a:lnTo>
                <a:cubicBezTo>
                  <a:pt x="1321157" y="571254"/>
                  <a:pt x="1321157" y="667896"/>
                  <a:pt x="1321157" y="667896"/>
                </a:cubicBezTo>
                <a:lnTo>
                  <a:pt x="1388992" y="667896"/>
                </a:lnTo>
                <a:cubicBezTo>
                  <a:pt x="1388992" y="667896"/>
                  <a:pt x="1388992" y="571254"/>
                  <a:pt x="1388992" y="571254"/>
                </a:cubicBezTo>
                <a:close/>
                <a:moveTo>
                  <a:pt x="1087451" y="106631"/>
                </a:moveTo>
                <a:cubicBezTo>
                  <a:pt x="1087451" y="141710"/>
                  <a:pt x="1115793" y="170052"/>
                  <a:pt x="1150872" y="170052"/>
                </a:cubicBezTo>
                <a:cubicBezTo>
                  <a:pt x="1185951" y="170052"/>
                  <a:pt x="1214293" y="141710"/>
                  <a:pt x="1214293" y="106631"/>
                </a:cubicBezTo>
                <a:lnTo>
                  <a:pt x="1214293" y="63421"/>
                </a:lnTo>
                <a:cubicBezTo>
                  <a:pt x="1214293" y="28342"/>
                  <a:pt x="1185951" y="0"/>
                  <a:pt x="1150872" y="0"/>
                </a:cubicBezTo>
                <a:cubicBezTo>
                  <a:pt x="1115793" y="0"/>
                  <a:pt x="1087451" y="28342"/>
                  <a:pt x="1087451" y="63421"/>
                </a:cubicBezTo>
                <a:lnTo>
                  <a:pt x="1087451" y="106631"/>
                </a:lnTo>
                <a:close/>
                <a:moveTo>
                  <a:pt x="1063988" y="323378"/>
                </a:moveTo>
                <a:lnTo>
                  <a:pt x="1063988" y="431635"/>
                </a:lnTo>
                <a:moveTo>
                  <a:pt x="584032" y="586587"/>
                </a:moveTo>
                <a:lnTo>
                  <a:pt x="518287" y="652331"/>
                </a:lnTo>
                <a:moveTo>
                  <a:pt x="827959" y="611212"/>
                </a:moveTo>
                <a:cubicBezTo>
                  <a:pt x="827959" y="576133"/>
                  <a:pt x="799617" y="547791"/>
                  <a:pt x="764538" y="547791"/>
                </a:cubicBezTo>
                <a:cubicBezTo>
                  <a:pt x="729459" y="547791"/>
                  <a:pt x="701117" y="576133"/>
                  <a:pt x="701117" y="611212"/>
                </a:cubicBezTo>
                <a:lnTo>
                  <a:pt x="701117" y="654422"/>
                </a:lnTo>
                <a:cubicBezTo>
                  <a:pt x="701117" y="689501"/>
                  <a:pt x="729459" y="717843"/>
                  <a:pt x="764538" y="717843"/>
                </a:cubicBezTo>
                <a:cubicBezTo>
                  <a:pt x="799617" y="717843"/>
                  <a:pt x="827959" y="689501"/>
                  <a:pt x="827959" y="654422"/>
                </a:cubicBezTo>
                <a:lnTo>
                  <a:pt x="827959" y="611212"/>
                </a:lnTo>
                <a:close/>
                <a:moveTo>
                  <a:pt x="677421" y="977800"/>
                </a:moveTo>
                <a:lnTo>
                  <a:pt x="677421" y="871169"/>
                </a:lnTo>
                <a:moveTo>
                  <a:pt x="851422" y="977800"/>
                </a:moveTo>
                <a:lnTo>
                  <a:pt x="851422" y="871169"/>
                </a:lnTo>
                <a:lnTo>
                  <a:pt x="970134" y="736893"/>
                </a:lnTo>
                <a:lnTo>
                  <a:pt x="970134" y="619343"/>
                </a:lnTo>
                <a:moveTo>
                  <a:pt x="903693" y="619343"/>
                </a:moveTo>
                <a:lnTo>
                  <a:pt x="903693" y="698793"/>
                </a:lnTo>
                <a:lnTo>
                  <a:pt x="832605" y="769881"/>
                </a:lnTo>
                <a:lnTo>
                  <a:pt x="677421" y="769881"/>
                </a:lnTo>
                <a:cubicBezTo>
                  <a:pt x="641180" y="769881"/>
                  <a:pt x="611677" y="799152"/>
                  <a:pt x="611677" y="835625"/>
                </a:cubicBezTo>
                <a:lnTo>
                  <a:pt x="611677" y="978032"/>
                </a:lnTo>
                <a:moveTo>
                  <a:pt x="1214293" y="611444"/>
                </a:moveTo>
                <a:cubicBezTo>
                  <a:pt x="1214293" y="576365"/>
                  <a:pt x="1185951" y="548023"/>
                  <a:pt x="1150872" y="548023"/>
                </a:cubicBezTo>
                <a:cubicBezTo>
                  <a:pt x="1115793" y="548023"/>
                  <a:pt x="1087451" y="576365"/>
                  <a:pt x="1087451" y="611444"/>
                </a:cubicBezTo>
                <a:lnTo>
                  <a:pt x="1087451" y="654654"/>
                </a:lnTo>
                <a:cubicBezTo>
                  <a:pt x="1087451" y="689733"/>
                  <a:pt x="1115793" y="718075"/>
                  <a:pt x="1150872" y="718075"/>
                </a:cubicBezTo>
                <a:cubicBezTo>
                  <a:pt x="1185951" y="718075"/>
                  <a:pt x="1214293" y="689733"/>
                  <a:pt x="1214293" y="654654"/>
                </a:cubicBezTo>
                <a:lnTo>
                  <a:pt x="1214293" y="611444"/>
                </a:lnTo>
                <a:close/>
                <a:moveTo>
                  <a:pt x="1237757" y="871401"/>
                </a:moveTo>
                <a:lnTo>
                  <a:pt x="1237757" y="978032"/>
                </a:lnTo>
                <a:moveTo>
                  <a:pt x="1303269" y="978032"/>
                </a:moveTo>
                <a:lnTo>
                  <a:pt x="1303269" y="835625"/>
                </a:lnTo>
                <a:cubicBezTo>
                  <a:pt x="1303269" y="799384"/>
                  <a:pt x="1273997" y="769881"/>
                  <a:pt x="1237757" y="769881"/>
                </a:cubicBezTo>
                <a:lnTo>
                  <a:pt x="1150640" y="769881"/>
                </a:lnTo>
                <a:moveTo>
                  <a:pt x="1150640" y="769881"/>
                </a:moveTo>
                <a:lnTo>
                  <a:pt x="1063523" y="769881"/>
                </a:lnTo>
                <a:cubicBezTo>
                  <a:pt x="1027282" y="769881"/>
                  <a:pt x="997779" y="799152"/>
                  <a:pt x="997779" y="835625"/>
                </a:cubicBezTo>
                <a:lnTo>
                  <a:pt x="997779" y="978032"/>
                </a:lnTo>
                <a:moveTo>
                  <a:pt x="1063523" y="978032"/>
                </a:moveTo>
                <a:lnTo>
                  <a:pt x="1063523" y="871401"/>
                </a:lnTo>
                <a:moveTo>
                  <a:pt x="201879" y="431635"/>
                </a:moveTo>
                <a:cubicBezTo>
                  <a:pt x="90369" y="431635"/>
                  <a:pt x="0" y="522004"/>
                  <a:pt x="0" y="633514"/>
                </a:cubicBezTo>
                <a:cubicBezTo>
                  <a:pt x="0" y="745023"/>
                  <a:pt x="90369" y="835393"/>
                  <a:pt x="201879" y="835393"/>
                </a:cubicBezTo>
                <a:moveTo>
                  <a:pt x="1303501" y="834928"/>
                </a:moveTo>
                <a:cubicBezTo>
                  <a:pt x="1408738" y="827959"/>
                  <a:pt x="1492138" y="740377"/>
                  <a:pt x="1492138" y="633282"/>
                </a:cubicBezTo>
                <a:cubicBezTo>
                  <a:pt x="1492138" y="526186"/>
                  <a:pt x="1401769" y="431403"/>
                  <a:pt x="1290259" y="431403"/>
                </a:cubicBezTo>
                <a:moveTo>
                  <a:pt x="839807" y="431403"/>
                </a:moveTo>
                <a:lnTo>
                  <a:pt x="839807" y="507833"/>
                </a:lnTo>
                <a:moveTo>
                  <a:pt x="839807" y="507833"/>
                </a:moveTo>
                <a:cubicBezTo>
                  <a:pt x="839807" y="525954"/>
                  <a:pt x="854442" y="540589"/>
                  <a:pt x="872563" y="540589"/>
                </a:cubicBezTo>
                <a:cubicBezTo>
                  <a:pt x="890683" y="540589"/>
                  <a:pt x="905319" y="525954"/>
                  <a:pt x="905319" y="507833"/>
                </a:cubicBezTo>
                <a:moveTo>
                  <a:pt x="905319" y="431403"/>
                </a:moveTo>
                <a:lnTo>
                  <a:pt x="905319" y="507833"/>
                </a:lnTo>
                <a:moveTo>
                  <a:pt x="998243" y="619111"/>
                </a:moveTo>
                <a:lnTo>
                  <a:pt x="998243" y="489945"/>
                </a:lnTo>
                <a:lnTo>
                  <a:pt x="936448" y="489945"/>
                </a:lnTo>
                <a:moveTo>
                  <a:pt x="858856" y="570557"/>
                </a:moveTo>
                <a:lnTo>
                  <a:pt x="858856" y="619111"/>
                </a:lnTo>
                <a:lnTo>
                  <a:pt x="868846" y="619111"/>
                </a:lnTo>
              </a:path>
            </a:pathLst>
          </a:custGeom>
          <a:noFill/>
          <a:ln w="3492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pPr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2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53863BE-77B9-330C-2731-DFC3B98EF12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42BD53-2D0F-5756-5155-AB7EDA527995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C8EC2B-59FB-FFE8-1A8A-C691A5938E42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EF5F196-222A-8F65-D046-C33482120D3B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Rectangle 37">
                <a:extLst>
                  <a:ext uri="{FF2B5EF4-FFF2-40B4-BE49-F238E27FC236}">
                    <a16:creationId xmlns:a16="http://schemas.microsoft.com/office/drawing/2014/main" id="{5CA3629D-23C0-A00D-40A2-BBF75F2D4EA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1" name="Rectangle 37">
                <a:extLst>
                  <a:ext uri="{FF2B5EF4-FFF2-40B4-BE49-F238E27FC236}">
                    <a16:creationId xmlns:a16="http://schemas.microsoft.com/office/drawing/2014/main" id="{9E8D45B4-0327-9E3C-FCAA-066B51A6C4E2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4" name="LR_I133251GA1W">
            <a:hlinkClick r:id="" action="ppaction://media"/>
            <a:extLst>
              <a:ext uri="{FF2B5EF4-FFF2-40B4-BE49-F238E27FC236}">
                <a16:creationId xmlns:a16="http://schemas.microsoft.com/office/drawing/2014/main" id="{8FA8A6FE-288D-7275-9FC3-E94B36843BB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13796"/>
            <a:ext cx="9186019" cy="5175515"/>
          </a:xfrm>
        </p:spPr>
      </p:pic>
    </p:spTree>
    <p:extLst>
      <p:ext uri="{BB962C8B-B14F-4D97-AF65-F5344CB8AC3E}">
        <p14:creationId xmlns:p14="http://schemas.microsoft.com/office/powerpoint/2010/main" val="17360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BCCE0B-B7EF-D3EE-F2DB-BFCC3FADA7D2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998B24A-15A9-DFE3-CF16-3728171FC80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5FD77B-DAF5-8524-77D4-B2C7C73ABF79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2971B7-CA8A-1348-3BBA-81B97200CB1C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327F9D4E-CFFC-03A2-5A88-D5EC7A9173A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8104D42A-8A9E-3205-F3DD-FD392A219D8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Cad_iad_luachanna_AE__(Small_Custom_480_)">
            <a:hlinkClick r:id="" action="ppaction://media"/>
            <a:extLst>
              <a:ext uri="{FF2B5EF4-FFF2-40B4-BE49-F238E27FC236}">
                <a16:creationId xmlns:a16="http://schemas.microsoft.com/office/drawing/2014/main" id="{88F2B3DD-7797-1099-3560-160F2DE18DD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32433"/>
            <a:ext cx="9186019" cy="5162781"/>
          </a:xfrm>
        </p:spPr>
      </p:pic>
    </p:spTree>
    <p:extLst>
      <p:ext uri="{BB962C8B-B14F-4D97-AF65-F5344CB8AC3E}">
        <p14:creationId xmlns:p14="http://schemas.microsoft.com/office/powerpoint/2010/main" val="15203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D9CB65-CB32-6BB5-50C5-049C2132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9611" y="2275712"/>
            <a:ext cx="2254783" cy="2284628"/>
          </a:xfrm>
          <a:prstGeom prst="ellipse">
            <a:avLst/>
          </a:prstGeom>
          <a:solidFill>
            <a:schemeClr val="accent1"/>
          </a:solidFill>
        </p:spPr>
        <p:txBody>
          <a:bodyPr rtlCol="0">
            <a:normAutofit/>
          </a:bodyPr>
          <a:lstStyle/>
          <a:p>
            <a:pPr algn="ctr" rtl="0"/>
            <a:r>
              <a:rPr lang="ga" sz="2000" dirty="0">
                <a:solidFill>
                  <a:schemeClr val="bg1"/>
                </a:solidFill>
              </a:rPr>
              <a:t>Luachanna</a:t>
            </a:r>
            <a:r>
              <a:rPr lang="en-GB" sz="2000" dirty="0">
                <a:solidFill>
                  <a:schemeClr val="bg1"/>
                </a:solidFill>
              </a:rPr>
              <a:t/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ga" sz="2000" b="0" dirty="0">
                <a:solidFill>
                  <a:schemeClr val="bg1"/>
                </a:solidFill>
              </a:rPr>
              <a:t>AE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1741CA-62F8-AF8F-39CA-F9C52372C9F6}"/>
              </a:ext>
            </a:extLst>
          </p:cNvPr>
          <p:cNvSpPr txBox="1">
            <a:spLocks/>
          </p:cNvSpPr>
          <p:nvPr/>
        </p:nvSpPr>
        <p:spPr>
          <a:xfrm>
            <a:off x="858619" y="759049"/>
            <a:ext cx="4973670" cy="5508000"/>
          </a:xfrm>
          <a:prstGeom prst="roundRect">
            <a:avLst>
              <a:gd name="adj" fmla="val 13851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252000" tIns="144000" rIns="252000" bIns="72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ga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Tá an tAontas bunaithe ar na luachanna seo a leanas: urraim ar dhínit an duine, saoirse, daonlathas, comhionannas, an smacht reachta agus cearta an duine, lena n-áirítear cearta daoine ar cuid de mhionlaigh iad. Is comhluachanna de chuid na mBallstát iad i sochaí ina bhfuil an t-iolrachas, an neamh-idirdhealú, an chaoinfhulaingt, an ceartas, an dlúthpháirtíocht agus an comhionannas idir mná agus fir i réim.'</a:t>
            </a:r>
          </a:p>
          <a:p>
            <a:pPr marL="0" indent="0" algn="r" rtl="0">
              <a:lnSpc>
                <a:spcPct val="150000"/>
              </a:lnSpc>
              <a:buNone/>
            </a:pPr>
            <a:r>
              <a:rPr lang="ga" sz="1600" dirty="0">
                <a:solidFill>
                  <a:schemeClr val="accent1"/>
                </a:solidFill>
              </a:rPr>
              <a:t>Airteagal 2 de Chonradh Liospóin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0E8C-F6BB-F63E-BE33-907A6032E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6159" y="1917627"/>
            <a:ext cx="1658980" cy="192162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ga" sz="1400" b="1" cap="all">
                <a:solidFill>
                  <a:schemeClr val="accent1"/>
                </a:solidFill>
              </a:rPr>
              <a:t>Dínit an duine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40C42B-9634-91DB-5D82-8BC645178A45}"/>
              </a:ext>
            </a:extLst>
          </p:cNvPr>
          <p:cNvGrpSpPr/>
          <p:nvPr/>
        </p:nvGrpSpPr>
        <p:grpSpPr>
          <a:xfrm>
            <a:off x="300895" y="337193"/>
            <a:ext cx="1003164" cy="1003164"/>
            <a:chOff x="1696494" y="663191"/>
            <a:chExt cx="1050053" cy="105005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8CE526-5B7B-89FB-6595-A021DE6CFCC8}"/>
                </a:ext>
              </a:extLst>
            </p:cNvPr>
            <p:cNvSpPr/>
            <p:nvPr/>
          </p:nvSpPr>
          <p:spPr>
            <a:xfrm>
              <a:off x="1696494" y="663191"/>
              <a:ext cx="1050053" cy="10500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749DC-0E51-8F59-B04B-0654A596F5DA}"/>
                </a:ext>
              </a:extLst>
            </p:cNvPr>
            <p:cNvSpPr txBox="1"/>
            <p:nvPr/>
          </p:nvSpPr>
          <p:spPr>
            <a:xfrm>
              <a:off x="1944955" y="1106256"/>
              <a:ext cx="542611" cy="55266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rtl="0"/>
              <a:r>
                <a:rPr lang="ga" sz="8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endParaRPr lang="en-GB" sz="8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41E7847-7D6A-A834-877D-5280A451B8C4}"/>
              </a:ext>
            </a:extLst>
          </p:cNvPr>
          <p:cNvGrpSpPr/>
          <p:nvPr/>
        </p:nvGrpSpPr>
        <p:grpSpPr>
          <a:xfrm>
            <a:off x="10498047" y="2688947"/>
            <a:ext cx="1237936" cy="1325668"/>
            <a:chOff x="10211165" y="2735902"/>
            <a:chExt cx="1237936" cy="1325668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3D62B85-EDE9-CA26-6700-B78EB1D24A72}"/>
                </a:ext>
              </a:extLst>
            </p:cNvPr>
            <p:cNvSpPr txBox="1">
              <a:spLocks/>
            </p:cNvSpPr>
            <p:nvPr/>
          </p:nvSpPr>
          <p:spPr>
            <a:xfrm>
              <a:off x="10211165" y="3869407"/>
              <a:ext cx="1237936" cy="19216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ga" sz="1400" b="1" cap="all" dirty="0">
                  <a:solidFill>
                    <a:schemeClr val="accent1"/>
                  </a:solidFill>
                </a:rPr>
                <a:t>Daonlathas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A6A8A6-6D00-A443-15EA-4D66CEF5F799}"/>
                </a:ext>
              </a:extLst>
            </p:cNvPr>
            <p:cNvGrpSpPr/>
            <p:nvPr/>
          </p:nvGrpSpPr>
          <p:grpSpPr>
            <a:xfrm>
              <a:off x="10378179" y="2735902"/>
              <a:ext cx="908946" cy="1026728"/>
              <a:chOff x="8834336" y="3202372"/>
              <a:chExt cx="908946" cy="102672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A83659F-5B39-8D75-CBA9-6B1D0D56E738}"/>
                  </a:ext>
                </a:extLst>
              </p:cNvPr>
              <p:cNvSpPr/>
              <p:nvPr/>
            </p:nvSpPr>
            <p:spPr>
              <a:xfrm>
                <a:off x="8834336" y="332015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27952A46-C382-29C3-B2E9-AE84513BF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15624" y="3202372"/>
                <a:ext cx="661051" cy="90894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D1BFC6-12BD-D32F-83DE-7649FCEE5ED2}"/>
              </a:ext>
            </a:extLst>
          </p:cNvPr>
          <p:cNvGrpSpPr/>
          <p:nvPr/>
        </p:nvGrpSpPr>
        <p:grpSpPr>
          <a:xfrm>
            <a:off x="6926216" y="4561104"/>
            <a:ext cx="1542534" cy="1500246"/>
            <a:chOff x="6926216" y="4561104"/>
            <a:chExt cx="1542534" cy="1500246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2F57336C-CEC9-91ED-E4E7-F8CF2470AB8E}"/>
                </a:ext>
              </a:extLst>
            </p:cNvPr>
            <p:cNvSpPr txBox="1">
              <a:spLocks/>
            </p:cNvSpPr>
            <p:nvPr/>
          </p:nvSpPr>
          <p:spPr>
            <a:xfrm>
              <a:off x="6926216" y="5673552"/>
              <a:ext cx="1542534" cy="38779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ga" sz="1400" b="1" cap="all" dirty="0">
                  <a:solidFill>
                    <a:schemeClr val="accent1"/>
                  </a:solidFill>
                </a:rPr>
                <a:t>An smacht reachta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2FD0A9B-3F99-2CEF-8E18-91C362509E22}"/>
                </a:ext>
              </a:extLst>
            </p:cNvPr>
            <p:cNvGrpSpPr/>
            <p:nvPr/>
          </p:nvGrpSpPr>
          <p:grpSpPr>
            <a:xfrm>
              <a:off x="7241579" y="4561104"/>
              <a:ext cx="908946" cy="1000519"/>
              <a:chOff x="1723654" y="4561104"/>
              <a:chExt cx="908946" cy="100051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BE71205-3DA5-01D4-4706-30290BFCBE0B}"/>
                  </a:ext>
                </a:extLst>
              </p:cNvPr>
              <p:cNvSpPr/>
              <p:nvPr/>
            </p:nvSpPr>
            <p:spPr>
              <a:xfrm>
                <a:off x="1723654" y="4652677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B46B186-1A16-731E-CC35-35C60881CFF8}"/>
                  </a:ext>
                </a:extLst>
              </p:cNvPr>
              <p:cNvGrpSpPr/>
              <p:nvPr/>
            </p:nvGrpSpPr>
            <p:grpSpPr>
              <a:xfrm>
                <a:off x="1742525" y="4561104"/>
                <a:ext cx="874066" cy="937096"/>
                <a:chOff x="9218708" y="4357300"/>
                <a:chExt cx="718796" cy="770629"/>
              </a:xfrm>
            </p:grpSpPr>
            <p:sp>
              <p:nvSpPr>
                <p:cNvPr id="21" name="Free-form: Shape 20">
                  <a:extLst>
                    <a:ext uri="{FF2B5EF4-FFF2-40B4-BE49-F238E27FC236}">
                      <a16:creationId xmlns:a16="http://schemas.microsoft.com/office/drawing/2014/main" id="{DD2E3809-AAA0-81CD-3400-0526F6313B39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257163" cy="28637"/>
                </a:xfrm>
                <a:custGeom>
                  <a:avLst/>
                  <a:gdLst>
                    <a:gd name="connsiteX0" fmla="*/ 0 w 257163"/>
                    <a:gd name="connsiteY0" fmla="*/ 0 h 28637"/>
                    <a:gd name="connsiteX1" fmla="*/ 257163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0" y="0"/>
                      </a:moveTo>
                      <a:lnTo>
                        <a:pt x="257163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3" name="Free-form: Shape 22">
                  <a:extLst>
                    <a:ext uri="{FF2B5EF4-FFF2-40B4-BE49-F238E27FC236}">
                      <a16:creationId xmlns:a16="http://schemas.microsoft.com/office/drawing/2014/main" id="{BE1734B4-2883-D742-072A-7F96322C5D48}"/>
                    </a:ext>
                  </a:extLst>
                </p:cNvPr>
                <p:cNvSpPr/>
                <p:nvPr/>
              </p:nvSpPr>
              <p:spPr>
                <a:xfrm>
                  <a:off x="9247345" y="4564634"/>
                  <a:ext cx="73597" cy="278927"/>
                </a:xfrm>
                <a:custGeom>
                  <a:avLst/>
                  <a:gdLst>
                    <a:gd name="connsiteX0" fmla="*/ 73598 w 73597"/>
                    <a:gd name="connsiteY0" fmla="*/ 0 h 278927"/>
                    <a:gd name="connsiteX1" fmla="*/ 0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73598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4" name="Free-form: Shape 23">
                  <a:extLst>
                    <a:ext uri="{FF2B5EF4-FFF2-40B4-BE49-F238E27FC236}">
                      <a16:creationId xmlns:a16="http://schemas.microsoft.com/office/drawing/2014/main" id="{5062C819-447D-5F55-11D4-D8744B9992D8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5" name="Free-form: Shape 24">
                  <a:extLst>
                    <a:ext uri="{FF2B5EF4-FFF2-40B4-BE49-F238E27FC236}">
                      <a16:creationId xmlns:a16="http://schemas.microsoft.com/office/drawing/2014/main" id="{23A14A82-9C23-9471-3564-AEC84CB832ED}"/>
                    </a:ext>
                  </a:extLst>
                </p:cNvPr>
                <p:cNvSpPr/>
                <p:nvPr/>
              </p:nvSpPr>
              <p:spPr>
                <a:xfrm>
                  <a:off x="9218708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9" name="Free-form: Shape 28">
                  <a:extLst>
                    <a:ext uri="{FF2B5EF4-FFF2-40B4-BE49-F238E27FC236}">
                      <a16:creationId xmlns:a16="http://schemas.microsoft.com/office/drawing/2014/main" id="{A4354BB2-764F-96F4-68AD-7BE4065F90E6}"/>
                    </a:ext>
                  </a:extLst>
                </p:cNvPr>
                <p:cNvSpPr/>
                <p:nvPr/>
              </p:nvSpPr>
              <p:spPr>
                <a:xfrm>
                  <a:off x="9733034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5" name="Free-form: Shape 34">
                  <a:extLst>
                    <a:ext uri="{FF2B5EF4-FFF2-40B4-BE49-F238E27FC236}">
                      <a16:creationId xmlns:a16="http://schemas.microsoft.com/office/drawing/2014/main" id="{0FB0ECBA-20BA-1E57-F473-67F3F5B3446A}"/>
                    </a:ext>
                  </a:extLst>
                </p:cNvPr>
                <p:cNvSpPr/>
                <p:nvPr/>
              </p:nvSpPr>
              <p:spPr>
                <a:xfrm>
                  <a:off x="9578106" y="4600431"/>
                  <a:ext cx="57274" cy="441300"/>
                </a:xfrm>
                <a:custGeom>
                  <a:avLst/>
                  <a:gdLst>
                    <a:gd name="connsiteX0" fmla="*/ 0 w 57274"/>
                    <a:gd name="connsiteY0" fmla="*/ 0 h 441300"/>
                    <a:gd name="connsiteX1" fmla="*/ 57275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0" y="0"/>
                      </a:moveTo>
                      <a:lnTo>
                        <a:pt x="57275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8" name="Free-form: Shape 37">
                  <a:extLst>
                    <a:ext uri="{FF2B5EF4-FFF2-40B4-BE49-F238E27FC236}">
                      <a16:creationId xmlns:a16="http://schemas.microsoft.com/office/drawing/2014/main" id="{E5DF5E59-3D9A-15DA-698F-C2B0B25B938B}"/>
                    </a:ext>
                  </a:extLst>
                </p:cNvPr>
                <p:cNvSpPr/>
                <p:nvPr/>
              </p:nvSpPr>
              <p:spPr>
                <a:xfrm>
                  <a:off x="9520832" y="4600431"/>
                  <a:ext cx="57274" cy="441300"/>
                </a:xfrm>
                <a:custGeom>
                  <a:avLst/>
                  <a:gdLst>
                    <a:gd name="connsiteX0" fmla="*/ 57275 w 57274"/>
                    <a:gd name="connsiteY0" fmla="*/ 0 h 441300"/>
                    <a:gd name="connsiteX1" fmla="*/ 0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57275" y="0"/>
                      </a:moveTo>
                      <a:lnTo>
                        <a:pt x="0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0" name="Free-form: Shape 39">
                  <a:extLst>
                    <a:ext uri="{FF2B5EF4-FFF2-40B4-BE49-F238E27FC236}">
                      <a16:creationId xmlns:a16="http://schemas.microsoft.com/office/drawing/2014/main" id="{C2606CB2-D0E6-4A1C-FF65-F17B2FC679A8}"/>
                    </a:ext>
                  </a:extLst>
                </p:cNvPr>
                <p:cNvSpPr/>
                <p:nvPr/>
              </p:nvSpPr>
              <p:spPr>
                <a:xfrm>
                  <a:off x="9578106" y="4564634"/>
                  <a:ext cx="257163" cy="28637"/>
                </a:xfrm>
                <a:custGeom>
                  <a:avLst/>
                  <a:gdLst>
                    <a:gd name="connsiteX0" fmla="*/ 257163 w 257163"/>
                    <a:gd name="connsiteY0" fmla="*/ 0 h 28637"/>
                    <a:gd name="connsiteX1" fmla="*/ 0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257163" y="0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1" name="Free-form: Shape 40">
                  <a:extLst>
                    <a:ext uri="{FF2B5EF4-FFF2-40B4-BE49-F238E27FC236}">
                      <a16:creationId xmlns:a16="http://schemas.microsoft.com/office/drawing/2014/main" id="{15F357A0-AFCC-2627-BBF7-AC69806189F7}"/>
                    </a:ext>
                  </a:extLst>
                </p:cNvPr>
                <p:cNvSpPr/>
                <p:nvPr/>
              </p:nvSpPr>
              <p:spPr>
                <a:xfrm>
                  <a:off x="9835269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2" name="Free-form: Shape 41">
                  <a:extLst>
                    <a:ext uri="{FF2B5EF4-FFF2-40B4-BE49-F238E27FC236}">
                      <a16:creationId xmlns:a16="http://schemas.microsoft.com/office/drawing/2014/main" id="{1BE22B63-0080-40A4-792E-0F3D82FFD6DB}"/>
                    </a:ext>
                  </a:extLst>
                </p:cNvPr>
                <p:cNvSpPr/>
                <p:nvPr/>
              </p:nvSpPr>
              <p:spPr>
                <a:xfrm>
                  <a:off x="9761385" y="4564634"/>
                  <a:ext cx="73884" cy="278927"/>
                </a:xfrm>
                <a:custGeom>
                  <a:avLst/>
                  <a:gdLst>
                    <a:gd name="connsiteX0" fmla="*/ 73884 w 73884"/>
                    <a:gd name="connsiteY0" fmla="*/ 0 h 278927"/>
                    <a:gd name="connsiteX1" fmla="*/ 0 w 73884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884" h="278927">
                      <a:moveTo>
                        <a:pt x="73884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3" name="Free-form: Shape 42">
                  <a:extLst>
                    <a:ext uri="{FF2B5EF4-FFF2-40B4-BE49-F238E27FC236}">
                      <a16:creationId xmlns:a16="http://schemas.microsoft.com/office/drawing/2014/main" id="{AD53C83E-A41A-3EBA-BA63-6724D7EA65D8}"/>
                    </a:ext>
                  </a:extLst>
                </p:cNvPr>
                <p:cNvSpPr/>
                <p:nvPr/>
              </p:nvSpPr>
              <p:spPr>
                <a:xfrm>
                  <a:off x="9635381" y="5041732"/>
                  <a:ext cx="227380" cy="28637"/>
                </a:xfrm>
                <a:custGeom>
                  <a:avLst/>
                  <a:gdLst>
                    <a:gd name="connsiteX0" fmla="*/ 0 w 227380"/>
                    <a:gd name="connsiteY0" fmla="*/ 0 h 28637"/>
                    <a:gd name="connsiteX1" fmla="*/ 227380 w 22738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7380" h="28637">
                      <a:moveTo>
                        <a:pt x="0" y="0"/>
                      </a:moveTo>
                      <a:lnTo>
                        <a:pt x="22738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4" name="Free-form: Shape 43">
                  <a:extLst>
                    <a:ext uri="{FF2B5EF4-FFF2-40B4-BE49-F238E27FC236}">
                      <a16:creationId xmlns:a16="http://schemas.microsoft.com/office/drawing/2014/main" id="{56240DDE-4027-F89E-9C15-C21AB24D6A41}"/>
                    </a:ext>
                  </a:extLst>
                </p:cNvPr>
                <p:cNvSpPr/>
                <p:nvPr/>
              </p:nvSpPr>
              <p:spPr>
                <a:xfrm>
                  <a:off x="9321802" y="5041732"/>
                  <a:ext cx="199029" cy="28637"/>
                </a:xfrm>
                <a:custGeom>
                  <a:avLst/>
                  <a:gdLst>
                    <a:gd name="connsiteX0" fmla="*/ 0 w 199029"/>
                    <a:gd name="connsiteY0" fmla="*/ 0 h 28637"/>
                    <a:gd name="connsiteX1" fmla="*/ 199029 w 199029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029" h="28637">
                      <a:moveTo>
                        <a:pt x="0" y="0"/>
                      </a:moveTo>
                      <a:lnTo>
                        <a:pt x="199029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5" name="Free-form: Shape 44">
                  <a:extLst>
                    <a:ext uri="{FF2B5EF4-FFF2-40B4-BE49-F238E27FC236}">
                      <a16:creationId xmlns:a16="http://schemas.microsoft.com/office/drawing/2014/main" id="{98D1609B-19A8-3891-62F4-6ECB29A0F701}"/>
                    </a:ext>
                  </a:extLst>
                </p:cNvPr>
                <p:cNvSpPr/>
                <p:nvPr/>
              </p:nvSpPr>
              <p:spPr>
                <a:xfrm>
                  <a:off x="9289729" y="5099292"/>
                  <a:ext cx="605106" cy="28637"/>
                </a:xfrm>
                <a:custGeom>
                  <a:avLst/>
                  <a:gdLst>
                    <a:gd name="connsiteX0" fmla="*/ 0 w 605106"/>
                    <a:gd name="connsiteY0" fmla="*/ 0 h 28637"/>
                    <a:gd name="connsiteX1" fmla="*/ 605106 w 605106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5106" h="28637">
                      <a:moveTo>
                        <a:pt x="0" y="0"/>
                      </a:moveTo>
                      <a:lnTo>
                        <a:pt x="605106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6" name="Free-form: Shape 45">
                  <a:extLst>
                    <a:ext uri="{FF2B5EF4-FFF2-40B4-BE49-F238E27FC236}">
                      <a16:creationId xmlns:a16="http://schemas.microsoft.com/office/drawing/2014/main" id="{9E53CCAB-92B5-7D73-D43C-654EDE6726D2}"/>
                    </a:ext>
                  </a:extLst>
                </p:cNvPr>
                <p:cNvSpPr/>
                <p:nvPr/>
              </p:nvSpPr>
              <p:spPr>
                <a:xfrm>
                  <a:off x="9498781" y="4491323"/>
                  <a:ext cx="158650" cy="28637"/>
                </a:xfrm>
                <a:custGeom>
                  <a:avLst/>
                  <a:gdLst>
                    <a:gd name="connsiteX0" fmla="*/ 0 w 158650"/>
                    <a:gd name="connsiteY0" fmla="*/ 0 h 28637"/>
                    <a:gd name="connsiteX1" fmla="*/ 158651 w 15865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650" h="28637">
                      <a:moveTo>
                        <a:pt x="0" y="0"/>
                      </a:moveTo>
                      <a:lnTo>
                        <a:pt x="158651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7" name="Free-form: Shape 46">
                  <a:extLst>
                    <a:ext uri="{FF2B5EF4-FFF2-40B4-BE49-F238E27FC236}">
                      <a16:creationId xmlns:a16="http://schemas.microsoft.com/office/drawing/2014/main" id="{D4AF483F-4F8A-776D-35ED-373BE60D920C}"/>
                    </a:ext>
                  </a:extLst>
                </p:cNvPr>
                <p:cNvSpPr/>
                <p:nvPr/>
              </p:nvSpPr>
              <p:spPr>
                <a:xfrm>
                  <a:off x="9578106" y="4441207"/>
                  <a:ext cx="28637" cy="84193"/>
                </a:xfrm>
                <a:custGeom>
                  <a:avLst/>
                  <a:gdLst>
                    <a:gd name="connsiteX0" fmla="*/ 0 w 28637"/>
                    <a:gd name="connsiteY0" fmla="*/ 84194 h 84193"/>
                    <a:gd name="connsiteX1" fmla="*/ 0 w 28637"/>
                    <a:gd name="connsiteY1" fmla="*/ 0 h 8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37" h="84193">
                      <a:moveTo>
                        <a:pt x="0" y="84194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8" name="Free-form: Shape 47">
                  <a:extLst>
                    <a:ext uri="{FF2B5EF4-FFF2-40B4-BE49-F238E27FC236}">
                      <a16:creationId xmlns:a16="http://schemas.microsoft.com/office/drawing/2014/main" id="{228DEBC6-49F3-8841-590C-4208E2E691E3}"/>
                    </a:ext>
                  </a:extLst>
                </p:cNvPr>
                <p:cNvSpPr/>
                <p:nvPr/>
              </p:nvSpPr>
              <p:spPr>
                <a:xfrm>
                  <a:off x="9536296" y="4357300"/>
                  <a:ext cx="83620" cy="83620"/>
                </a:xfrm>
                <a:custGeom>
                  <a:avLst/>
                  <a:gdLst>
                    <a:gd name="connsiteX0" fmla="*/ 83621 w 83620"/>
                    <a:gd name="connsiteY0" fmla="*/ 41810 h 83620"/>
                    <a:gd name="connsiteX1" fmla="*/ 41810 w 83620"/>
                    <a:gd name="connsiteY1" fmla="*/ 83621 h 83620"/>
                    <a:gd name="connsiteX2" fmla="*/ 0 w 83620"/>
                    <a:gd name="connsiteY2" fmla="*/ 41810 h 83620"/>
                    <a:gd name="connsiteX3" fmla="*/ 41810 w 83620"/>
                    <a:gd name="connsiteY3" fmla="*/ 0 h 83620"/>
                    <a:gd name="connsiteX4" fmla="*/ 83621 w 83620"/>
                    <a:gd name="connsiteY4" fmla="*/ 41810 h 83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620" h="83620">
                      <a:moveTo>
                        <a:pt x="83621" y="41810"/>
                      </a:moveTo>
                      <a:cubicBezTo>
                        <a:pt x="83621" y="64902"/>
                        <a:pt x="64902" y="83621"/>
                        <a:pt x="41810" y="83621"/>
                      </a:cubicBezTo>
                      <a:cubicBezTo>
                        <a:pt x="18719" y="83621"/>
                        <a:pt x="0" y="64902"/>
                        <a:pt x="0" y="41810"/>
                      </a:cubicBezTo>
                      <a:cubicBezTo>
                        <a:pt x="0" y="18719"/>
                        <a:pt x="18719" y="0"/>
                        <a:pt x="41810" y="0"/>
                      </a:cubicBezTo>
                      <a:cubicBezTo>
                        <a:pt x="64902" y="0"/>
                        <a:pt x="83621" y="18719"/>
                        <a:pt x="83621" y="41810"/>
                      </a:cubicBez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9" name="Free-form: Shape 48">
                  <a:extLst>
                    <a:ext uri="{FF2B5EF4-FFF2-40B4-BE49-F238E27FC236}">
                      <a16:creationId xmlns:a16="http://schemas.microsoft.com/office/drawing/2014/main" id="{CBB0664E-A5A9-7E2D-69CA-2A63A6D513B4}"/>
                    </a:ext>
                  </a:extLst>
                </p:cNvPr>
                <p:cNvSpPr/>
                <p:nvPr/>
              </p:nvSpPr>
              <p:spPr>
                <a:xfrm>
                  <a:off x="9289729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0 h 57560"/>
                    <a:gd name="connsiteX1" fmla="*/ 0 w 32073"/>
                    <a:gd name="connsiteY1" fmla="*/ 57561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0"/>
                      </a:moveTo>
                      <a:lnTo>
                        <a:pt x="0" y="5756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50" name="Free-form: Shape 49">
                  <a:extLst>
                    <a:ext uri="{FF2B5EF4-FFF2-40B4-BE49-F238E27FC236}">
                      <a16:creationId xmlns:a16="http://schemas.microsoft.com/office/drawing/2014/main" id="{C948A07D-33F3-14DA-52E7-825713CB718A}"/>
                    </a:ext>
                  </a:extLst>
                </p:cNvPr>
                <p:cNvSpPr/>
                <p:nvPr/>
              </p:nvSpPr>
              <p:spPr>
                <a:xfrm>
                  <a:off x="9862761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57561 h 57560"/>
                    <a:gd name="connsiteX1" fmla="*/ 0 w 32073"/>
                    <a:gd name="connsiteY1" fmla="*/ 0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57561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3130CF-FFE4-160A-B16F-93EF03319AA6}"/>
              </a:ext>
            </a:extLst>
          </p:cNvPr>
          <p:cNvGrpSpPr/>
          <p:nvPr/>
        </p:nvGrpSpPr>
        <p:grpSpPr>
          <a:xfrm>
            <a:off x="6172187" y="2853684"/>
            <a:ext cx="1542534" cy="1171218"/>
            <a:chOff x="6243631" y="2853684"/>
            <a:chExt cx="1542534" cy="1171218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C09F02B-E70F-6176-2686-1D6BB7480E4C}"/>
                </a:ext>
              </a:extLst>
            </p:cNvPr>
            <p:cNvSpPr txBox="1">
              <a:spLocks/>
            </p:cNvSpPr>
            <p:nvPr/>
          </p:nvSpPr>
          <p:spPr>
            <a:xfrm>
              <a:off x="6243631" y="3831003"/>
              <a:ext cx="1542534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ga" sz="1400" b="1" cap="all" dirty="0">
                  <a:solidFill>
                    <a:schemeClr val="accent1"/>
                  </a:solidFill>
                </a:rPr>
                <a:t>Comhionannas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D376A71-F419-12A8-F3CF-889BE08D664C}"/>
                </a:ext>
              </a:extLst>
            </p:cNvPr>
            <p:cNvGrpSpPr/>
            <p:nvPr/>
          </p:nvGrpSpPr>
          <p:grpSpPr>
            <a:xfrm>
              <a:off x="6483666" y="2853684"/>
              <a:ext cx="1003736" cy="908946"/>
              <a:chOff x="7950857" y="3949377"/>
              <a:chExt cx="1003736" cy="9089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FF546E8-840D-11AD-9BF2-2D9BFED5F74B}"/>
                  </a:ext>
                </a:extLst>
              </p:cNvPr>
              <p:cNvSpPr/>
              <p:nvPr/>
            </p:nvSpPr>
            <p:spPr>
              <a:xfrm>
                <a:off x="7998252" y="3949377"/>
                <a:ext cx="908946" cy="9089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DFF01F6D-30E4-705D-550D-AF4CFD1C1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950857" y="4136031"/>
                <a:ext cx="1003736" cy="606026"/>
              </a:xfrm>
              <a:prstGeom prst="rect">
                <a:avLst/>
              </a:prstGeom>
            </p:spPr>
          </p:pic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A67A16-5576-9814-52F1-A9011BEABF6A}"/>
              </a:ext>
            </a:extLst>
          </p:cNvPr>
          <p:cNvGrpSpPr/>
          <p:nvPr/>
        </p:nvGrpSpPr>
        <p:grpSpPr>
          <a:xfrm>
            <a:off x="7234194" y="914796"/>
            <a:ext cx="1010198" cy="1195861"/>
            <a:chOff x="7234194" y="914796"/>
            <a:chExt cx="1010198" cy="1195861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07C96F0-12EB-A9B9-409E-C93DB0255798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ga" sz="1400" b="1" cap="all">
                  <a:solidFill>
                    <a:schemeClr val="accent1"/>
                  </a:solidFill>
                </a:rPr>
                <a:t>Saoirse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E809C1-C040-1F1E-471D-7A48CE400052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5D46F2-90FA-0151-BF70-45B9D4DF9855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0D87141E-26AB-6666-2341-BE2DF7782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F4AF66C-34F2-00D8-4EB7-B779C7FB7C43}"/>
              </a:ext>
            </a:extLst>
          </p:cNvPr>
          <p:cNvGrpSpPr/>
          <p:nvPr/>
        </p:nvGrpSpPr>
        <p:grpSpPr>
          <a:xfrm>
            <a:off x="9321530" y="914796"/>
            <a:ext cx="908946" cy="908946"/>
            <a:chOff x="9321530" y="914796"/>
            <a:chExt cx="908946" cy="9089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BEC906-9525-10A0-4FE8-61E2247FD5C8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903692E-34C8-F200-A152-334A029726A3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62" name="Free-form: Shape 61">
                <a:extLst>
                  <a:ext uri="{FF2B5EF4-FFF2-40B4-BE49-F238E27FC236}">
                    <a16:creationId xmlns:a16="http://schemas.microsoft.com/office/drawing/2014/main" id="{85C12009-D334-81DA-7DFD-54B5D0CF554A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62">
                <a:extLst>
                  <a:ext uri="{FF2B5EF4-FFF2-40B4-BE49-F238E27FC236}">
                    <a16:creationId xmlns:a16="http://schemas.microsoft.com/office/drawing/2014/main" id="{24CC235B-4FA8-BF80-500A-07A6459E9AC6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63">
                <a:extLst>
                  <a:ext uri="{FF2B5EF4-FFF2-40B4-BE49-F238E27FC236}">
                    <a16:creationId xmlns:a16="http://schemas.microsoft.com/office/drawing/2014/main" id="{C9CC1717-D9D0-8ECB-7D6D-F5E2087C530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64">
                <a:extLst>
                  <a:ext uri="{FF2B5EF4-FFF2-40B4-BE49-F238E27FC236}">
                    <a16:creationId xmlns:a16="http://schemas.microsoft.com/office/drawing/2014/main" id="{9A1B0E59-5169-89F0-A78A-E0FC42DFA033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65">
                <a:extLst>
                  <a:ext uri="{FF2B5EF4-FFF2-40B4-BE49-F238E27FC236}">
                    <a16:creationId xmlns:a16="http://schemas.microsoft.com/office/drawing/2014/main" id="{9FA518F9-95A1-A070-350A-CCFC579E18DE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66">
                <a:extLst>
                  <a:ext uri="{FF2B5EF4-FFF2-40B4-BE49-F238E27FC236}">
                    <a16:creationId xmlns:a16="http://schemas.microsoft.com/office/drawing/2014/main" id="{386BEF06-00B7-448A-088C-AC79FAEFFC7B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67">
                <a:extLst>
                  <a:ext uri="{FF2B5EF4-FFF2-40B4-BE49-F238E27FC236}">
                    <a16:creationId xmlns:a16="http://schemas.microsoft.com/office/drawing/2014/main" id="{0DE52A30-1CA6-460B-3411-9B025D1F394C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17ECDB30-DF6E-F0D4-F4B0-402DB77A72D8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5CAEB63E-9F8D-A511-716A-196A751D1B8D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70">
                <a:extLst>
                  <a:ext uri="{FF2B5EF4-FFF2-40B4-BE49-F238E27FC236}">
                    <a16:creationId xmlns:a16="http://schemas.microsoft.com/office/drawing/2014/main" id="{173EB43E-6025-1DE6-F833-A805BF4FC1A9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71">
                <a:extLst>
                  <a:ext uri="{FF2B5EF4-FFF2-40B4-BE49-F238E27FC236}">
                    <a16:creationId xmlns:a16="http://schemas.microsoft.com/office/drawing/2014/main" id="{CF9B9FF8-7106-51AB-A427-979FC296AC65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72">
                <a:extLst>
                  <a:ext uri="{FF2B5EF4-FFF2-40B4-BE49-F238E27FC236}">
                    <a16:creationId xmlns:a16="http://schemas.microsoft.com/office/drawing/2014/main" id="{CA09D632-0411-4672-D7C9-BF8F694BF757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73">
                <a:extLst>
                  <a:ext uri="{FF2B5EF4-FFF2-40B4-BE49-F238E27FC236}">
                    <a16:creationId xmlns:a16="http://schemas.microsoft.com/office/drawing/2014/main" id="{2E257706-6EC3-B980-FD4B-4BAE53D6EAA9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74">
                <a:extLst>
                  <a:ext uri="{FF2B5EF4-FFF2-40B4-BE49-F238E27FC236}">
                    <a16:creationId xmlns:a16="http://schemas.microsoft.com/office/drawing/2014/main" id="{1BE1365A-0B9B-0156-3AB8-F42F16F4F508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75">
                <a:extLst>
                  <a:ext uri="{FF2B5EF4-FFF2-40B4-BE49-F238E27FC236}">
                    <a16:creationId xmlns:a16="http://schemas.microsoft.com/office/drawing/2014/main" id="{FBD85E7F-4A20-7CB1-982D-C56105F9C790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76">
                <a:extLst>
                  <a:ext uri="{FF2B5EF4-FFF2-40B4-BE49-F238E27FC236}">
                    <a16:creationId xmlns:a16="http://schemas.microsoft.com/office/drawing/2014/main" id="{D756C96F-8E33-9B91-C496-EC191BE18CDB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536346DB-9E4A-4A70-34D6-1DE4DFB2DC74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298756D3-C84E-7E36-86DF-1F9159D5128C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0" name="Free-form: Shape 79">
                <a:extLst>
                  <a:ext uri="{FF2B5EF4-FFF2-40B4-BE49-F238E27FC236}">
                    <a16:creationId xmlns:a16="http://schemas.microsoft.com/office/drawing/2014/main" id="{AF94AD5D-F845-DEAA-1D48-6006F1A831BE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1" name="Free-form: Shape 80">
                <a:extLst>
                  <a:ext uri="{FF2B5EF4-FFF2-40B4-BE49-F238E27FC236}">
                    <a16:creationId xmlns:a16="http://schemas.microsoft.com/office/drawing/2014/main" id="{F98977D6-DD89-F694-30AA-3C98F37BBEB6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2" name="Free-form: Shape 81">
                <a:extLst>
                  <a:ext uri="{FF2B5EF4-FFF2-40B4-BE49-F238E27FC236}">
                    <a16:creationId xmlns:a16="http://schemas.microsoft.com/office/drawing/2014/main" id="{A3A34B89-8EAB-62C7-A0AA-BFE6B0DAEFED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90015004-C1EF-9DEB-EF2E-297045C1E732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026B8054-928A-D380-B2C7-96B89850D26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5" name="Free-form: Shape 84">
                <a:extLst>
                  <a:ext uri="{FF2B5EF4-FFF2-40B4-BE49-F238E27FC236}">
                    <a16:creationId xmlns:a16="http://schemas.microsoft.com/office/drawing/2014/main" id="{6FAED72C-A021-A625-0B10-580566047E32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85">
                <a:extLst>
                  <a:ext uri="{FF2B5EF4-FFF2-40B4-BE49-F238E27FC236}">
                    <a16:creationId xmlns:a16="http://schemas.microsoft.com/office/drawing/2014/main" id="{89AB5B3A-19BE-12A1-DFFD-4589EFEDD703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7" name="Free-form: Shape 86">
                <a:extLst>
                  <a:ext uri="{FF2B5EF4-FFF2-40B4-BE49-F238E27FC236}">
                    <a16:creationId xmlns:a16="http://schemas.microsoft.com/office/drawing/2014/main" id="{A88CA02A-022B-3BF1-A67C-3683D87307AD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8" name="Free-form: Shape 87">
                <a:extLst>
                  <a:ext uri="{FF2B5EF4-FFF2-40B4-BE49-F238E27FC236}">
                    <a16:creationId xmlns:a16="http://schemas.microsoft.com/office/drawing/2014/main" id="{C799D327-2B39-6777-2603-2B1A95850F46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88">
                <a:extLst>
                  <a:ext uri="{FF2B5EF4-FFF2-40B4-BE49-F238E27FC236}">
                    <a16:creationId xmlns:a16="http://schemas.microsoft.com/office/drawing/2014/main" id="{5C74BAAA-43D1-C89F-75AF-2B9069B03AFF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89">
                <a:extLst>
                  <a:ext uri="{FF2B5EF4-FFF2-40B4-BE49-F238E27FC236}">
                    <a16:creationId xmlns:a16="http://schemas.microsoft.com/office/drawing/2014/main" id="{FF4812BC-EBB2-4DC1-1953-5B79BDE6C5C7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1" name="Free-form: Shape 90">
                <a:extLst>
                  <a:ext uri="{FF2B5EF4-FFF2-40B4-BE49-F238E27FC236}">
                    <a16:creationId xmlns:a16="http://schemas.microsoft.com/office/drawing/2014/main" id="{ED0FDC12-FBAD-F858-C7A7-6C2F9DA058BA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2" name="Free-form: Shape 91">
                <a:extLst>
                  <a:ext uri="{FF2B5EF4-FFF2-40B4-BE49-F238E27FC236}">
                    <a16:creationId xmlns:a16="http://schemas.microsoft.com/office/drawing/2014/main" id="{18B69FBD-C241-0627-BA62-823D7EC330B1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3" name="Free-form: Shape 92">
                <a:extLst>
                  <a:ext uri="{FF2B5EF4-FFF2-40B4-BE49-F238E27FC236}">
                    <a16:creationId xmlns:a16="http://schemas.microsoft.com/office/drawing/2014/main" id="{B2348EDB-A611-16F1-FA30-D3804FC7D810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4" name="Free-form: Shape 93">
                <a:extLst>
                  <a:ext uri="{FF2B5EF4-FFF2-40B4-BE49-F238E27FC236}">
                    <a16:creationId xmlns:a16="http://schemas.microsoft.com/office/drawing/2014/main" id="{673B38A2-B054-6375-AD5C-23983BFA0675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5" name="Free-form: Shape 94">
                <a:extLst>
                  <a:ext uri="{FF2B5EF4-FFF2-40B4-BE49-F238E27FC236}">
                    <a16:creationId xmlns:a16="http://schemas.microsoft.com/office/drawing/2014/main" id="{585CF97A-FBB9-0B7C-5DE1-D82DC09CCE94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6" name="Free-form: Shape 95">
                <a:extLst>
                  <a:ext uri="{FF2B5EF4-FFF2-40B4-BE49-F238E27FC236}">
                    <a16:creationId xmlns:a16="http://schemas.microsoft.com/office/drawing/2014/main" id="{098FD6A9-3945-2BD2-09E6-6C0B4BE7C9CB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7" name="Free-form: Shape 96">
                <a:extLst>
                  <a:ext uri="{FF2B5EF4-FFF2-40B4-BE49-F238E27FC236}">
                    <a16:creationId xmlns:a16="http://schemas.microsoft.com/office/drawing/2014/main" id="{EDD4FD33-C222-64AA-6FD9-5EC9D47D91E9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8" name="Free-form: Shape 97">
                <a:extLst>
                  <a:ext uri="{FF2B5EF4-FFF2-40B4-BE49-F238E27FC236}">
                    <a16:creationId xmlns:a16="http://schemas.microsoft.com/office/drawing/2014/main" id="{CA41F557-7647-9454-84B9-957124754344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293BB8A-1C94-38B9-934E-73F2A026AC1C}"/>
              </a:ext>
            </a:extLst>
          </p:cNvPr>
          <p:cNvGrpSpPr/>
          <p:nvPr/>
        </p:nvGrpSpPr>
        <p:grpSpPr>
          <a:xfrm>
            <a:off x="9257708" y="4595511"/>
            <a:ext cx="1967919" cy="1283397"/>
            <a:chOff x="9257708" y="4595511"/>
            <a:chExt cx="1967919" cy="12833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9D3B8CB-8A10-C294-4FC4-C54A95BE5C67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ga" sz="1400" b="1" cap="all">
                  <a:solidFill>
                    <a:schemeClr val="accent1"/>
                  </a:solidFill>
                </a:rPr>
                <a:t>Cearta an duine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BBF174F-A8B3-569E-915B-E62B16961A15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3419EA2-5449-9223-30B7-85BD5B6369A4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BAB129E5-F0FA-2B5E-089B-2A6C60A66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EA39645-180D-C6C8-1DF6-A08097C4A7F4}"/>
              </a:ext>
            </a:extLst>
          </p:cNvPr>
          <p:cNvGrpSpPr/>
          <p:nvPr/>
        </p:nvGrpSpPr>
        <p:grpSpPr>
          <a:xfrm>
            <a:off x="7274187" y="919390"/>
            <a:ext cx="939041" cy="908946"/>
            <a:chOff x="8251791" y="2424804"/>
            <a:chExt cx="939041" cy="90894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DAD1769-12F7-17D7-1850-27BEF95FCF3F}"/>
                </a:ext>
              </a:extLst>
            </p:cNvPr>
            <p:cNvSpPr/>
            <p:nvPr/>
          </p:nvSpPr>
          <p:spPr>
            <a:xfrm>
              <a:off x="8281886" y="2424804"/>
              <a:ext cx="908946" cy="90894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D3423AAD-E0E5-F285-66C7-7A9AF7797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51791" y="2485573"/>
              <a:ext cx="832904" cy="726292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043AA92-02D2-A0C2-FC11-83AB99CAD301}"/>
              </a:ext>
            </a:extLst>
          </p:cNvPr>
          <p:cNvGrpSpPr/>
          <p:nvPr/>
        </p:nvGrpSpPr>
        <p:grpSpPr>
          <a:xfrm>
            <a:off x="9328915" y="919390"/>
            <a:ext cx="908946" cy="908946"/>
            <a:chOff x="9321530" y="914796"/>
            <a:chExt cx="908946" cy="90894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D4FC8C0-A41A-1457-2868-24D203AFF42C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2BE7DEE-C144-95EF-076E-266AC9D43150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104" name="Free-form: Shape 61">
                <a:extLst>
                  <a:ext uri="{FF2B5EF4-FFF2-40B4-BE49-F238E27FC236}">
                    <a16:creationId xmlns:a16="http://schemas.microsoft.com/office/drawing/2014/main" id="{EB5986DD-6228-1F99-A03F-D962B2637FE2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5" name="Free-form: Shape 62">
                <a:extLst>
                  <a:ext uri="{FF2B5EF4-FFF2-40B4-BE49-F238E27FC236}">
                    <a16:creationId xmlns:a16="http://schemas.microsoft.com/office/drawing/2014/main" id="{513BFF55-AB9B-B53C-1918-2697D38C711E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6" name="Free-form: Shape 63">
                <a:extLst>
                  <a:ext uri="{FF2B5EF4-FFF2-40B4-BE49-F238E27FC236}">
                    <a16:creationId xmlns:a16="http://schemas.microsoft.com/office/drawing/2014/main" id="{A9165A9B-C594-BA21-C7FE-1BB2A6DEE50F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7" name="Free-form: Shape 64">
                <a:extLst>
                  <a:ext uri="{FF2B5EF4-FFF2-40B4-BE49-F238E27FC236}">
                    <a16:creationId xmlns:a16="http://schemas.microsoft.com/office/drawing/2014/main" id="{02642883-B8A6-7904-9DA8-AEA31BC54530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65">
                <a:extLst>
                  <a:ext uri="{FF2B5EF4-FFF2-40B4-BE49-F238E27FC236}">
                    <a16:creationId xmlns:a16="http://schemas.microsoft.com/office/drawing/2014/main" id="{5EFE3BF7-C13E-CE3B-0E1A-93A6E05089F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66">
                <a:extLst>
                  <a:ext uri="{FF2B5EF4-FFF2-40B4-BE49-F238E27FC236}">
                    <a16:creationId xmlns:a16="http://schemas.microsoft.com/office/drawing/2014/main" id="{64504DD4-D51A-725D-B9B0-6072EED2E192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67">
                <a:extLst>
                  <a:ext uri="{FF2B5EF4-FFF2-40B4-BE49-F238E27FC236}">
                    <a16:creationId xmlns:a16="http://schemas.microsoft.com/office/drawing/2014/main" id="{84940EBE-1378-B72B-4E5F-0B03D67E5214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1" name="Free-form: Shape 68">
                <a:extLst>
                  <a:ext uri="{FF2B5EF4-FFF2-40B4-BE49-F238E27FC236}">
                    <a16:creationId xmlns:a16="http://schemas.microsoft.com/office/drawing/2014/main" id="{0419EB00-C92E-341F-6BD3-44DEF9CB4545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2" name="Free-form: Shape 69">
                <a:extLst>
                  <a:ext uri="{FF2B5EF4-FFF2-40B4-BE49-F238E27FC236}">
                    <a16:creationId xmlns:a16="http://schemas.microsoft.com/office/drawing/2014/main" id="{59A07627-1A16-2E7E-AD9D-9F6765A2258F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70">
                <a:extLst>
                  <a:ext uri="{FF2B5EF4-FFF2-40B4-BE49-F238E27FC236}">
                    <a16:creationId xmlns:a16="http://schemas.microsoft.com/office/drawing/2014/main" id="{920059E9-6768-C174-1867-AC2C5E08006C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71">
                <a:extLst>
                  <a:ext uri="{FF2B5EF4-FFF2-40B4-BE49-F238E27FC236}">
                    <a16:creationId xmlns:a16="http://schemas.microsoft.com/office/drawing/2014/main" id="{077EFB72-E30C-4F11-F68E-CC4146DFE6CC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72">
                <a:extLst>
                  <a:ext uri="{FF2B5EF4-FFF2-40B4-BE49-F238E27FC236}">
                    <a16:creationId xmlns:a16="http://schemas.microsoft.com/office/drawing/2014/main" id="{DFB9ACA6-16A0-8A45-30E0-2729DE8E294D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73">
                <a:extLst>
                  <a:ext uri="{FF2B5EF4-FFF2-40B4-BE49-F238E27FC236}">
                    <a16:creationId xmlns:a16="http://schemas.microsoft.com/office/drawing/2014/main" id="{B9B60B0E-2DAC-FDDD-089B-88EF5E2F679D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74">
                <a:extLst>
                  <a:ext uri="{FF2B5EF4-FFF2-40B4-BE49-F238E27FC236}">
                    <a16:creationId xmlns:a16="http://schemas.microsoft.com/office/drawing/2014/main" id="{47D8006D-DF07-119B-3872-6C7531448ABE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75">
                <a:extLst>
                  <a:ext uri="{FF2B5EF4-FFF2-40B4-BE49-F238E27FC236}">
                    <a16:creationId xmlns:a16="http://schemas.microsoft.com/office/drawing/2014/main" id="{381E8CBB-DFA7-5EC2-F5C7-C9F61E10F15B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76">
                <a:extLst>
                  <a:ext uri="{FF2B5EF4-FFF2-40B4-BE49-F238E27FC236}">
                    <a16:creationId xmlns:a16="http://schemas.microsoft.com/office/drawing/2014/main" id="{881D7775-1C45-7698-3381-286416FC8AB7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77">
                <a:extLst>
                  <a:ext uri="{FF2B5EF4-FFF2-40B4-BE49-F238E27FC236}">
                    <a16:creationId xmlns:a16="http://schemas.microsoft.com/office/drawing/2014/main" id="{14B31B33-58F3-6B94-6F84-71EBAB4965B0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78">
                <a:extLst>
                  <a:ext uri="{FF2B5EF4-FFF2-40B4-BE49-F238E27FC236}">
                    <a16:creationId xmlns:a16="http://schemas.microsoft.com/office/drawing/2014/main" id="{9CB76B5B-1299-F70E-63F2-D1D6E2B46B49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2" name="Free-form: Shape 79">
                <a:extLst>
                  <a:ext uri="{FF2B5EF4-FFF2-40B4-BE49-F238E27FC236}">
                    <a16:creationId xmlns:a16="http://schemas.microsoft.com/office/drawing/2014/main" id="{78FFDDB4-8F2D-5EB1-1B6D-0AEF9911F00F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3" name="Free-form: Shape 80">
                <a:extLst>
                  <a:ext uri="{FF2B5EF4-FFF2-40B4-BE49-F238E27FC236}">
                    <a16:creationId xmlns:a16="http://schemas.microsoft.com/office/drawing/2014/main" id="{212DD8A1-98B7-C884-D9E6-9DCF77EB01D1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4" name="Free-form: Shape 81">
                <a:extLst>
                  <a:ext uri="{FF2B5EF4-FFF2-40B4-BE49-F238E27FC236}">
                    <a16:creationId xmlns:a16="http://schemas.microsoft.com/office/drawing/2014/main" id="{8EC5764A-47DF-129E-C50B-C58151CFF410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5" name="Free-form: Shape 82">
                <a:extLst>
                  <a:ext uri="{FF2B5EF4-FFF2-40B4-BE49-F238E27FC236}">
                    <a16:creationId xmlns:a16="http://schemas.microsoft.com/office/drawing/2014/main" id="{7BDBD470-17AE-8F0F-AB75-318DD5368E90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83">
                <a:extLst>
                  <a:ext uri="{FF2B5EF4-FFF2-40B4-BE49-F238E27FC236}">
                    <a16:creationId xmlns:a16="http://schemas.microsoft.com/office/drawing/2014/main" id="{1715AB8A-C9F3-A54C-342A-C75C228234C8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7" name="Free-form: Shape 84">
                <a:extLst>
                  <a:ext uri="{FF2B5EF4-FFF2-40B4-BE49-F238E27FC236}">
                    <a16:creationId xmlns:a16="http://schemas.microsoft.com/office/drawing/2014/main" id="{6BBD1059-33CF-1F92-29E5-231843C5FFB8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8" name="Free-form: Shape 85">
                <a:extLst>
                  <a:ext uri="{FF2B5EF4-FFF2-40B4-BE49-F238E27FC236}">
                    <a16:creationId xmlns:a16="http://schemas.microsoft.com/office/drawing/2014/main" id="{D188F8A8-BE57-A5B6-390E-33F25DFBC43A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9" name="Free-form: Shape 86">
                <a:extLst>
                  <a:ext uri="{FF2B5EF4-FFF2-40B4-BE49-F238E27FC236}">
                    <a16:creationId xmlns:a16="http://schemas.microsoft.com/office/drawing/2014/main" id="{F388B44B-71BE-4F3B-9D96-EAF259F29A32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0" name="Free-form: Shape 87">
                <a:extLst>
                  <a:ext uri="{FF2B5EF4-FFF2-40B4-BE49-F238E27FC236}">
                    <a16:creationId xmlns:a16="http://schemas.microsoft.com/office/drawing/2014/main" id="{BD8FCDB0-26F6-08B3-0BEF-DD2C032F1E3A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1" name="Free-form: Shape 88">
                <a:extLst>
                  <a:ext uri="{FF2B5EF4-FFF2-40B4-BE49-F238E27FC236}">
                    <a16:creationId xmlns:a16="http://schemas.microsoft.com/office/drawing/2014/main" id="{F4445E31-CD57-7CAC-5B45-13C7FFBA3B0B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2" name="Free-form: Shape 89">
                <a:extLst>
                  <a:ext uri="{FF2B5EF4-FFF2-40B4-BE49-F238E27FC236}">
                    <a16:creationId xmlns:a16="http://schemas.microsoft.com/office/drawing/2014/main" id="{B0EF49D4-47CC-0E51-EF00-CB0B69362506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3" name="Free-form: Shape 90">
                <a:extLst>
                  <a:ext uri="{FF2B5EF4-FFF2-40B4-BE49-F238E27FC236}">
                    <a16:creationId xmlns:a16="http://schemas.microsoft.com/office/drawing/2014/main" id="{FF174801-7349-3F02-AECC-44C4346FCE51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4" name="Free-form: Shape 91">
                <a:extLst>
                  <a:ext uri="{FF2B5EF4-FFF2-40B4-BE49-F238E27FC236}">
                    <a16:creationId xmlns:a16="http://schemas.microsoft.com/office/drawing/2014/main" id="{479D9523-C0F7-013A-671D-C586EC772ED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5" name="Free-form: Shape 92">
                <a:extLst>
                  <a:ext uri="{FF2B5EF4-FFF2-40B4-BE49-F238E27FC236}">
                    <a16:creationId xmlns:a16="http://schemas.microsoft.com/office/drawing/2014/main" id="{FEBAB7B6-8961-F5C6-0EBD-4FB9D21E66ED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6" name="Free-form: Shape 93">
                <a:extLst>
                  <a:ext uri="{FF2B5EF4-FFF2-40B4-BE49-F238E27FC236}">
                    <a16:creationId xmlns:a16="http://schemas.microsoft.com/office/drawing/2014/main" id="{13EBA9BD-BBA9-8F44-D3F4-68CC99831E78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7" name="Free-form: Shape 94">
                <a:extLst>
                  <a:ext uri="{FF2B5EF4-FFF2-40B4-BE49-F238E27FC236}">
                    <a16:creationId xmlns:a16="http://schemas.microsoft.com/office/drawing/2014/main" id="{7EECF2A7-4767-3BB7-96FF-D4719F183F16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8" name="Free-form: Shape 95">
                <a:extLst>
                  <a:ext uri="{FF2B5EF4-FFF2-40B4-BE49-F238E27FC236}">
                    <a16:creationId xmlns:a16="http://schemas.microsoft.com/office/drawing/2014/main" id="{76180FBF-30E9-7D6D-F733-00E6A9904740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9" name="Free-form: Shape 96">
                <a:extLst>
                  <a:ext uri="{FF2B5EF4-FFF2-40B4-BE49-F238E27FC236}">
                    <a16:creationId xmlns:a16="http://schemas.microsoft.com/office/drawing/2014/main" id="{68071C96-7C0F-682F-F675-5BAA0A033423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0" name="Free-form: Shape 97">
                <a:extLst>
                  <a:ext uri="{FF2B5EF4-FFF2-40B4-BE49-F238E27FC236}">
                    <a16:creationId xmlns:a16="http://schemas.microsoft.com/office/drawing/2014/main" id="{46716252-F9F0-4D71-7A59-B0ED1AB380B0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A77F81C-9A7F-4D18-CC51-E1CFB2803BDB}"/>
              </a:ext>
            </a:extLst>
          </p:cNvPr>
          <p:cNvGrpSpPr/>
          <p:nvPr/>
        </p:nvGrpSpPr>
        <p:grpSpPr>
          <a:xfrm>
            <a:off x="9758273" y="4600105"/>
            <a:ext cx="908946" cy="966112"/>
            <a:chOff x="9867605" y="4548862"/>
            <a:chExt cx="908946" cy="966112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C2D25D86-CC7E-F06A-EF3A-8D053D81503B}"/>
                </a:ext>
              </a:extLst>
            </p:cNvPr>
            <p:cNvSpPr/>
            <p:nvPr/>
          </p:nvSpPr>
          <p:spPr>
            <a:xfrm>
              <a:off x="9867605" y="4606028"/>
              <a:ext cx="908946" cy="90894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145" name="Graphic 144">
              <a:extLst>
                <a:ext uri="{FF2B5EF4-FFF2-40B4-BE49-F238E27FC236}">
                  <a16:creationId xmlns:a16="http://schemas.microsoft.com/office/drawing/2014/main" id="{BB821641-D9B5-7FA8-848C-F47966707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76578" y="4548862"/>
              <a:ext cx="891000" cy="801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29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37D53AC-2527-4A06-4F15-DFC5E04E7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97" y="1092268"/>
            <a:ext cx="5682144" cy="58661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769CCB-1CEA-3352-A23A-9B7F60D4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>
              <a:buClr>
                <a:schemeClr val="accent1"/>
              </a:buClr>
            </a:pPr>
            <a:r>
              <a:rPr lang="ga">
                <a:solidFill>
                  <a:schemeClr val="tx1">
                    <a:lumMod val="75000"/>
                    <a:lumOff val="25000"/>
                  </a:schemeClr>
                </a:solidFill>
              </a:rPr>
              <a:t>Limistéar Schengen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F3619-10C5-C386-16C4-5388D0038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065" y="1343818"/>
            <a:ext cx="2204165" cy="234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 rtl="0">
              <a:buNone/>
            </a:pPr>
            <a:r>
              <a:rPr lang="ga" sz="4000" b="1" dirty="0" smtClean="0">
                <a:solidFill>
                  <a:schemeClr val="accent1"/>
                </a:solidFill>
              </a:rPr>
              <a:t>29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g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dtír</a:t>
            </a:r>
            <a:r>
              <a:rPr lang="ga" sz="2400" dirty="0">
                <a:solidFill>
                  <a:schemeClr val="accent1"/>
                </a:solidFill>
              </a:rPr>
              <a:t>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84A22D-45AB-3BAE-9189-88292D2B77E4}"/>
              </a:ext>
            </a:extLst>
          </p:cNvPr>
          <p:cNvSpPr txBox="1"/>
          <p:nvPr/>
        </p:nvSpPr>
        <p:spPr>
          <a:xfrm>
            <a:off x="6181642" y="3240834"/>
            <a:ext cx="2175709" cy="308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ctr" rtl="0">
              <a:buNone/>
            </a:pPr>
            <a:r>
              <a:rPr lang="ga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*Amhail an 1 Eanáir </a:t>
            </a:r>
            <a:r>
              <a:rPr lang="ga" sz="1200" i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2025</a:t>
            </a:r>
            <a:endParaRPr lang="ga" sz="1200" i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DCF007F-AC1A-D55A-78A2-E53D43F74FD9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2973" r="12301" b="32073"/>
          <a:stretch/>
        </p:blipFill>
        <p:spPr bwMode="auto">
          <a:xfrm>
            <a:off x="5519605" y="3808448"/>
            <a:ext cx="2848686" cy="2205394"/>
          </a:xfrm>
          <a:prstGeom prst="roundRect">
            <a:avLst>
              <a:gd name="adj" fmla="val 133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B60BDD-4853-FB67-EAD2-C5499F4F7978}"/>
              </a:ext>
            </a:extLst>
          </p:cNvPr>
          <p:cNvSpPr txBox="1">
            <a:spLocks/>
          </p:cNvSpPr>
          <p:nvPr/>
        </p:nvSpPr>
        <p:spPr>
          <a:xfrm>
            <a:off x="8616804" y="3808447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ga" sz="2400">
                <a:solidFill>
                  <a:schemeClr val="tx1">
                    <a:lumMod val="75000"/>
                    <a:lumOff val="25000"/>
                  </a:schemeClr>
                </a:solidFill>
              </a:rPr>
              <a:t>Gan aon teorainn idir baill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802A540-484A-10BE-CFDE-1A5F2F86AFC4}"/>
              </a:ext>
            </a:extLst>
          </p:cNvPr>
          <p:cNvSpPr txBox="1">
            <a:spLocks/>
          </p:cNvSpPr>
          <p:nvPr/>
        </p:nvSpPr>
        <p:spPr>
          <a:xfrm>
            <a:off x="8628112" y="1343818"/>
            <a:ext cx="2204165" cy="234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g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Comhbheartas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g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víosa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g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 chuairteoirí ón iasacht</a:t>
            </a: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0E608770-E74D-E6DD-D6C3-2ACEE794C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21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959" y="3766383"/>
            <a:ext cx="1897965" cy="189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9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5DCC2-9293-C0A4-B5DC-2FA6672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62" y="689746"/>
            <a:ext cx="5679474" cy="1562100"/>
          </a:xfrm>
        </p:spPr>
        <p:txBody>
          <a:bodyPr rtlCol="0">
            <a:normAutofit/>
          </a:bodyPr>
          <a:lstStyle/>
          <a:p>
            <a:pPr rtl="0"/>
            <a:r>
              <a:rPr lang="ga" sz="2800">
                <a:solidFill>
                  <a:schemeClr val="tx1">
                    <a:lumMod val="75000"/>
                    <a:lumOff val="25000"/>
                  </a:schemeClr>
                </a:solidFill>
              </a:rPr>
              <a:t>Baill 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ga" sz="2800">
                <a:solidFill>
                  <a:schemeClr val="tx1">
                    <a:lumMod val="75000"/>
                    <a:lumOff val="25000"/>
                  </a:schemeClr>
                </a:solidFill>
              </a:rPr>
              <a:t>Reatha 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ga" sz="2800">
                <a:solidFill>
                  <a:schemeClr val="tx1">
                    <a:lumMod val="75000"/>
                    <a:lumOff val="25000"/>
                  </a:schemeClr>
                </a:solidFill>
              </a:rPr>
              <a:t>Limistéar Schengen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9387-228B-5019-2C15-DE3FD25A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589" y="2246101"/>
            <a:ext cx="2045119" cy="3992359"/>
          </a:xfrm>
          <a:prstGeom prst="roundRect">
            <a:avLst>
              <a:gd name="adj" fmla="val 8888"/>
            </a:avLst>
          </a:prstGeom>
          <a:solidFill>
            <a:schemeClr val="bg1"/>
          </a:solidFill>
        </p:spPr>
        <p:txBody>
          <a:bodyPr vert="horz" lIns="72000" tIns="72000" rIns="0" bIns="0" rtlCol="0" anchor="t">
            <a:noAutofit/>
          </a:bodyPr>
          <a:lstStyle/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ga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	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An Ostair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ga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Bheilg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g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	</a:t>
            </a:r>
            <a:r>
              <a:rPr lang="en-US" sz="1600" dirty="0" smtClean="0"/>
              <a:t>An </a:t>
            </a:r>
            <a:r>
              <a:rPr lang="en-US" sz="1600" dirty="0" err="1"/>
              <a:t>Bhulgáir</a:t>
            </a:r>
            <a:endParaRPr lang="ga" sz="1600" b="1" dirty="0" smtClean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ga" sz="1600" b="1" dirty="0" smtClean="0">
                <a:cs typeface="Arial"/>
              </a:rPr>
              <a:t>4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	An Chróit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g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tSeicia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g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6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Danmhairg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g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7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Eastóin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g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8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Fhionlainn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g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9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Fhrainc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g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10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Ghearmáin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g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11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Ghréig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g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12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Ungáir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g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13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Íoslainn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g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14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Iodáil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g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15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Laitvia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F57331-B8E8-3FA4-DEBD-F9BE015CBD47}"/>
              </a:ext>
            </a:extLst>
          </p:cNvPr>
          <p:cNvSpPr txBox="1">
            <a:spLocks/>
          </p:cNvSpPr>
          <p:nvPr/>
        </p:nvSpPr>
        <p:spPr>
          <a:xfrm>
            <a:off x="9361019" y="2279583"/>
            <a:ext cx="2240882" cy="3958877"/>
          </a:xfrm>
          <a:prstGeom prst="roundRect">
            <a:avLst>
              <a:gd name="adj" fmla="val 7080"/>
            </a:avLst>
          </a:prstGeom>
          <a:solidFill>
            <a:schemeClr val="bg1"/>
          </a:solidFill>
          <a:effectLst/>
        </p:spPr>
        <p:txBody>
          <a:bodyPr vert="horz" lIns="72000" tIns="7200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g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16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Lichtinstéin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g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17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Liotuáin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g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18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Lucsamburg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g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19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Málta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g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20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Ísiltír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g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21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Iorua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g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22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Pholainn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g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23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Phortaingéil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g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24	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Rómáin</a:t>
            </a:r>
            <a:endParaRPr lang="ga" sz="16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g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25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tSlóvaic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g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26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tSlóivéin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g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27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Spáinn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g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28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tSualainn 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g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29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Eilvéis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CDF9C34-846B-4456-7DDF-0D81563FC902}"/>
              </a:ext>
            </a:extLst>
          </p:cNvPr>
          <p:cNvGrpSpPr/>
          <p:nvPr/>
        </p:nvGrpSpPr>
        <p:grpSpPr>
          <a:xfrm>
            <a:off x="3157742" y="1498355"/>
            <a:ext cx="6458676" cy="5047174"/>
            <a:chOff x="3446395" y="1718010"/>
            <a:chExt cx="6458676" cy="5047174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AD8EC693-B879-54CC-D585-F2062211088B}"/>
                </a:ext>
              </a:extLst>
            </p:cNvPr>
            <p:cNvGrpSpPr/>
            <p:nvPr/>
          </p:nvGrpSpPr>
          <p:grpSpPr>
            <a:xfrm>
              <a:off x="3446395" y="1718010"/>
              <a:ext cx="5854705" cy="4094477"/>
              <a:chOff x="3446395" y="1718010"/>
              <a:chExt cx="5854705" cy="4094477"/>
            </a:xfrm>
            <a:grpFill/>
          </p:grpSpPr>
          <p:sp>
            <p:nvSpPr>
              <p:cNvPr id="81" name="Free-form: Shape 283">
                <a:extLst>
                  <a:ext uri="{FF2B5EF4-FFF2-40B4-BE49-F238E27FC236}">
                    <a16:creationId xmlns:a16="http://schemas.microsoft.com/office/drawing/2014/main" id="{693BD741-ABCC-8984-D767-0239212C9866}"/>
                  </a:ext>
                </a:extLst>
              </p:cNvPr>
              <p:cNvSpPr/>
              <p:nvPr/>
            </p:nvSpPr>
            <p:spPr>
              <a:xfrm>
                <a:off x="7908184" y="4236025"/>
                <a:ext cx="1392916" cy="832391"/>
              </a:xfrm>
              <a:custGeom>
                <a:avLst/>
                <a:gdLst>
                  <a:gd name="connsiteX0" fmla="*/ 407641 w 1392916"/>
                  <a:gd name="connsiteY0" fmla="*/ 797153 h 832391"/>
                  <a:gd name="connsiteX1" fmla="*/ 413999 w 1392916"/>
                  <a:gd name="connsiteY1" fmla="*/ 783247 h 832391"/>
                  <a:gd name="connsiteX2" fmla="*/ 403271 w 1392916"/>
                  <a:gd name="connsiteY2" fmla="*/ 744708 h 832391"/>
                  <a:gd name="connsiteX3" fmla="*/ 338112 w 1392916"/>
                  <a:gd name="connsiteY3" fmla="*/ 693057 h 832391"/>
                  <a:gd name="connsiteX4" fmla="*/ 355991 w 1392916"/>
                  <a:gd name="connsiteY4" fmla="*/ 685906 h 832391"/>
                  <a:gd name="connsiteX5" fmla="*/ 377843 w 1392916"/>
                  <a:gd name="connsiteY5" fmla="*/ 672397 h 832391"/>
                  <a:gd name="connsiteX6" fmla="*/ 361156 w 1392916"/>
                  <a:gd name="connsiteY6" fmla="*/ 650545 h 832391"/>
                  <a:gd name="connsiteX7" fmla="*/ 288846 w 1392916"/>
                  <a:gd name="connsiteY7" fmla="*/ 656902 h 832391"/>
                  <a:gd name="connsiteX8" fmla="*/ 263815 w 1392916"/>
                  <a:gd name="connsiteY8" fmla="*/ 657299 h 832391"/>
                  <a:gd name="connsiteX9" fmla="*/ 229249 w 1392916"/>
                  <a:gd name="connsiteY9" fmla="*/ 642599 h 832391"/>
                  <a:gd name="connsiteX10" fmla="*/ 182366 w 1392916"/>
                  <a:gd name="connsiteY10" fmla="*/ 603265 h 832391"/>
                  <a:gd name="connsiteX11" fmla="*/ 173625 w 1392916"/>
                  <a:gd name="connsiteY11" fmla="*/ 565918 h 832391"/>
                  <a:gd name="connsiteX12" fmla="*/ 161705 w 1392916"/>
                  <a:gd name="connsiteY12" fmla="*/ 554395 h 832391"/>
                  <a:gd name="connsiteX13" fmla="*/ 65556 w 1392916"/>
                  <a:gd name="connsiteY13" fmla="*/ 495594 h 832391"/>
                  <a:gd name="connsiteX14" fmla="*/ 67940 w 1392916"/>
                  <a:gd name="connsiteY14" fmla="*/ 470166 h 832391"/>
                  <a:gd name="connsiteX15" fmla="*/ 58802 w 1392916"/>
                  <a:gd name="connsiteY15" fmla="*/ 437586 h 832391"/>
                  <a:gd name="connsiteX16" fmla="*/ 0 w 1392916"/>
                  <a:gd name="connsiteY16" fmla="*/ 383552 h 832391"/>
                  <a:gd name="connsiteX17" fmla="*/ 94957 w 1392916"/>
                  <a:gd name="connsiteY17" fmla="*/ 362494 h 832391"/>
                  <a:gd name="connsiteX18" fmla="*/ 126345 w 1392916"/>
                  <a:gd name="connsiteY18" fmla="*/ 336272 h 832391"/>
                  <a:gd name="connsiteX19" fmla="*/ 202231 w 1392916"/>
                  <a:gd name="connsiteY19" fmla="*/ 201980 h 832391"/>
                  <a:gd name="connsiteX20" fmla="*/ 222494 w 1392916"/>
                  <a:gd name="connsiteY20" fmla="*/ 155892 h 832391"/>
                  <a:gd name="connsiteX21" fmla="*/ 301162 w 1392916"/>
                  <a:gd name="connsiteY21" fmla="*/ 88349 h 832391"/>
                  <a:gd name="connsiteX22" fmla="*/ 374664 w 1392916"/>
                  <a:gd name="connsiteY22" fmla="*/ 41069 h 832391"/>
                  <a:gd name="connsiteX23" fmla="*/ 407641 w 1392916"/>
                  <a:gd name="connsiteY23" fmla="*/ 40672 h 832391"/>
                  <a:gd name="connsiteX24" fmla="*/ 433467 w 1392916"/>
                  <a:gd name="connsiteY24" fmla="*/ 49810 h 832391"/>
                  <a:gd name="connsiteX25" fmla="*/ 522464 w 1392916"/>
                  <a:gd name="connsiteY25" fmla="*/ 58948 h 832391"/>
                  <a:gd name="connsiteX26" fmla="*/ 553058 w 1392916"/>
                  <a:gd name="connsiteY26" fmla="*/ 61729 h 832391"/>
                  <a:gd name="connsiteX27" fmla="*/ 613051 w 1392916"/>
                  <a:gd name="connsiteY27" fmla="*/ 79211 h 832391"/>
                  <a:gd name="connsiteX28" fmla="*/ 698474 w 1392916"/>
                  <a:gd name="connsiteY28" fmla="*/ 74840 h 832391"/>
                  <a:gd name="connsiteX29" fmla="*/ 786677 w 1392916"/>
                  <a:gd name="connsiteY29" fmla="*/ 53386 h 832391"/>
                  <a:gd name="connsiteX30" fmla="*/ 860179 w 1392916"/>
                  <a:gd name="connsiteY30" fmla="*/ 18422 h 832391"/>
                  <a:gd name="connsiteX31" fmla="*/ 915405 w 1392916"/>
                  <a:gd name="connsiteY31" fmla="*/ 6900 h 832391"/>
                  <a:gd name="connsiteX32" fmla="*/ 971824 w 1392916"/>
                  <a:gd name="connsiteY32" fmla="*/ 68881 h 832391"/>
                  <a:gd name="connsiteX33" fmla="*/ 1029831 w 1392916"/>
                  <a:gd name="connsiteY33" fmla="*/ 143575 h 832391"/>
                  <a:gd name="connsiteX34" fmla="*/ 1068371 w 1392916"/>
                  <a:gd name="connsiteY34" fmla="*/ 191253 h 832391"/>
                  <a:gd name="connsiteX35" fmla="*/ 1089825 w 1392916"/>
                  <a:gd name="connsiteY35" fmla="*/ 219462 h 832391"/>
                  <a:gd name="connsiteX36" fmla="*/ 1141873 w 1392916"/>
                  <a:gd name="connsiteY36" fmla="*/ 290183 h 832391"/>
                  <a:gd name="connsiteX37" fmla="*/ 1141873 w 1392916"/>
                  <a:gd name="connsiteY37" fmla="*/ 339847 h 832391"/>
                  <a:gd name="connsiteX38" fmla="*/ 1135516 w 1392916"/>
                  <a:gd name="connsiteY38" fmla="*/ 416528 h 832391"/>
                  <a:gd name="connsiteX39" fmla="*/ 1150614 w 1392916"/>
                  <a:gd name="connsiteY39" fmla="*/ 492415 h 832391"/>
                  <a:gd name="connsiteX40" fmla="*/ 1218554 w 1392916"/>
                  <a:gd name="connsiteY40" fmla="*/ 553601 h 832391"/>
                  <a:gd name="connsiteX41" fmla="*/ 1273781 w 1392916"/>
                  <a:gd name="connsiteY41" fmla="*/ 546052 h 832391"/>
                  <a:gd name="connsiteX42" fmla="*/ 1349269 w 1392916"/>
                  <a:gd name="connsiteY42" fmla="*/ 523008 h 832391"/>
                  <a:gd name="connsiteX43" fmla="*/ 1379863 w 1392916"/>
                  <a:gd name="connsiteY43" fmla="*/ 549628 h 832391"/>
                  <a:gd name="connsiteX44" fmla="*/ 1381452 w 1392916"/>
                  <a:gd name="connsiteY44" fmla="*/ 557177 h 832391"/>
                  <a:gd name="connsiteX45" fmla="*/ 1336953 w 1392916"/>
                  <a:gd name="connsiteY45" fmla="*/ 638228 h 832391"/>
                  <a:gd name="connsiteX46" fmla="*/ 1301195 w 1392916"/>
                  <a:gd name="connsiteY46" fmla="*/ 610417 h 832391"/>
                  <a:gd name="connsiteX47" fmla="*/ 1295235 w 1392916"/>
                  <a:gd name="connsiteY47" fmla="*/ 598497 h 832391"/>
                  <a:gd name="connsiteX48" fmla="*/ 1285700 w 1392916"/>
                  <a:gd name="connsiteY48" fmla="*/ 609225 h 832391"/>
                  <a:gd name="connsiteX49" fmla="*/ 1295633 w 1392916"/>
                  <a:gd name="connsiteY49" fmla="*/ 650148 h 832391"/>
                  <a:gd name="connsiteX50" fmla="*/ 1294043 w 1392916"/>
                  <a:gd name="connsiteY50" fmla="*/ 663259 h 832391"/>
                  <a:gd name="connsiteX51" fmla="*/ 1284508 w 1392916"/>
                  <a:gd name="connsiteY51" fmla="*/ 683522 h 832391"/>
                  <a:gd name="connsiteX52" fmla="*/ 1263053 w 1392916"/>
                  <a:gd name="connsiteY52" fmla="*/ 785631 h 832391"/>
                  <a:gd name="connsiteX53" fmla="*/ 1232858 w 1392916"/>
                  <a:gd name="connsiteY53" fmla="*/ 815827 h 832391"/>
                  <a:gd name="connsiteX54" fmla="*/ 1165315 w 1392916"/>
                  <a:gd name="connsiteY54" fmla="*/ 779274 h 832391"/>
                  <a:gd name="connsiteX55" fmla="*/ 1137105 w 1392916"/>
                  <a:gd name="connsiteY55" fmla="*/ 769738 h 832391"/>
                  <a:gd name="connsiteX56" fmla="*/ 1070754 w 1392916"/>
                  <a:gd name="connsiteY56" fmla="*/ 753846 h 832391"/>
                  <a:gd name="connsiteX57" fmla="*/ 983743 w 1392916"/>
                  <a:gd name="connsiteY57" fmla="*/ 745900 h 832391"/>
                  <a:gd name="connsiteX58" fmla="*/ 915405 w 1392916"/>
                  <a:gd name="connsiteY58" fmla="*/ 759408 h 832391"/>
                  <a:gd name="connsiteX59" fmla="*/ 844684 w 1392916"/>
                  <a:gd name="connsiteY59" fmla="*/ 799537 h 832391"/>
                  <a:gd name="connsiteX60" fmla="*/ 733437 w 1392916"/>
                  <a:gd name="connsiteY60" fmla="*/ 825759 h 832391"/>
                  <a:gd name="connsiteX61" fmla="*/ 617422 w 1392916"/>
                  <a:gd name="connsiteY61" fmla="*/ 820197 h 832391"/>
                  <a:gd name="connsiteX62" fmla="*/ 574115 w 1392916"/>
                  <a:gd name="connsiteY62" fmla="*/ 817018 h 832391"/>
                  <a:gd name="connsiteX63" fmla="*/ 424328 w 1392916"/>
                  <a:gd name="connsiteY63" fmla="*/ 800331 h 832391"/>
                  <a:gd name="connsiteX64" fmla="*/ 413999 w 1392916"/>
                  <a:gd name="connsiteY64" fmla="*/ 800331 h 832391"/>
                  <a:gd name="connsiteX65" fmla="*/ 407641 w 1392916"/>
                  <a:gd name="connsiteY65" fmla="*/ 797948 h 83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392916" h="832391">
                    <a:moveTo>
                      <a:pt x="407641" y="797153"/>
                    </a:moveTo>
                    <a:cubicBezTo>
                      <a:pt x="405655" y="790001"/>
                      <a:pt x="411217" y="787220"/>
                      <a:pt x="413999" y="783247"/>
                    </a:cubicBezTo>
                    <a:cubicBezTo>
                      <a:pt x="426712" y="764971"/>
                      <a:pt x="423931" y="750668"/>
                      <a:pt x="403271" y="744708"/>
                    </a:cubicBezTo>
                    <a:cubicBezTo>
                      <a:pt x="373870" y="736364"/>
                      <a:pt x="359169" y="712923"/>
                      <a:pt x="338112" y="693057"/>
                    </a:cubicBezTo>
                    <a:cubicBezTo>
                      <a:pt x="345264" y="690276"/>
                      <a:pt x="350826" y="687495"/>
                      <a:pt x="355991" y="685906"/>
                    </a:cubicBezTo>
                    <a:cubicBezTo>
                      <a:pt x="364732" y="683522"/>
                      <a:pt x="377048" y="685906"/>
                      <a:pt x="377843" y="672397"/>
                    </a:cubicBezTo>
                    <a:cubicBezTo>
                      <a:pt x="378241" y="661272"/>
                      <a:pt x="368705" y="655710"/>
                      <a:pt x="361156" y="650545"/>
                    </a:cubicBezTo>
                    <a:cubicBezTo>
                      <a:pt x="335331" y="632269"/>
                      <a:pt x="312287" y="634653"/>
                      <a:pt x="288846" y="656902"/>
                    </a:cubicBezTo>
                    <a:cubicBezTo>
                      <a:pt x="280105" y="665245"/>
                      <a:pt x="273748" y="674384"/>
                      <a:pt x="263815" y="657299"/>
                    </a:cubicBezTo>
                    <a:cubicBezTo>
                      <a:pt x="256663" y="645777"/>
                      <a:pt x="243154" y="642996"/>
                      <a:pt x="229249" y="642599"/>
                    </a:cubicBezTo>
                    <a:cubicBezTo>
                      <a:pt x="194285" y="641804"/>
                      <a:pt x="190312" y="636242"/>
                      <a:pt x="182366" y="603265"/>
                    </a:cubicBezTo>
                    <a:cubicBezTo>
                      <a:pt x="179585" y="590948"/>
                      <a:pt x="173625" y="579029"/>
                      <a:pt x="173625" y="565918"/>
                    </a:cubicBezTo>
                    <a:cubicBezTo>
                      <a:pt x="173625" y="559163"/>
                      <a:pt x="168460" y="555587"/>
                      <a:pt x="161705" y="554395"/>
                    </a:cubicBezTo>
                    <a:cubicBezTo>
                      <a:pt x="122769" y="546052"/>
                      <a:pt x="99328" y="512281"/>
                      <a:pt x="65556" y="495594"/>
                    </a:cubicBezTo>
                    <a:cubicBezTo>
                      <a:pt x="57610" y="491620"/>
                      <a:pt x="63172" y="477317"/>
                      <a:pt x="67940" y="470166"/>
                    </a:cubicBezTo>
                    <a:cubicBezTo>
                      <a:pt x="78270" y="454670"/>
                      <a:pt x="73900" y="447519"/>
                      <a:pt x="58802" y="437586"/>
                    </a:cubicBezTo>
                    <a:cubicBezTo>
                      <a:pt x="38936" y="424475"/>
                      <a:pt x="18674" y="410966"/>
                      <a:pt x="0" y="383552"/>
                    </a:cubicBezTo>
                    <a:cubicBezTo>
                      <a:pt x="40923" y="399841"/>
                      <a:pt x="61980" y="364083"/>
                      <a:pt x="94957" y="362494"/>
                    </a:cubicBezTo>
                    <a:cubicBezTo>
                      <a:pt x="108466" y="361699"/>
                      <a:pt x="118002" y="347396"/>
                      <a:pt x="126345" y="336272"/>
                    </a:cubicBezTo>
                    <a:cubicBezTo>
                      <a:pt x="156541" y="294157"/>
                      <a:pt x="181571" y="248863"/>
                      <a:pt x="202231" y="201980"/>
                    </a:cubicBezTo>
                    <a:cubicBezTo>
                      <a:pt x="208986" y="186882"/>
                      <a:pt x="215343" y="170990"/>
                      <a:pt x="222494" y="155892"/>
                    </a:cubicBezTo>
                    <a:cubicBezTo>
                      <a:pt x="238387" y="121723"/>
                      <a:pt x="262623" y="95898"/>
                      <a:pt x="301162" y="88349"/>
                    </a:cubicBezTo>
                    <a:cubicBezTo>
                      <a:pt x="332152" y="82389"/>
                      <a:pt x="348839" y="54975"/>
                      <a:pt x="374664" y="41069"/>
                    </a:cubicBezTo>
                    <a:cubicBezTo>
                      <a:pt x="387776" y="33917"/>
                      <a:pt x="395722" y="27163"/>
                      <a:pt x="407641" y="40672"/>
                    </a:cubicBezTo>
                    <a:cubicBezTo>
                      <a:pt x="414396" y="47823"/>
                      <a:pt x="425123" y="51796"/>
                      <a:pt x="433467" y="49810"/>
                    </a:cubicBezTo>
                    <a:cubicBezTo>
                      <a:pt x="464457" y="41863"/>
                      <a:pt x="493461" y="53783"/>
                      <a:pt x="522464" y="58948"/>
                    </a:cubicBezTo>
                    <a:cubicBezTo>
                      <a:pt x="532795" y="60935"/>
                      <a:pt x="544317" y="64908"/>
                      <a:pt x="553058" y="61729"/>
                    </a:cubicBezTo>
                    <a:cubicBezTo>
                      <a:pt x="578485" y="52194"/>
                      <a:pt x="595570" y="64908"/>
                      <a:pt x="613051" y="79211"/>
                    </a:cubicBezTo>
                    <a:cubicBezTo>
                      <a:pt x="648015" y="107420"/>
                      <a:pt x="665894" y="106625"/>
                      <a:pt x="698474" y="74840"/>
                    </a:cubicBezTo>
                    <a:cubicBezTo>
                      <a:pt x="723504" y="50604"/>
                      <a:pt x="757276" y="54975"/>
                      <a:pt x="786677" y="53386"/>
                    </a:cubicBezTo>
                    <a:cubicBezTo>
                      <a:pt x="818064" y="51796"/>
                      <a:pt x="841505" y="43056"/>
                      <a:pt x="860179" y="18422"/>
                    </a:cubicBezTo>
                    <a:cubicBezTo>
                      <a:pt x="874880" y="-1046"/>
                      <a:pt x="895143" y="-5416"/>
                      <a:pt x="915405" y="6900"/>
                    </a:cubicBezTo>
                    <a:cubicBezTo>
                      <a:pt x="939641" y="21998"/>
                      <a:pt x="962288" y="38685"/>
                      <a:pt x="971824" y="68881"/>
                    </a:cubicBezTo>
                    <a:cubicBezTo>
                      <a:pt x="981756" y="100268"/>
                      <a:pt x="1002814" y="125299"/>
                      <a:pt x="1029831" y="143575"/>
                    </a:cubicBezTo>
                    <a:cubicBezTo>
                      <a:pt x="1048108" y="155892"/>
                      <a:pt x="1060027" y="172579"/>
                      <a:pt x="1068371" y="191253"/>
                    </a:cubicBezTo>
                    <a:cubicBezTo>
                      <a:pt x="1073536" y="203172"/>
                      <a:pt x="1079892" y="215091"/>
                      <a:pt x="1089825" y="219462"/>
                    </a:cubicBezTo>
                    <a:cubicBezTo>
                      <a:pt x="1121610" y="233368"/>
                      <a:pt x="1129159" y="263563"/>
                      <a:pt x="1141873" y="290183"/>
                    </a:cubicBezTo>
                    <a:cubicBezTo>
                      <a:pt x="1149820" y="306076"/>
                      <a:pt x="1151011" y="322366"/>
                      <a:pt x="1141873" y="339847"/>
                    </a:cubicBezTo>
                    <a:cubicBezTo>
                      <a:pt x="1129159" y="363686"/>
                      <a:pt x="1130748" y="390703"/>
                      <a:pt x="1135516" y="416528"/>
                    </a:cubicBezTo>
                    <a:cubicBezTo>
                      <a:pt x="1139887" y="441956"/>
                      <a:pt x="1147038" y="466590"/>
                      <a:pt x="1150614" y="492415"/>
                    </a:cubicBezTo>
                    <a:cubicBezTo>
                      <a:pt x="1155382" y="528570"/>
                      <a:pt x="1188756" y="541682"/>
                      <a:pt x="1218554" y="553601"/>
                    </a:cubicBezTo>
                    <a:cubicBezTo>
                      <a:pt x="1237228" y="561150"/>
                      <a:pt x="1254312" y="561945"/>
                      <a:pt x="1273781" y="546052"/>
                    </a:cubicBezTo>
                    <a:cubicBezTo>
                      <a:pt x="1294043" y="529365"/>
                      <a:pt x="1320663" y="519830"/>
                      <a:pt x="1349269" y="523008"/>
                    </a:cubicBezTo>
                    <a:cubicBezTo>
                      <a:pt x="1365957" y="524995"/>
                      <a:pt x="1381055" y="527776"/>
                      <a:pt x="1379863" y="549628"/>
                    </a:cubicBezTo>
                    <a:cubicBezTo>
                      <a:pt x="1379863" y="552012"/>
                      <a:pt x="1379863" y="555190"/>
                      <a:pt x="1381452" y="557177"/>
                    </a:cubicBezTo>
                    <a:cubicBezTo>
                      <a:pt x="1407277" y="597305"/>
                      <a:pt x="1388206" y="631474"/>
                      <a:pt x="1336953" y="638228"/>
                    </a:cubicBezTo>
                    <a:cubicBezTo>
                      <a:pt x="1315498" y="641009"/>
                      <a:pt x="1288481" y="651737"/>
                      <a:pt x="1301195" y="610417"/>
                    </a:cubicBezTo>
                    <a:cubicBezTo>
                      <a:pt x="1302387" y="606443"/>
                      <a:pt x="1302784" y="598497"/>
                      <a:pt x="1295235" y="598497"/>
                    </a:cubicBezTo>
                    <a:cubicBezTo>
                      <a:pt x="1289673" y="598497"/>
                      <a:pt x="1286097" y="603662"/>
                      <a:pt x="1285700" y="609225"/>
                    </a:cubicBezTo>
                    <a:cubicBezTo>
                      <a:pt x="1284905" y="623528"/>
                      <a:pt x="1264643" y="642996"/>
                      <a:pt x="1295633" y="650148"/>
                    </a:cubicBezTo>
                    <a:cubicBezTo>
                      <a:pt x="1298414" y="650545"/>
                      <a:pt x="1292851" y="657696"/>
                      <a:pt x="1294043" y="663259"/>
                    </a:cubicBezTo>
                    <a:cubicBezTo>
                      <a:pt x="1295633" y="670808"/>
                      <a:pt x="1290070" y="677959"/>
                      <a:pt x="1284508" y="683522"/>
                    </a:cubicBezTo>
                    <a:cubicBezTo>
                      <a:pt x="1255902" y="713320"/>
                      <a:pt x="1249942" y="746297"/>
                      <a:pt x="1263053" y="785631"/>
                    </a:cubicBezTo>
                    <a:cubicBezTo>
                      <a:pt x="1270602" y="807483"/>
                      <a:pt x="1255902" y="820197"/>
                      <a:pt x="1232858" y="815827"/>
                    </a:cubicBezTo>
                    <a:cubicBezTo>
                      <a:pt x="1206635" y="810662"/>
                      <a:pt x="1179618" y="808675"/>
                      <a:pt x="1165315" y="779274"/>
                    </a:cubicBezTo>
                    <a:cubicBezTo>
                      <a:pt x="1161341" y="770930"/>
                      <a:pt x="1148628" y="769341"/>
                      <a:pt x="1137105" y="769738"/>
                    </a:cubicBezTo>
                    <a:cubicBezTo>
                      <a:pt x="1113664" y="770533"/>
                      <a:pt x="1089825" y="764176"/>
                      <a:pt x="1070754" y="753846"/>
                    </a:cubicBezTo>
                    <a:cubicBezTo>
                      <a:pt x="1041353" y="737556"/>
                      <a:pt x="1012350" y="739145"/>
                      <a:pt x="983743" y="745900"/>
                    </a:cubicBezTo>
                    <a:cubicBezTo>
                      <a:pt x="961097" y="751065"/>
                      <a:pt x="938847" y="757422"/>
                      <a:pt x="915405" y="759408"/>
                    </a:cubicBezTo>
                    <a:cubicBezTo>
                      <a:pt x="886005" y="761792"/>
                      <a:pt x="862961" y="779274"/>
                      <a:pt x="844684" y="799537"/>
                    </a:cubicBezTo>
                    <a:cubicBezTo>
                      <a:pt x="812899" y="836090"/>
                      <a:pt x="775155" y="837679"/>
                      <a:pt x="733437" y="825759"/>
                    </a:cubicBezTo>
                    <a:cubicBezTo>
                      <a:pt x="695295" y="815032"/>
                      <a:pt x="656359" y="814635"/>
                      <a:pt x="617422" y="820197"/>
                    </a:cubicBezTo>
                    <a:cubicBezTo>
                      <a:pt x="602721" y="822183"/>
                      <a:pt x="588418" y="823376"/>
                      <a:pt x="574115" y="817018"/>
                    </a:cubicBezTo>
                    <a:cubicBezTo>
                      <a:pt x="526040" y="795564"/>
                      <a:pt x="476376" y="788015"/>
                      <a:pt x="424328" y="800331"/>
                    </a:cubicBezTo>
                    <a:cubicBezTo>
                      <a:pt x="421150" y="801126"/>
                      <a:pt x="417177" y="800729"/>
                      <a:pt x="413999" y="800331"/>
                    </a:cubicBezTo>
                    <a:cubicBezTo>
                      <a:pt x="411615" y="800331"/>
                      <a:pt x="409628" y="798742"/>
                      <a:pt x="407641" y="797948"/>
                    </a:cubicBezTo>
                  </a:path>
                </a:pathLst>
              </a:custGeom>
              <a:solidFill>
                <a:schemeClr val="accent1"/>
              </a:solidFill>
              <a:ln w="39724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schemeClr val="accent1"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2" name="Free-form: Shape 284">
                <a:extLst>
                  <a:ext uri="{FF2B5EF4-FFF2-40B4-BE49-F238E27FC236}">
                    <a16:creationId xmlns:a16="http://schemas.microsoft.com/office/drawing/2014/main" id="{612E1281-179B-5AD3-B0C0-56ABE0103909}"/>
                  </a:ext>
                </a:extLst>
              </p:cNvPr>
              <p:cNvSpPr/>
              <p:nvPr/>
            </p:nvSpPr>
            <p:spPr>
              <a:xfrm>
                <a:off x="8230176" y="4991207"/>
                <a:ext cx="925458" cy="523126"/>
              </a:xfrm>
              <a:custGeom>
                <a:avLst/>
                <a:gdLst>
                  <a:gd name="connsiteX0" fmla="*/ 861202 w 925458"/>
                  <a:gd name="connsiteY0" fmla="*/ 385644 h 523126"/>
                  <a:gd name="connsiteX1" fmla="*/ 804386 w 925458"/>
                  <a:gd name="connsiteY1" fmla="*/ 392001 h 523126"/>
                  <a:gd name="connsiteX2" fmla="*/ 782137 w 925458"/>
                  <a:gd name="connsiteY2" fmla="*/ 385247 h 523126"/>
                  <a:gd name="connsiteX3" fmla="*/ 702277 w 925458"/>
                  <a:gd name="connsiteY3" fmla="*/ 381672 h 523126"/>
                  <a:gd name="connsiteX4" fmla="*/ 688769 w 925458"/>
                  <a:gd name="connsiteY4" fmla="*/ 388823 h 523126"/>
                  <a:gd name="connsiteX5" fmla="*/ 606923 w 925458"/>
                  <a:gd name="connsiteY5" fmla="*/ 425773 h 523126"/>
                  <a:gd name="connsiteX6" fmla="*/ 587851 w 925458"/>
                  <a:gd name="connsiteY6" fmla="*/ 433322 h 523126"/>
                  <a:gd name="connsiteX7" fmla="*/ 569973 w 925458"/>
                  <a:gd name="connsiteY7" fmla="*/ 469080 h 523126"/>
                  <a:gd name="connsiteX8" fmla="*/ 542161 w 925458"/>
                  <a:gd name="connsiteY8" fmla="*/ 511195 h 523126"/>
                  <a:gd name="connsiteX9" fmla="*/ 483359 w 925458"/>
                  <a:gd name="connsiteY9" fmla="*/ 520333 h 523126"/>
                  <a:gd name="connsiteX10" fmla="*/ 447203 w 925458"/>
                  <a:gd name="connsiteY10" fmla="*/ 516360 h 523126"/>
                  <a:gd name="connsiteX11" fmla="*/ 382044 w 925458"/>
                  <a:gd name="connsiteY11" fmla="*/ 500467 h 523126"/>
                  <a:gd name="connsiteX12" fmla="*/ 358603 w 925458"/>
                  <a:gd name="connsiteY12" fmla="*/ 491329 h 523126"/>
                  <a:gd name="connsiteX13" fmla="*/ 251329 w 925458"/>
                  <a:gd name="connsiteY13" fmla="*/ 485370 h 523126"/>
                  <a:gd name="connsiteX14" fmla="*/ 246561 w 925458"/>
                  <a:gd name="connsiteY14" fmla="*/ 487357 h 523126"/>
                  <a:gd name="connsiteX15" fmla="*/ 134917 w 925458"/>
                  <a:gd name="connsiteY15" fmla="*/ 511195 h 523126"/>
                  <a:gd name="connsiteX16" fmla="*/ 107899 w 925458"/>
                  <a:gd name="connsiteY16" fmla="*/ 486562 h 523126"/>
                  <a:gd name="connsiteX17" fmla="*/ 94391 w 925458"/>
                  <a:gd name="connsiteY17" fmla="*/ 404318 h 523126"/>
                  <a:gd name="connsiteX18" fmla="*/ 63003 w 925458"/>
                  <a:gd name="connsiteY18" fmla="*/ 375712 h 523126"/>
                  <a:gd name="connsiteX19" fmla="*/ 22080 w 925458"/>
                  <a:gd name="connsiteY19" fmla="*/ 344324 h 523126"/>
                  <a:gd name="connsiteX20" fmla="*/ 19696 w 925458"/>
                  <a:gd name="connsiteY20" fmla="*/ 331610 h 523126"/>
                  <a:gd name="connsiteX21" fmla="*/ 23669 w 925458"/>
                  <a:gd name="connsiteY21" fmla="*/ 291482 h 523126"/>
                  <a:gd name="connsiteX22" fmla="*/ 50687 w 925458"/>
                  <a:gd name="connsiteY22" fmla="*/ 239434 h 523126"/>
                  <a:gd name="connsiteX23" fmla="*/ 96377 w 925458"/>
                  <a:gd name="connsiteY23" fmla="*/ 176659 h 523126"/>
                  <a:gd name="connsiteX24" fmla="*/ 80087 w 925458"/>
                  <a:gd name="connsiteY24" fmla="*/ 157985 h 523126"/>
                  <a:gd name="connsiteX25" fmla="*/ 6187 w 925458"/>
                  <a:gd name="connsiteY25" fmla="*/ 83290 h 523126"/>
                  <a:gd name="connsiteX26" fmla="*/ 26451 w 925458"/>
                  <a:gd name="connsiteY26" fmla="*/ 2239 h 523126"/>
                  <a:gd name="connsiteX27" fmla="*/ 61811 w 925458"/>
                  <a:gd name="connsiteY27" fmla="*/ 10582 h 523126"/>
                  <a:gd name="connsiteX28" fmla="*/ 48302 w 925458"/>
                  <a:gd name="connsiteY28" fmla="*/ 55081 h 523126"/>
                  <a:gd name="connsiteX29" fmla="*/ 96774 w 925458"/>
                  <a:gd name="connsiteY29" fmla="*/ 66206 h 523126"/>
                  <a:gd name="connsiteX30" fmla="*/ 198884 w 925458"/>
                  <a:gd name="connsiteY30" fmla="*/ 71371 h 523126"/>
                  <a:gd name="connsiteX31" fmla="*/ 304966 w 925458"/>
                  <a:gd name="connsiteY31" fmla="*/ 84085 h 523126"/>
                  <a:gd name="connsiteX32" fmla="*/ 429722 w 925458"/>
                  <a:gd name="connsiteY32" fmla="*/ 98388 h 523126"/>
                  <a:gd name="connsiteX33" fmla="*/ 510773 w 925458"/>
                  <a:gd name="connsiteY33" fmla="*/ 74947 h 523126"/>
                  <a:gd name="connsiteX34" fmla="*/ 550107 w 925458"/>
                  <a:gd name="connsiteY34" fmla="*/ 40778 h 523126"/>
                  <a:gd name="connsiteX35" fmla="*/ 613677 w 925458"/>
                  <a:gd name="connsiteY35" fmla="*/ 22502 h 523126"/>
                  <a:gd name="connsiteX36" fmla="*/ 676849 w 925458"/>
                  <a:gd name="connsiteY36" fmla="*/ 8993 h 523126"/>
                  <a:gd name="connsiteX37" fmla="*/ 768231 w 925458"/>
                  <a:gd name="connsiteY37" fmla="*/ 30845 h 523126"/>
                  <a:gd name="connsiteX38" fmla="*/ 842925 w 925458"/>
                  <a:gd name="connsiteY38" fmla="*/ 68193 h 523126"/>
                  <a:gd name="connsiteX39" fmla="*/ 907687 w 925458"/>
                  <a:gd name="connsiteY39" fmla="*/ 80907 h 523126"/>
                  <a:gd name="connsiteX40" fmla="*/ 925169 w 925458"/>
                  <a:gd name="connsiteY40" fmla="*/ 108718 h 523126"/>
                  <a:gd name="connsiteX41" fmla="*/ 906495 w 925458"/>
                  <a:gd name="connsiteY41" fmla="*/ 134146 h 523126"/>
                  <a:gd name="connsiteX42" fmla="*/ 844515 w 925458"/>
                  <a:gd name="connsiteY42" fmla="*/ 163150 h 523126"/>
                  <a:gd name="connsiteX43" fmla="*/ 825046 w 925458"/>
                  <a:gd name="connsiteY43" fmla="*/ 231885 h 523126"/>
                  <a:gd name="connsiteX44" fmla="*/ 776177 w 925458"/>
                  <a:gd name="connsiteY44" fmla="*/ 304593 h 523126"/>
                  <a:gd name="connsiteX45" fmla="*/ 859215 w 925458"/>
                  <a:gd name="connsiteY45" fmla="*/ 386439 h 523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5458" h="523126">
                    <a:moveTo>
                      <a:pt x="861202" y="385644"/>
                    </a:moveTo>
                    <a:cubicBezTo>
                      <a:pt x="836569" y="384850"/>
                      <a:pt x="819484" y="384452"/>
                      <a:pt x="804386" y="392001"/>
                    </a:cubicBezTo>
                    <a:cubicBezTo>
                      <a:pt x="793659" y="397564"/>
                      <a:pt x="788891" y="390810"/>
                      <a:pt x="782137" y="385247"/>
                    </a:cubicBezTo>
                    <a:cubicBezTo>
                      <a:pt x="750749" y="357833"/>
                      <a:pt x="736446" y="357436"/>
                      <a:pt x="702277" y="381672"/>
                    </a:cubicBezTo>
                    <a:cubicBezTo>
                      <a:pt x="697907" y="384452"/>
                      <a:pt x="692742" y="389618"/>
                      <a:pt x="688769" y="388823"/>
                    </a:cubicBezTo>
                    <a:cubicBezTo>
                      <a:pt x="652216" y="381274"/>
                      <a:pt x="631953" y="408291"/>
                      <a:pt x="606923" y="425773"/>
                    </a:cubicBezTo>
                    <a:cubicBezTo>
                      <a:pt x="600963" y="429746"/>
                      <a:pt x="595003" y="432130"/>
                      <a:pt x="587851" y="433322"/>
                    </a:cubicBezTo>
                    <a:cubicBezTo>
                      <a:pt x="563218" y="437295"/>
                      <a:pt x="559643" y="445241"/>
                      <a:pt x="569973" y="469080"/>
                    </a:cubicBezTo>
                    <a:cubicBezTo>
                      <a:pt x="582289" y="497686"/>
                      <a:pt x="573946" y="510798"/>
                      <a:pt x="542161" y="511195"/>
                    </a:cubicBezTo>
                    <a:cubicBezTo>
                      <a:pt x="522295" y="511195"/>
                      <a:pt x="502430" y="511195"/>
                      <a:pt x="483359" y="520333"/>
                    </a:cubicBezTo>
                    <a:cubicBezTo>
                      <a:pt x="471439" y="525498"/>
                      <a:pt x="459520" y="523114"/>
                      <a:pt x="447203" y="516360"/>
                    </a:cubicBezTo>
                    <a:cubicBezTo>
                      <a:pt x="427338" y="505236"/>
                      <a:pt x="408267" y="489740"/>
                      <a:pt x="382044" y="500467"/>
                    </a:cubicBezTo>
                    <a:cubicBezTo>
                      <a:pt x="374098" y="503646"/>
                      <a:pt x="365357" y="496892"/>
                      <a:pt x="358603" y="491329"/>
                    </a:cubicBezTo>
                    <a:cubicBezTo>
                      <a:pt x="324434" y="462723"/>
                      <a:pt x="288676" y="461134"/>
                      <a:pt x="251329" y="485370"/>
                    </a:cubicBezTo>
                    <a:cubicBezTo>
                      <a:pt x="249740" y="486165"/>
                      <a:pt x="248150" y="486959"/>
                      <a:pt x="246561" y="487357"/>
                    </a:cubicBezTo>
                    <a:cubicBezTo>
                      <a:pt x="210405" y="499275"/>
                      <a:pt x="171469" y="498481"/>
                      <a:pt x="134917" y="511195"/>
                    </a:cubicBezTo>
                    <a:cubicBezTo>
                      <a:pt x="116243" y="517949"/>
                      <a:pt x="109091" y="508016"/>
                      <a:pt x="107899" y="486562"/>
                    </a:cubicBezTo>
                    <a:cubicBezTo>
                      <a:pt x="106310" y="459147"/>
                      <a:pt x="107105" y="430541"/>
                      <a:pt x="94391" y="404318"/>
                    </a:cubicBezTo>
                    <a:cubicBezTo>
                      <a:pt x="87636" y="390015"/>
                      <a:pt x="78498" y="379685"/>
                      <a:pt x="63003" y="375712"/>
                    </a:cubicBezTo>
                    <a:cubicBezTo>
                      <a:pt x="45124" y="370944"/>
                      <a:pt x="34794" y="356244"/>
                      <a:pt x="22080" y="344324"/>
                    </a:cubicBezTo>
                    <a:cubicBezTo>
                      <a:pt x="18504" y="340749"/>
                      <a:pt x="13339" y="336378"/>
                      <a:pt x="19696" y="331610"/>
                    </a:cubicBezTo>
                    <a:cubicBezTo>
                      <a:pt x="35986" y="319691"/>
                      <a:pt x="28040" y="305388"/>
                      <a:pt x="23669" y="291482"/>
                    </a:cubicBezTo>
                    <a:cubicBezTo>
                      <a:pt x="14928" y="261683"/>
                      <a:pt x="22080" y="246983"/>
                      <a:pt x="50687" y="239434"/>
                    </a:cubicBezTo>
                    <a:cubicBezTo>
                      <a:pt x="66182" y="235063"/>
                      <a:pt x="97966" y="192154"/>
                      <a:pt x="96377" y="176659"/>
                    </a:cubicBezTo>
                    <a:cubicBezTo>
                      <a:pt x="95185" y="167521"/>
                      <a:pt x="88431" y="161958"/>
                      <a:pt x="80087" y="157985"/>
                    </a:cubicBezTo>
                    <a:cubicBezTo>
                      <a:pt x="46713" y="141695"/>
                      <a:pt x="24066" y="114678"/>
                      <a:pt x="6187" y="83290"/>
                    </a:cubicBezTo>
                    <a:cubicBezTo>
                      <a:pt x="-7718" y="58657"/>
                      <a:pt x="3009" y="16542"/>
                      <a:pt x="26451" y="2239"/>
                    </a:cubicBezTo>
                    <a:cubicBezTo>
                      <a:pt x="40356" y="-6502"/>
                      <a:pt x="45919" y="13364"/>
                      <a:pt x="61811" y="10582"/>
                    </a:cubicBezTo>
                    <a:cubicBezTo>
                      <a:pt x="45124" y="25283"/>
                      <a:pt x="37972" y="41573"/>
                      <a:pt x="48302" y="55081"/>
                    </a:cubicBezTo>
                    <a:cubicBezTo>
                      <a:pt x="59427" y="69385"/>
                      <a:pt x="79293" y="70179"/>
                      <a:pt x="96774" y="66206"/>
                    </a:cubicBezTo>
                    <a:cubicBezTo>
                      <a:pt x="131738" y="58657"/>
                      <a:pt x="166304" y="57863"/>
                      <a:pt x="198884" y="71371"/>
                    </a:cubicBezTo>
                    <a:cubicBezTo>
                      <a:pt x="233450" y="86072"/>
                      <a:pt x="267221" y="88455"/>
                      <a:pt x="304966" y="84085"/>
                    </a:cubicBezTo>
                    <a:cubicBezTo>
                      <a:pt x="346286" y="79317"/>
                      <a:pt x="388401" y="90045"/>
                      <a:pt x="429722" y="98388"/>
                    </a:cubicBezTo>
                    <a:cubicBezTo>
                      <a:pt x="460712" y="104745"/>
                      <a:pt x="487332" y="94415"/>
                      <a:pt x="510773" y="74947"/>
                    </a:cubicBezTo>
                    <a:cubicBezTo>
                      <a:pt x="524282" y="63822"/>
                      <a:pt x="537393" y="52698"/>
                      <a:pt x="550107" y="40778"/>
                    </a:cubicBezTo>
                    <a:cubicBezTo>
                      <a:pt x="568384" y="24091"/>
                      <a:pt x="591825" y="26077"/>
                      <a:pt x="613677" y="22502"/>
                    </a:cubicBezTo>
                    <a:cubicBezTo>
                      <a:pt x="634734" y="19323"/>
                      <a:pt x="655792" y="12569"/>
                      <a:pt x="676849" y="8993"/>
                    </a:cubicBezTo>
                    <a:cubicBezTo>
                      <a:pt x="710223" y="3034"/>
                      <a:pt x="737638" y="24091"/>
                      <a:pt x="768231" y="30845"/>
                    </a:cubicBezTo>
                    <a:cubicBezTo>
                      <a:pt x="795248" y="36805"/>
                      <a:pt x="821868" y="44354"/>
                      <a:pt x="842925" y="68193"/>
                    </a:cubicBezTo>
                    <a:cubicBezTo>
                      <a:pt x="858023" y="84880"/>
                      <a:pt x="885835" y="77331"/>
                      <a:pt x="907687" y="80907"/>
                    </a:cubicBezTo>
                    <a:cubicBezTo>
                      <a:pt x="929142" y="84482"/>
                      <a:pt x="923579" y="96402"/>
                      <a:pt x="925169" y="108718"/>
                    </a:cubicBezTo>
                    <a:cubicBezTo>
                      <a:pt x="926758" y="123022"/>
                      <a:pt x="921990" y="134146"/>
                      <a:pt x="906495" y="134146"/>
                    </a:cubicBezTo>
                    <a:cubicBezTo>
                      <a:pt x="880670" y="134146"/>
                      <a:pt x="860010" y="138517"/>
                      <a:pt x="844515" y="163150"/>
                    </a:cubicBezTo>
                    <a:cubicBezTo>
                      <a:pt x="831006" y="185002"/>
                      <a:pt x="824649" y="206457"/>
                      <a:pt x="825046" y="231885"/>
                    </a:cubicBezTo>
                    <a:cubicBezTo>
                      <a:pt x="825841" y="264067"/>
                      <a:pt x="808756" y="288303"/>
                      <a:pt x="776177" y="304593"/>
                    </a:cubicBezTo>
                    <a:cubicBezTo>
                      <a:pt x="814717" y="318896"/>
                      <a:pt x="831006" y="353860"/>
                      <a:pt x="859215" y="386439"/>
                    </a:cubicBezTo>
                  </a:path>
                </a:pathLst>
              </a:custGeom>
              <a:solidFill>
                <a:schemeClr val="accent1"/>
              </a:solidFill>
              <a:ln w="39724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285">
                <a:extLst>
                  <a:ext uri="{FF2B5EF4-FFF2-40B4-BE49-F238E27FC236}">
                    <a16:creationId xmlns:a16="http://schemas.microsoft.com/office/drawing/2014/main" id="{8E708F13-C38D-C76B-7237-11A1CED24B55}"/>
                  </a:ext>
                </a:extLst>
              </p:cNvPr>
              <p:cNvSpPr/>
              <p:nvPr/>
            </p:nvSpPr>
            <p:spPr>
              <a:xfrm>
                <a:off x="3446395" y="2943742"/>
                <a:ext cx="648749" cy="697049"/>
              </a:xfrm>
              <a:custGeom>
                <a:avLst/>
                <a:gdLst>
                  <a:gd name="connsiteX0" fmla="*/ 640448 w 648749"/>
                  <a:gd name="connsiteY0" fmla="*/ 349608 h 697049"/>
                  <a:gd name="connsiteX1" fmla="*/ 644818 w 648749"/>
                  <a:gd name="connsiteY1" fmla="*/ 319412 h 697049"/>
                  <a:gd name="connsiteX2" fmla="*/ 629323 w 648749"/>
                  <a:gd name="connsiteY2" fmla="*/ 275708 h 697049"/>
                  <a:gd name="connsiteX3" fmla="*/ 648394 w 648749"/>
                  <a:gd name="connsiteY3" fmla="*/ 235182 h 697049"/>
                  <a:gd name="connsiteX4" fmla="*/ 609457 w 648749"/>
                  <a:gd name="connsiteY4" fmla="*/ 235977 h 697049"/>
                  <a:gd name="connsiteX5" fmla="*/ 576083 w 648749"/>
                  <a:gd name="connsiteY5" fmla="*/ 232004 h 697049"/>
                  <a:gd name="connsiteX6" fmla="*/ 543901 w 648749"/>
                  <a:gd name="connsiteY6" fmla="*/ 187108 h 697049"/>
                  <a:gd name="connsiteX7" fmla="*/ 529200 w 648749"/>
                  <a:gd name="connsiteY7" fmla="*/ 180353 h 697049"/>
                  <a:gd name="connsiteX8" fmla="*/ 518870 w 648749"/>
                  <a:gd name="connsiteY8" fmla="*/ 189491 h 697049"/>
                  <a:gd name="connsiteX9" fmla="*/ 510129 w 648749"/>
                  <a:gd name="connsiteY9" fmla="*/ 212933 h 697049"/>
                  <a:gd name="connsiteX10" fmla="*/ 458479 w 648749"/>
                  <a:gd name="connsiteY10" fmla="*/ 221673 h 697049"/>
                  <a:gd name="connsiteX11" fmla="*/ 369879 w 648749"/>
                  <a:gd name="connsiteY11" fmla="*/ 165255 h 697049"/>
                  <a:gd name="connsiteX12" fmla="*/ 342861 w 648749"/>
                  <a:gd name="connsiteY12" fmla="*/ 154131 h 697049"/>
                  <a:gd name="connsiteX13" fmla="*/ 317036 w 648749"/>
                  <a:gd name="connsiteY13" fmla="*/ 166050 h 697049"/>
                  <a:gd name="connsiteX14" fmla="*/ 317831 w 648749"/>
                  <a:gd name="connsiteY14" fmla="*/ 191478 h 697049"/>
                  <a:gd name="connsiteX15" fmla="*/ 206186 w 648749"/>
                  <a:gd name="connsiteY15" fmla="*/ 180750 h 697049"/>
                  <a:gd name="connsiteX16" fmla="*/ 150960 w 648749"/>
                  <a:gd name="connsiteY16" fmla="*/ 183532 h 697049"/>
                  <a:gd name="connsiteX17" fmla="*/ 129108 w 648749"/>
                  <a:gd name="connsiteY17" fmla="*/ 189889 h 697049"/>
                  <a:gd name="connsiteX18" fmla="*/ 96528 w 648749"/>
                  <a:gd name="connsiteY18" fmla="*/ 214919 h 697049"/>
                  <a:gd name="connsiteX19" fmla="*/ 123148 w 648749"/>
                  <a:gd name="connsiteY19" fmla="*/ 226044 h 697049"/>
                  <a:gd name="connsiteX20" fmla="*/ 120764 w 648749"/>
                  <a:gd name="connsiteY20" fmla="*/ 248294 h 697049"/>
                  <a:gd name="connsiteX21" fmla="*/ 71498 w 648749"/>
                  <a:gd name="connsiteY21" fmla="*/ 238758 h 697049"/>
                  <a:gd name="connsiteX22" fmla="*/ 158906 w 648749"/>
                  <a:gd name="connsiteY22" fmla="*/ 266172 h 697049"/>
                  <a:gd name="connsiteX23" fmla="*/ 123545 w 648749"/>
                  <a:gd name="connsiteY23" fmla="*/ 280873 h 697049"/>
                  <a:gd name="connsiteX24" fmla="*/ 82225 w 648749"/>
                  <a:gd name="connsiteY24" fmla="*/ 317426 h 697049"/>
                  <a:gd name="connsiteX25" fmla="*/ 81430 w 648749"/>
                  <a:gd name="connsiteY25" fmla="*/ 347621 h 697049"/>
                  <a:gd name="connsiteX26" fmla="*/ 131492 w 648749"/>
                  <a:gd name="connsiteY26" fmla="*/ 369076 h 697049"/>
                  <a:gd name="connsiteX27" fmla="*/ 230422 w 648749"/>
                  <a:gd name="connsiteY27" fmla="*/ 380201 h 697049"/>
                  <a:gd name="connsiteX28" fmla="*/ 214530 w 648749"/>
                  <a:gd name="connsiteY28" fmla="*/ 387353 h 697049"/>
                  <a:gd name="connsiteX29" fmla="*/ 170825 w 648749"/>
                  <a:gd name="connsiteY29" fmla="*/ 434235 h 697049"/>
                  <a:gd name="connsiteX30" fmla="*/ 159701 w 648749"/>
                  <a:gd name="connsiteY30" fmla="*/ 447744 h 697049"/>
                  <a:gd name="connsiteX31" fmla="*/ 94542 w 648749"/>
                  <a:gd name="connsiteY31" fmla="*/ 494229 h 697049"/>
                  <a:gd name="connsiteX32" fmla="*/ 121956 w 648749"/>
                  <a:gd name="connsiteY32" fmla="*/ 497010 h 697049"/>
                  <a:gd name="connsiteX33" fmla="*/ 91760 w 648749"/>
                  <a:gd name="connsiteY33" fmla="*/ 552634 h 697049"/>
                  <a:gd name="connsiteX34" fmla="*/ 13887 w 648749"/>
                  <a:gd name="connsiteY34" fmla="*/ 553826 h 697049"/>
                  <a:gd name="connsiteX35" fmla="*/ 776 w 648749"/>
                  <a:gd name="connsiteY35" fmla="*/ 575281 h 697049"/>
                  <a:gd name="connsiteX36" fmla="*/ 19052 w 648749"/>
                  <a:gd name="connsiteY36" fmla="*/ 579651 h 697049"/>
                  <a:gd name="connsiteX37" fmla="*/ 69908 w 648749"/>
                  <a:gd name="connsiteY37" fmla="*/ 575281 h 697049"/>
                  <a:gd name="connsiteX38" fmla="*/ 11901 w 648749"/>
                  <a:gd name="connsiteY38" fmla="*/ 611039 h 697049"/>
                  <a:gd name="connsiteX39" fmla="*/ 25409 w 648749"/>
                  <a:gd name="connsiteY39" fmla="*/ 646400 h 697049"/>
                  <a:gd name="connsiteX40" fmla="*/ 54413 w 648749"/>
                  <a:gd name="connsiteY40" fmla="*/ 649181 h 697049"/>
                  <a:gd name="connsiteX41" fmla="*/ 40905 w 648749"/>
                  <a:gd name="connsiteY41" fmla="*/ 671430 h 697049"/>
                  <a:gd name="connsiteX42" fmla="*/ 73087 w 648749"/>
                  <a:gd name="connsiteY42" fmla="*/ 663087 h 697049"/>
                  <a:gd name="connsiteX43" fmla="*/ 105269 w 648749"/>
                  <a:gd name="connsiteY43" fmla="*/ 661100 h 697049"/>
                  <a:gd name="connsiteX44" fmla="*/ 85403 w 648749"/>
                  <a:gd name="connsiteY44" fmla="*/ 673814 h 697049"/>
                  <a:gd name="connsiteX45" fmla="*/ 87787 w 648749"/>
                  <a:gd name="connsiteY45" fmla="*/ 690501 h 697049"/>
                  <a:gd name="connsiteX46" fmla="*/ 93747 w 648749"/>
                  <a:gd name="connsiteY46" fmla="*/ 696858 h 697049"/>
                  <a:gd name="connsiteX47" fmla="*/ 261015 w 648749"/>
                  <a:gd name="connsiteY47" fmla="*/ 665471 h 697049"/>
                  <a:gd name="connsiteX48" fmla="*/ 301938 w 648749"/>
                  <a:gd name="connsiteY48" fmla="*/ 625342 h 697049"/>
                  <a:gd name="connsiteX49" fmla="*/ 310679 w 648749"/>
                  <a:gd name="connsiteY49" fmla="*/ 622561 h 697049"/>
                  <a:gd name="connsiteX50" fmla="*/ 348026 w 648749"/>
                  <a:gd name="connsiteY50" fmla="*/ 624547 h 697049"/>
                  <a:gd name="connsiteX51" fmla="*/ 419542 w 648749"/>
                  <a:gd name="connsiteY51" fmla="*/ 581638 h 697049"/>
                  <a:gd name="connsiteX52" fmla="*/ 429078 w 648749"/>
                  <a:gd name="connsiteY52" fmla="*/ 578857 h 697049"/>
                  <a:gd name="connsiteX53" fmla="*/ 556218 w 648749"/>
                  <a:gd name="connsiteY53" fmla="*/ 567732 h 697049"/>
                  <a:gd name="connsiteX54" fmla="*/ 588003 w 648749"/>
                  <a:gd name="connsiteY54" fmla="*/ 539523 h 697049"/>
                  <a:gd name="connsiteX55" fmla="*/ 590386 w 648749"/>
                  <a:gd name="connsiteY55" fmla="*/ 532769 h 697049"/>
                  <a:gd name="connsiteX56" fmla="*/ 638858 w 648749"/>
                  <a:gd name="connsiteY56" fmla="*/ 437017 h 697049"/>
                  <a:gd name="connsiteX57" fmla="*/ 638064 w 648749"/>
                  <a:gd name="connsiteY57" fmla="*/ 368679 h 697049"/>
                  <a:gd name="connsiteX58" fmla="*/ 639653 w 648749"/>
                  <a:gd name="connsiteY58" fmla="*/ 350403 h 697049"/>
                  <a:gd name="connsiteX59" fmla="*/ 190691 w 648749"/>
                  <a:gd name="connsiteY59" fmla="*/ 482707 h 697049"/>
                  <a:gd name="connsiteX60" fmla="*/ 196253 w 648749"/>
                  <a:gd name="connsiteY60" fmla="*/ 479131 h 697049"/>
                  <a:gd name="connsiteX61" fmla="*/ 233203 w 648749"/>
                  <a:gd name="connsiteY61" fmla="*/ 469199 h 697049"/>
                  <a:gd name="connsiteX62" fmla="*/ 234395 w 648749"/>
                  <a:gd name="connsiteY62" fmla="*/ 473569 h 697049"/>
                  <a:gd name="connsiteX63" fmla="*/ 191088 w 648749"/>
                  <a:gd name="connsiteY63" fmla="*/ 482707 h 697049"/>
                  <a:gd name="connsiteX64" fmla="*/ 295184 w 648749"/>
                  <a:gd name="connsiteY64" fmla="*/ 118770 h 697049"/>
                  <a:gd name="connsiteX65" fmla="*/ 306706 w 648749"/>
                  <a:gd name="connsiteY65" fmla="*/ 102877 h 697049"/>
                  <a:gd name="connsiteX66" fmla="*/ 350808 w 648749"/>
                  <a:gd name="connsiteY66" fmla="*/ 52022 h 697049"/>
                  <a:gd name="connsiteX67" fmla="*/ 421529 w 648749"/>
                  <a:gd name="connsiteY67" fmla="*/ 24210 h 697049"/>
                  <a:gd name="connsiteX68" fmla="*/ 446162 w 648749"/>
                  <a:gd name="connsiteY68" fmla="*/ 13880 h 697049"/>
                  <a:gd name="connsiteX69" fmla="*/ 452917 w 648749"/>
                  <a:gd name="connsiteY69" fmla="*/ 7522 h 697049"/>
                  <a:gd name="connsiteX70" fmla="*/ 542709 w 648749"/>
                  <a:gd name="connsiteY70" fmla="*/ 7522 h 697049"/>
                  <a:gd name="connsiteX71" fmla="*/ 554628 w 648749"/>
                  <a:gd name="connsiteY71" fmla="*/ 11496 h 697049"/>
                  <a:gd name="connsiteX72" fmla="*/ 518473 w 648749"/>
                  <a:gd name="connsiteY72" fmla="*/ 33745 h 697049"/>
                  <a:gd name="connsiteX73" fmla="*/ 461260 w 648749"/>
                  <a:gd name="connsiteY73" fmla="*/ 78641 h 697049"/>
                  <a:gd name="connsiteX74" fmla="*/ 423913 w 648749"/>
                  <a:gd name="connsiteY74" fmla="*/ 101288 h 697049"/>
                  <a:gd name="connsiteX75" fmla="*/ 410007 w 648749"/>
                  <a:gd name="connsiteY75" fmla="*/ 107645 h 697049"/>
                  <a:gd name="connsiteX76" fmla="*/ 365508 w 648749"/>
                  <a:gd name="connsiteY76" fmla="*/ 133471 h 697049"/>
                  <a:gd name="connsiteX77" fmla="*/ 308693 w 648749"/>
                  <a:gd name="connsiteY77" fmla="*/ 127908 h 697049"/>
                  <a:gd name="connsiteX78" fmla="*/ 294787 w 648749"/>
                  <a:gd name="connsiteY78" fmla="*/ 118372 h 69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48749" h="697049">
                    <a:moveTo>
                      <a:pt x="640448" y="349608"/>
                    </a:moveTo>
                    <a:cubicBezTo>
                      <a:pt x="652367" y="340867"/>
                      <a:pt x="649188" y="330537"/>
                      <a:pt x="644818" y="319412"/>
                    </a:cubicBezTo>
                    <a:cubicBezTo>
                      <a:pt x="639256" y="305109"/>
                      <a:pt x="635283" y="290011"/>
                      <a:pt x="629323" y="275708"/>
                    </a:cubicBezTo>
                    <a:cubicBezTo>
                      <a:pt x="621377" y="256637"/>
                      <a:pt x="615417" y="239155"/>
                      <a:pt x="648394" y="235182"/>
                    </a:cubicBezTo>
                    <a:cubicBezTo>
                      <a:pt x="632501" y="232004"/>
                      <a:pt x="621377" y="232798"/>
                      <a:pt x="609457" y="235977"/>
                    </a:cubicBezTo>
                    <a:cubicBezTo>
                      <a:pt x="598333" y="239155"/>
                      <a:pt x="579262" y="243128"/>
                      <a:pt x="576083" y="232004"/>
                    </a:cubicBezTo>
                    <a:cubicBezTo>
                      <a:pt x="570521" y="212138"/>
                      <a:pt x="543504" y="210151"/>
                      <a:pt x="543901" y="187108"/>
                    </a:cubicBezTo>
                    <a:cubicBezTo>
                      <a:pt x="543901" y="178764"/>
                      <a:pt x="535160" y="180353"/>
                      <a:pt x="529200" y="180353"/>
                    </a:cubicBezTo>
                    <a:cubicBezTo>
                      <a:pt x="523241" y="180353"/>
                      <a:pt x="518870" y="182737"/>
                      <a:pt x="518870" y="189491"/>
                    </a:cubicBezTo>
                    <a:cubicBezTo>
                      <a:pt x="518870" y="198630"/>
                      <a:pt x="514897" y="205384"/>
                      <a:pt x="510129" y="212933"/>
                    </a:cubicBezTo>
                    <a:cubicBezTo>
                      <a:pt x="495429" y="236374"/>
                      <a:pt x="475563" y="223660"/>
                      <a:pt x="458479" y="221673"/>
                    </a:cubicBezTo>
                    <a:cubicBezTo>
                      <a:pt x="419940" y="217700"/>
                      <a:pt x="386963" y="198630"/>
                      <a:pt x="369879" y="165255"/>
                    </a:cubicBezTo>
                    <a:cubicBezTo>
                      <a:pt x="360740" y="147376"/>
                      <a:pt x="355575" y="148568"/>
                      <a:pt x="342861" y="154131"/>
                    </a:cubicBezTo>
                    <a:cubicBezTo>
                      <a:pt x="334120" y="157706"/>
                      <a:pt x="324982" y="161282"/>
                      <a:pt x="317036" y="166050"/>
                    </a:cubicBezTo>
                    <a:cubicBezTo>
                      <a:pt x="307103" y="172009"/>
                      <a:pt x="299952" y="179956"/>
                      <a:pt x="317831" y="191478"/>
                    </a:cubicBezTo>
                    <a:cubicBezTo>
                      <a:pt x="279291" y="180750"/>
                      <a:pt x="241547" y="198630"/>
                      <a:pt x="206186" y="180750"/>
                    </a:cubicBezTo>
                    <a:cubicBezTo>
                      <a:pt x="188307" y="171612"/>
                      <a:pt x="169236" y="174791"/>
                      <a:pt x="150960" y="183532"/>
                    </a:cubicBezTo>
                    <a:cubicBezTo>
                      <a:pt x="144206" y="186710"/>
                      <a:pt x="134273" y="192272"/>
                      <a:pt x="129108" y="189889"/>
                    </a:cubicBezTo>
                    <a:cubicBezTo>
                      <a:pt x="99309" y="175188"/>
                      <a:pt x="103282" y="199821"/>
                      <a:pt x="96528" y="214919"/>
                    </a:cubicBezTo>
                    <a:cubicBezTo>
                      <a:pt x="102488" y="213330"/>
                      <a:pt x="118380" y="219687"/>
                      <a:pt x="123148" y="226044"/>
                    </a:cubicBezTo>
                    <a:cubicBezTo>
                      <a:pt x="127916" y="232798"/>
                      <a:pt x="127518" y="240347"/>
                      <a:pt x="120764" y="248294"/>
                    </a:cubicBezTo>
                    <a:cubicBezTo>
                      <a:pt x="106858" y="234785"/>
                      <a:pt x="90171" y="237169"/>
                      <a:pt x="71498" y="238758"/>
                    </a:cubicBezTo>
                    <a:cubicBezTo>
                      <a:pt x="97323" y="262994"/>
                      <a:pt x="130300" y="256240"/>
                      <a:pt x="158906" y="266172"/>
                    </a:cubicBezTo>
                    <a:cubicBezTo>
                      <a:pt x="149371" y="279681"/>
                      <a:pt x="128710" y="268159"/>
                      <a:pt x="123545" y="280873"/>
                    </a:cubicBezTo>
                    <a:cubicBezTo>
                      <a:pt x="115599" y="301533"/>
                      <a:pt x="97720" y="307095"/>
                      <a:pt x="82225" y="317426"/>
                    </a:cubicBezTo>
                    <a:cubicBezTo>
                      <a:pt x="69908" y="325769"/>
                      <a:pt x="82225" y="337291"/>
                      <a:pt x="81430" y="347621"/>
                    </a:cubicBezTo>
                    <a:cubicBezTo>
                      <a:pt x="104872" y="338881"/>
                      <a:pt x="114805" y="361925"/>
                      <a:pt x="131492" y="369076"/>
                    </a:cubicBezTo>
                    <a:cubicBezTo>
                      <a:pt x="162085" y="381790"/>
                      <a:pt x="193870" y="377817"/>
                      <a:pt x="230422" y="380201"/>
                    </a:cubicBezTo>
                    <a:cubicBezTo>
                      <a:pt x="222079" y="384174"/>
                      <a:pt x="218105" y="385763"/>
                      <a:pt x="214530" y="387353"/>
                    </a:cubicBezTo>
                    <a:cubicBezTo>
                      <a:pt x="193472" y="396491"/>
                      <a:pt x="161290" y="395299"/>
                      <a:pt x="170825" y="434235"/>
                    </a:cubicBezTo>
                    <a:cubicBezTo>
                      <a:pt x="171620" y="437811"/>
                      <a:pt x="163674" y="443373"/>
                      <a:pt x="159701" y="447744"/>
                    </a:cubicBezTo>
                    <a:cubicBezTo>
                      <a:pt x="141424" y="467609"/>
                      <a:pt x="116394" y="477940"/>
                      <a:pt x="94542" y="494229"/>
                    </a:cubicBezTo>
                    <a:cubicBezTo>
                      <a:pt x="104872" y="502573"/>
                      <a:pt x="114010" y="488269"/>
                      <a:pt x="121956" y="497010"/>
                    </a:cubicBezTo>
                    <a:cubicBezTo>
                      <a:pt x="98384" y="516348"/>
                      <a:pt x="88316" y="534886"/>
                      <a:pt x="91760" y="552634"/>
                    </a:cubicBezTo>
                    <a:cubicBezTo>
                      <a:pt x="64346" y="535152"/>
                      <a:pt x="39315" y="551045"/>
                      <a:pt x="13887" y="553826"/>
                    </a:cubicBezTo>
                    <a:cubicBezTo>
                      <a:pt x="2763" y="555018"/>
                      <a:pt x="-2005" y="564156"/>
                      <a:pt x="776" y="575281"/>
                    </a:cubicBezTo>
                    <a:cubicBezTo>
                      <a:pt x="3955" y="588392"/>
                      <a:pt x="11901" y="580843"/>
                      <a:pt x="19052" y="579651"/>
                    </a:cubicBezTo>
                    <a:cubicBezTo>
                      <a:pt x="35342" y="576870"/>
                      <a:pt x="51235" y="568527"/>
                      <a:pt x="69908" y="575281"/>
                    </a:cubicBezTo>
                    <a:cubicBezTo>
                      <a:pt x="48851" y="586406"/>
                      <a:pt x="26601" y="592763"/>
                      <a:pt x="11901" y="611039"/>
                    </a:cubicBezTo>
                    <a:cubicBezTo>
                      <a:pt x="-1608" y="628123"/>
                      <a:pt x="3955" y="643221"/>
                      <a:pt x="25409" y="646400"/>
                    </a:cubicBezTo>
                    <a:cubicBezTo>
                      <a:pt x="34945" y="647989"/>
                      <a:pt x="45275" y="644016"/>
                      <a:pt x="54413" y="649181"/>
                    </a:cubicBezTo>
                    <a:cubicBezTo>
                      <a:pt x="51632" y="659114"/>
                      <a:pt x="40110" y="661100"/>
                      <a:pt x="40905" y="671430"/>
                    </a:cubicBezTo>
                    <a:cubicBezTo>
                      <a:pt x="54016" y="675801"/>
                      <a:pt x="62359" y="665073"/>
                      <a:pt x="73087" y="663087"/>
                    </a:cubicBezTo>
                    <a:cubicBezTo>
                      <a:pt x="83417" y="661100"/>
                      <a:pt x="93747" y="651167"/>
                      <a:pt x="105269" y="661100"/>
                    </a:cubicBezTo>
                    <a:cubicBezTo>
                      <a:pt x="98515" y="665471"/>
                      <a:pt x="91760" y="669444"/>
                      <a:pt x="85403" y="673814"/>
                    </a:cubicBezTo>
                    <a:cubicBezTo>
                      <a:pt x="75073" y="680966"/>
                      <a:pt x="89774" y="684542"/>
                      <a:pt x="87787" y="690501"/>
                    </a:cubicBezTo>
                    <a:cubicBezTo>
                      <a:pt x="85801" y="696064"/>
                      <a:pt x="86993" y="697653"/>
                      <a:pt x="93747" y="696858"/>
                    </a:cubicBezTo>
                    <a:cubicBezTo>
                      <a:pt x="149768" y="686925"/>
                      <a:pt x="207378" y="683350"/>
                      <a:pt x="261015" y="665471"/>
                    </a:cubicBezTo>
                    <a:cubicBezTo>
                      <a:pt x="276113" y="660305"/>
                      <a:pt x="303130" y="653949"/>
                      <a:pt x="301938" y="625342"/>
                    </a:cubicBezTo>
                    <a:cubicBezTo>
                      <a:pt x="301938" y="618191"/>
                      <a:pt x="309884" y="620177"/>
                      <a:pt x="310679" y="622561"/>
                    </a:cubicBezTo>
                    <a:cubicBezTo>
                      <a:pt x="321804" y="650770"/>
                      <a:pt x="338491" y="633686"/>
                      <a:pt x="348026" y="624547"/>
                    </a:cubicBezTo>
                    <a:cubicBezTo>
                      <a:pt x="368687" y="604285"/>
                      <a:pt x="402458" y="607463"/>
                      <a:pt x="419542" y="581638"/>
                    </a:cubicBezTo>
                    <a:cubicBezTo>
                      <a:pt x="420734" y="579651"/>
                      <a:pt x="425899" y="578857"/>
                      <a:pt x="429078" y="578857"/>
                    </a:cubicBezTo>
                    <a:cubicBezTo>
                      <a:pt x="472385" y="583227"/>
                      <a:pt x="512911" y="560978"/>
                      <a:pt x="556218" y="567732"/>
                    </a:cubicBezTo>
                    <a:cubicBezTo>
                      <a:pt x="574891" y="570513"/>
                      <a:pt x="591578" y="564554"/>
                      <a:pt x="588003" y="539523"/>
                    </a:cubicBezTo>
                    <a:cubicBezTo>
                      <a:pt x="588003" y="537536"/>
                      <a:pt x="588797" y="533960"/>
                      <a:pt x="590386" y="532769"/>
                    </a:cubicBezTo>
                    <a:cubicBezTo>
                      <a:pt x="622171" y="508930"/>
                      <a:pt x="624952" y="469993"/>
                      <a:pt x="638858" y="437017"/>
                    </a:cubicBezTo>
                    <a:cubicBezTo>
                      <a:pt x="647997" y="415164"/>
                      <a:pt x="647997" y="391326"/>
                      <a:pt x="638064" y="368679"/>
                    </a:cubicBezTo>
                    <a:cubicBezTo>
                      <a:pt x="635283" y="361527"/>
                      <a:pt x="632501" y="355568"/>
                      <a:pt x="639653" y="350403"/>
                    </a:cubicBezTo>
                    <a:close/>
                    <a:moveTo>
                      <a:pt x="190691" y="482707"/>
                    </a:moveTo>
                    <a:cubicBezTo>
                      <a:pt x="194664" y="479926"/>
                      <a:pt x="195459" y="479131"/>
                      <a:pt x="196253" y="479131"/>
                    </a:cubicBezTo>
                    <a:cubicBezTo>
                      <a:pt x="209365" y="477940"/>
                      <a:pt x="218105" y="462047"/>
                      <a:pt x="233203" y="469199"/>
                    </a:cubicBezTo>
                    <a:cubicBezTo>
                      <a:pt x="233998" y="469596"/>
                      <a:pt x="234793" y="473569"/>
                      <a:pt x="234395" y="473569"/>
                    </a:cubicBezTo>
                    <a:cubicBezTo>
                      <a:pt x="221681" y="479926"/>
                      <a:pt x="208570" y="485488"/>
                      <a:pt x="191088" y="482707"/>
                    </a:cubicBezTo>
                    <a:close/>
                    <a:moveTo>
                      <a:pt x="295184" y="118770"/>
                    </a:moveTo>
                    <a:cubicBezTo>
                      <a:pt x="293595" y="110426"/>
                      <a:pt x="300746" y="105261"/>
                      <a:pt x="306706" y="102877"/>
                    </a:cubicBezTo>
                    <a:cubicBezTo>
                      <a:pt x="330545" y="93739"/>
                      <a:pt x="343656" y="77449"/>
                      <a:pt x="350808" y="52022"/>
                    </a:cubicBezTo>
                    <a:cubicBezTo>
                      <a:pt x="357959" y="26594"/>
                      <a:pt x="388552" y="16661"/>
                      <a:pt x="421529" y="24210"/>
                    </a:cubicBezTo>
                    <a:cubicBezTo>
                      <a:pt x="433051" y="26991"/>
                      <a:pt x="444176" y="32553"/>
                      <a:pt x="446162" y="13880"/>
                    </a:cubicBezTo>
                    <a:cubicBezTo>
                      <a:pt x="446560" y="9907"/>
                      <a:pt x="449738" y="6728"/>
                      <a:pt x="452917" y="7522"/>
                    </a:cubicBezTo>
                    <a:cubicBezTo>
                      <a:pt x="483112" y="16263"/>
                      <a:pt x="515295" y="-13138"/>
                      <a:pt x="542709" y="7522"/>
                    </a:cubicBezTo>
                    <a:lnTo>
                      <a:pt x="554628" y="11496"/>
                    </a:lnTo>
                    <a:cubicBezTo>
                      <a:pt x="554628" y="11496"/>
                      <a:pt x="525227" y="32553"/>
                      <a:pt x="518473" y="33745"/>
                    </a:cubicBezTo>
                    <a:cubicBezTo>
                      <a:pt x="493840" y="38910"/>
                      <a:pt x="474371" y="52816"/>
                      <a:pt x="461260" y="78641"/>
                    </a:cubicBezTo>
                    <a:cubicBezTo>
                      <a:pt x="453711" y="93739"/>
                      <a:pt x="442587" y="103275"/>
                      <a:pt x="423913" y="101288"/>
                    </a:cubicBezTo>
                    <a:cubicBezTo>
                      <a:pt x="419145" y="100891"/>
                      <a:pt x="411199" y="97712"/>
                      <a:pt x="410007" y="107645"/>
                    </a:cubicBezTo>
                    <a:cubicBezTo>
                      <a:pt x="406431" y="135059"/>
                      <a:pt x="393717" y="141417"/>
                      <a:pt x="365508" y="133471"/>
                    </a:cubicBezTo>
                    <a:cubicBezTo>
                      <a:pt x="347232" y="128305"/>
                      <a:pt x="327366" y="136252"/>
                      <a:pt x="308693" y="127908"/>
                    </a:cubicBezTo>
                    <a:cubicBezTo>
                      <a:pt x="303130" y="125524"/>
                      <a:pt x="295979" y="125127"/>
                      <a:pt x="294787" y="118372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287">
                <a:extLst>
                  <a:ext uri="{FF2B5EF4-FFF2-40B4-BE49-F238E27FC236}">
                    <a16:creationId xmlns:a16="http://schemas.microsoft.com/office/drawing/2014/main" id="{0C0E6C14-D087-CDF7-3973-B8E5179053BC}"/>
                  </a:ext>
                </a:extLst>
              </p:cNvPr>
              <p:cNvSpPr/>
              <p:nvPr/>
            </p:nvSpPr>
            <p:spPr>
              <a:xfrm>
                <a:off x="7696134" y="4618030"/>
                <a:ext cx="613094" cy="710954"/>
              </a:xfrm>
              <a:custGeom>
                <a:avLst/>
                <a:gdLst>
                  <a:gd name="connsiteX0" fmla="*/ 550957 w 613094"/>
                  <a:gd name="connsiteY0" fmla="*/ 283637 h 710954"/>
                  <a:gd name="connsiteX1" fmla="*/ 544203 w 613094"/>
                  <a:gd name="connsiteY1" fmla="*/ 340055 h 710954"/>
                  <a:gd name="connsiteX2" fmla="*/ 544600 w 613094"/>
                  <a:gd name="connsiteY2" fmla="*/ 371841 h 710954"/>
                  <a:gd name="connsiteX3" fmla="*/ 532681 w 613094"/>
                  <a:gd name="connsiteY3" fmla="*/ 468784 h 710954"/>
                  <a:gd name="connsiteX4" fmla="*/ 596251 w 613094"/>
                  <a:gd name="connsiteY4" fmla="*/ 541095 h 710954"/>
                  <a:gd name="connsiteX5" fmla="*/ 612541 w 613094"/>
                  <a:gd name="connsiteY5" fmla="*/ 556590 h 710954"/>
                  <a:gd name="connsiteX6" fmla="*/ 585921 w 613094"/>
                  <a:gd name="connsiteY6" fmla="*/ 589567 h 710954"/>
                  <a:gd name="connsiteX7" fmla="*/ 551354 w 613094"/>
                  <a:gd name="connsiteY7" fmla="*/ 607446 h 710954"/>
                  <a:gd name="connsiteX8" fmla="*/ 547779 w 613094"/>
                  <a:gd name="connsiteY8" fmla="*/ 670619 h 710954"/>
                  <a:gd name="connsiteX9" fmla="*/ 533475 w 613094"/>
                  <a:gd name="connsiteY9" fmla="*/ 690484 h 710954"/>
                  <a:gd name="connsiteX10" fmla="*/ 450835 w 613094"/>
                  <a:gd name="connsiteY10" fmla="*/ 707966 h 710954"/>
                  <a:gd name="connsiteX11" fmla="*/ 434545 w 613094"/>
                  <a:gd name="connsiteY11" fmla="*/ 696047 h 710954"/>
                  <a:gd name="connsiteX12" fmla="*/ 446464 w 613094"/>
                  <a:gd name="connsiteY12" fmla="*/ 662275 h 710954"/>
                  <a:gd name="connsiteX13" fmla="*/ 437326 w 613094"/>
                  <a:gd name="connsiteY13" fmla="*/ 628901 h 710954"/>
                  <a:gd name="connsiteX14" fmla="*/ 376140 w 613094"/>
                  <a:gd name="connsiteY14" fmla="*/ 578442 h 710954"/>
                  <a:gd name="connsiteX15" fmla="*/ 326079 w 613094"/>
                  <a:gd name="connsiteY15" fmla="*/ 533149 h 710954"/>
                  <a:gd name="connsiteX16" fmla="*/ 290718 w 613094"/>
                  <a:gd name="connsiteY16" fmla="*/ 543479 h 710954"/>
                  <a:gd name="connsiteX17" fmla="*/ 264893 w 613094"/>
                  <a:gd name="connsiteY17" fmla="*/ 578442 h 710954"/>
                  <a:gd name="connsiteX18" fmla="*/ 208077 w 613094"/>
                  <a:gd name="connsiteY18" fmla="*/ 573675 h 710954"/>
                  <a:gd name="connsiteX19" fmla="*/ 187815 w 613094"/>
                  <a:gd name="connsiteY19" fmla="*/ 564934 h 710954"/>
                  <a:gd name="connsiteX20" fmla="*/ 95241 w 613094"/>
                  <a:gd name="connsiteY20" fmla="*/ 524011 h 710954"/>
                  <a:gd name="connsiteX21" fmla="*/ 77362 w 613094"/>
                  <a:gd name="connsiteY21" fmla="*/ 490239 h 710954"/>
                  <a:gd name="connsiteX22" fmla="*/ 84911 w 613094"/>
                  <a:gd name="connsiteY22" fmla="*/ 409585 h 710954"/>
                  <a:gd name="connsiteX23" fmla="*/ 117490 w 613094"/>
                  <a:gd name="connsiteY23" fmla="*/ 392103 h 710954"/>
                  <a:gd name="connsiteX24" fmla="*/ 91665 w 613094"/>
                  <a:gd name="connsiteY24" fmla="*/ 355551 h 710954"/>
                  <a:gd name="connsiteX25" fmla="*/ 78554 w 613094"/>
                  <a:gd name="connsiteY25" fmla="*/ 347207 h 710954"/>
                  <a:gd name="connsiteX26" fmla="*/ 66634 w 613094"/>
                  <a:gd name="connsiteY26" fmla="*/ 269334 h 710954"/>
                  <a:gd name="connsiteX27" fmla="*/ 49550 w 613094"/>
                  <a:gd name="connsiteY27" fmla="*/ 213313 h 710954"/>
                  <a:gd name="connsiteX28" fmla="*/ 40015 w 613094"/>
                  <a:gd name="connsiteY28" fmla="*/ 199804 h 710954"/>
                  <a:gd name="connsiteX29" fmla="*/ 51537 w 613094"/>
                  <a:gd name="connsiteY29" fmla="*/ 191858 h 710954"/>
                  <a:gd name="connsiteX30" fmla="*/ 70607 w 613094"/>
                  <a:gd name="connsiteY30" fmla="*/ 184309 h 710954"/>
                  <a:gd name="connsiteX31" fmla="*/ 80938 w 613094"/>
                  <a:gd name="connsiteY31" fmla="*/ 167225 h 710954"/>
                  <a:gd name="connsiteX32" fmla="*/ 67429 w 613094"/>
                  <a:gd name="connsiteY32" fmla="*/ 153716 h 710954"/>
                  <a:gd name="connsiteX33" fmla="*/ 40809 w 613094"/>
                  <a:gd name="connsiteY33" fmla="*/ 144578 h 710954"/>
                  <a:gd name="connsiteX34" fmla="*/ 28493 w 613094"/>
                  <a:gd name="connsiteY34" fmla="*/ 115972 h 710954"/>
                  <a:gd name="connsiteX35" fmla="*/ 23328 w 613094"/>
                  <a:gd name="connsiteY35" fmla="*/ 100477 h 710954"/>
                  <a:gd name="connsiteX36" fmla="*/ 681 w 613094"/>
                  <a:gd name="connsiteY36" fmla="*/ 48031 h 710954"/>
                  <a:gd name="connsiteX37" fmla="*/ 10614 w 613094"/>
                  <a:gd name="connsiteY37" fmla="*/ 39291 h 710954"/>
                  <a:gd name="connsiteX38" fmla="*/ 98817 w 613094"/>
                  <a:gd name="connsiteY38" fmla="*/ 7108 h 710954"/>
                  <a:gd name="connsiteX39" fmla="*/ 210859 w 613094"/>
                  <a:gd name="connsiteY39" fmla="*/ 34920 h 710954"/>
                  <a:gd name="connsiteX40" fmla="*/ 244233 w 613094"/>
                  <a:gd name="connsiteY40" fmla="*/ 68294 h 710954"/>
                  <a:gd name="connsiteX41" fmla="*/ 254563 w 613094"/>
                  <a:gd name="connsiteY41" fmla="*/ 100874 h 710954"/>
                  <a:gd name="connsiteX42" fmla="*/ 268071 w 613094"/>
                  <a:gd name="connsiteY42" fmla="*/ 134248 h 710954"/>
                  <a:gd name="connsiteX43" fmla="*/ 339190 w 613094"/>
                  <a:gd name="connsiteY43" fmla="*/ 181528 h 710954"/>
                  <a:gd name="connsiteX44" fmla="*/ 359850 w 613094"/>
                  <a:gd name="connsiteY44" fmla="*/ 230795 h 710954"/>
                  <a:gd name="connsiteX45" fmla="*/ 371372 w 613094"/>
                  <a:gd name="connsiteY45" fmla="*/ 258606 h 710954"/>
                  <a:gd name="connsiteX46" fmla="*/ 441697 w 613094"/>
                  <a:gd name="connsiteY46" fmla="*/ 282048 h 710954"/>
                  <a:gd name="connsiteX47" fmla="*/ 460370 w 613094"/>
                  <a:gd name="connsiteY47" fmla="*/ 293173 h 710954"/>
                  <a:gd name="connsiteX48" fmla="*/ 511226 w 613094"/>
                  <a:gd name="connsiteY48" fmla="*/ 295954 h 710954"/>
                  <a:gd name="connsiteX49" fmla="*/ 550560 w 613094"/>
                  <a:gd name="connsiteY49" fmla="*/ 283637 h 71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3094" h="710954">
                    <a:moveTo>
                      <a:pt x="550957" y="283637"/>
                    </a:moveTo>
                    <a:cubicBezTo>
                      <a:pt x="523940" y="297941"/>
                      <a:pt x="519172" y="321779"/>
                      <a:pt x="544203" y="340055"/>
                    </a:cubicBezTo>
                    <a:cubicBezTo>
                      <a:pt x="564069" y="354756"/>
                      <a:pt x="551752" y="362702"/>
                      <a:pt x="544600" y="371841"/>
                    </a:cubicBezTo>
                    <a:cubicBezTo>
                      <a:pt x="520762" y="402036"/>
                      <a:pt x="515199" y="433821"/>
                      <a:pt x="532681" y="468784"/>
                    </a:cubicBezTo>
                    <a:cubicBezTo>
                      <a:pt x="547779" y="498186"/>
                      <a:pt x="574001" y="517654"/>
                      <a:pt x="596251" y="541095"/>
                    </a:cubicBezTo>
                    <a:cubicBezTo>
                      <a:pt x="601416" y="546657"/>
                      <a:pt x="616116" y="543876"/>
                      <a:pt x="612541" y="556590"/>
                    </a:cubicBezTo>
                    <a:cubicBezTo>
                      <a:pt x="608567" y="570893"/>
                      <a:pt x="600621" y="585594"/>
                      <a:pt x="585921" y="589567"/>
                    </a:cubicBezTo>
                    <a:cubicBezTo>
                      <a:pt x="572809" y="593540"/>
                      <a:pt x="557711" y="591554"/>
                      <a:pt x="551354" y="607446"/>
                    </a:cubicBezTo>
                    <a:cubicBezTo>
                      <a:pt x="543408" y="628106"/>
                      <a:pt x="539038" y="649561"/>
                      <a:pt x="547779" y="670619"/>
                    </a:cubicBezTo>
                    <a:cubicBezTo>
                      <a:pt x="554931" y="687306"/>
                      <a:pt x="548176" y="690882"/>
                      <a:pt x="533475" y="690484"/>
                    </a:cubicBezTo>
                    <a:cubicBezTo>
                      <a:pt x="504472" y="689690"/>
                      <a:pt x="476660" y="693663"/>
                      <a:pt x="450835" y="707966"/>
                    </a:cubicBezTo>
                    <a:cubicBezTo>
                      <a:pt x="437723" y="715118"/>
                      <a:pt x="432161" y="708761"/>
                      <a:pt x="434545" y="696047"/>
                    </a:cubicBezTo>
                    <a:cubicBezTo>
                      <a:pt x="436531" y="684127"/>
                      <a:pt x="439313" y="671016"/>
                      <a:pt x="446464" y="662275"/>
                    </a:cubicBezTo>
                    <a:cubicBezTo>
                      <a:pt x="459575" y="645191"/>
                      <a:pt x="454808" y="636450"/>
                      <a:pt x="437326" y="628901"/>
                    </a:cubicBezTo>
                    <a:cubicBezTo>
                      <a:pt x="412295" y="617776"/>
                      <a:pt x="392033" y="601487"/>
                      <a:pt x="376140" y="578442"/>
                    </a:cubicBezTo>
                    <a:cubicBezTo>
                      <a:pt x="363426" y="560166"/>
                      <a:pt x="345150" y="545863"/>
                      <a:pt x="326079" y="533149"/>
                    </a:cubicBezTo>
                    <a:cubicBezTo>
                      <a:pt x="311378" y="523614"/>
                      <a:pt x="297075" y="524805"/>
                      <a:pt x="290718" y="543479"/>
                    </a:cubicBezTo>
                    <a:cubicBezTo>
                      <a:pt x="285951" y="558577"/>
                      <a:pt x="277210" y="569702"/>
                      <a:pt x="264893" y="578442"/>
                    </a:cubicBezTo>
                    <a:cubicBezTo>
                      <a:pt x="245027" y="592348"/>
                      <a:pt x="224765" y="602281"/>
                      <a:pt x="208077" y="573675"/>
                    </a:cubicBezTo>
                    <a:cubicBezTo>
                      <a:pt x="203310" y="565728"/>
                      <a:pt x="195761" y="564537"/>
                      <a:pt x="187815" y="564934"/>
                    </a:cubicBezTo>
                    <a:cubicBezTo>
                      <a:pt x="150070" y="567318"/>
                      <a:pt x="122655" y="546260"/>
                      <a:pt x="95241" y="524011"/>
                    </a:cubicBezTo>
                    <a:cubicBezTo>
                      <a:pt x="83719" y="514475"/>
                      <a:pt x="91665" y="498186"/>
                      <a:pt x="77362" y="490239"/>
                    </a:cubicBezTo>
                    <a:cubicBezTo>
                      <a:pt x="121066" y="477128"/>
                      <a:pt x="120669" y="449316"/>
                      <a:pt x="84911" y="409585"/>
                    </a:cubicBezTo>
                    <a:cubicBezTo>
                      <a:pt x="98022" y="406009"/>
                      <a:pt x="117888" y="409188"/>
                      <a:pt x="117490" y="392103"/>
                    </a:cubicBezTo>
                    <a:cubicBezTo>
                      <a:pt x="117490" y="377005"/>
                      <a:pt x="107557" y="363100"/>
                      <a:pt x="91665" y="355551"/>
                    </a:cubicBezTo>
                    <a:cubicBezTo>
                      <a:pt x="86897" y="353167"/>
                      <a:pt x="82924" y="349988"/>
                      <a:pt x="78554" y="347207"/>
                    </a:cubicBezTo>
                    <a:cubicBezTo>
                      <a:pt x="41604" y="322574"/>
                      <a:pt x="39220" y="307079"/>
                      <a:pt x="66634" y="269334"/>
                    </a:cubicBezTo>
                    <a:cubicBezTo>
                      <a:pt x="87692" y="240330"/>
                      <a:pt x="83321" y="224835"/>
                      <a:pt x="49550" y="213313"/>
                    </a:cubicBezTo>
                    <a:cubicBezTo>
                      <a:pt x="41604" y="210532"/>
                      <a:pt x="41206" y="205367"/>
                      <a:pt x="40015" y="199804"/>
                    </a:cubicBezTo>
                    <a:cubicBezTo>
                      <a:pt x="37233" y="187885"/>
                      <a:pt x="47564" y="193845"/>
                      <a:pt x="51537" y="191858"/>
                    </a:cubicBezTo>
                    <a:cubicBezTo>
                      <a:pt x="57893" y="189077"/>
                      <a:pt x="65840" y="188680"/>
                      <a:pt x="70607" y="184309"/>
                    </a:cubicBezTo>
                    <a:cubicBezTo>
                      <a:pt x="75773" y="180336"/>
                      <a:pt x="79746" y="173582"/>
                      <a:pt x="80938" y="167225"/>
                    </a:cubicBezTo>
                    <a:cubicBezTo>
                      <a:pt x="82527" y="158484"/>
                      <a:pt x="73786" y="156100"/>
                      <a:pt x="67429" y="153716"/>
                    </a:cubicBezTo>
                    <a:cubicBezTo>
                      <a:pt x="58688" y="150141"/>
                      <a:pt x="48358" y="149743"/>
                      <a:pt x="40809" y="144578"/>
                    </a:cubicBezTo>
                    <a:cubicBezTo>
                      <a:pt x="31274" y="138618"/>
                      <a:pt x="14587" y="133454"/>
                      <a:pt x="28493" y="115972"/>
                    </a:cubicBezTo>
                    <a:cubicBezTo>
                      <a:pt x="32863" y="110807"/>
                      <a:pt x="29684" y="102463"/>
                      <a:pt x="23328" y="100477"/>
                    </a:cubicBezTo>
                    <a:cubicBezTo>
                      <a:pt x="-6868" y="92530"/>
                      <a:pt x="9421" y="65116"/>
                      <a:pt x="681" y="48031"/>
                    </a:cubicBezTo>
                    <a:cubicBezTo>
                      <a:pt x="-2498" y="41674"/>
                      <a:pt x="6243" y="41277"/>
                      <a:pt x="10614" y="39291"/>
                    </a:cubicBezTo>
                    <a:cubicBezTo>
                      <a:pt x="39220" y="26577"/>
                      <a:pt x="69813" y="18631"/>
                      <a:pt x="98817" y="7108"/>
                    </a:cubicBezTo>
                    <a:cubicBezTo>
                      <a:pt x="135767" y="-7592"/>
                      <a:pt x="179471" y="-43"/>
                      <a:pt x="210859" y="34920"/>
                    </a:cubicBezTo>
                    <a:cubicBezTo>
                      <a:pt x="221189" y="46442"/>
                      <a:pt x="232313" y="57964"/>
                      <a:pt x="244233" y="68294"/>
                    </a:cubicBezTo>
                    <a:cubicBezTo>
                      <a:pt x="254960" y="77432"/>
                      <a:pt x="259728" y="89749"/>
                      <a:pt x="254563" y="100874"/>
                    </a:cubicBezTo>
                    <a:cubicBezTo>
                      <a:pt x="246219" y="118753"/>
                      <a:pt x="256947" y="126302"/>
                      <a:pt x="268071" y="134248"/>
                    </a:cubicBezTo>
                    <a:cubicBezTo>
                      <a:pt x="291513" y="150538"/>
                      <a:pt x="314159" y="168019"/>
                      <a:pt x="339190" y="181528"/>
                    </a:cubicBezTo>
                    <a:cubicBezTo>
                      <a:pt x="361439" y="193447"/>
                      <a:pt x="365810" y="208148"/>
                      <a:pt x="359850" y="230795"/>
                    </a:cubicBezTo>
                    <a:cubicBezTo>
                      <a:pt x="357069" y="241125"/>
                      <a:pt x="357864" y="253044"/>
                      <a:pt x="371372" y="258606"/>
                    </a:cubicBezTo>
                    <a:cubicBezTo>
                      <a:pt x="394416" y="268142"/>
                      <a:pt x="414282" y="286021"/>
                      <a:pt x="441697" y="282048"/>
                    </a:cubicBezTo>
                    <a:cubicBezTo>
                      <a:pt x="450437" y="280856"/>
                      <a:pt x="455205" y="286021"/>
                      <a:pt x="460370" y="293173"/>
                    </a:cubicBezTo>
                    <a:cubicBezTo>
                      <a:pt x="477454" y="316217"/>
                      <a:pt x="489374" y="316217"/>
                      <a:pt x="511226" y="295954"/>
                    </a:cubicBezTo>
                    <a:cubicBezTo>
                      <a:pt x="521954" y="285624"/>
                      <a:pt x="531886" y="270923"/>
                      <a:pt x="550560" y="28363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5" name="Free-form: Shape 288">
                <a:extLst>
                  <a:ext uri="{FF2B5EF4-FFF2-40B4-BE49-F238E27FC236}">
                    <a16:creationId xmlns:a16="http://schemas.microsoft.com/office/drawing/2014/main" id="{624D4D63-E732-7AE2-9290-CAF2C6DA8593}"/>
                  </a:ext>
                </a:extLst>
              </p:cNvPr>
              <p:cNvSpPr/>
              <p:nvPr/>
            </p:nvSpPr>
            <p:spPr>
              <a:xfrm>
                <a:off x="7225193" y="4795277"/>
                <a:ext cx="558235" cy="467943"/>
              </a:xfrm>
              <a:custGeom>
                <a:avLst/>
                <a:gdLst>
                  <a:gd name="connsiteX0" fmla="*/ 558236 w 558235"/>
                  <a:gd name="connsiteY0" fmla="*/ 208102 h 467943"/>
                  <a:gd name="connsiteX1" fmla="*/ 524861 w 558235"/>
                  <a:gd name="connsiteY1" fmla="*/ 222803 h 467943"/>
                  <a:gd name="connsiteX2" fmla="*/ 540356 w 558235"/>
                  <a:gd name="connsiteY2" fmla="*/ 251012 h 467943"/>
                  <a:gd name="connsiteX3" fmla="*/ 556249 w 558235"/>
                  <a:gd name="connsiteY3" fmla="*/ 271672 h 467943"/>
                  <a:gd name="connsiteX4" fmla="*/ 549097 w 558235"/>
                  <a:gd name="connsiteY4" fmla="*/ 287167 h 467943"/>
                  <a:gd name="connsiteX5" fmla="*/ 507379 w 558235"/>
                  <a:gd name="connsiteY5" fmla="*/ 298292 h 467943"/>
                  <a:gd name="connsiteX6" fmla="*/ 474800 w 558235"/>
                  <a:gd name="connsiteY6" fmla="*/ 324117 h 467943"/>
                  <a:gd name="connsiteX7" fmla="*/ 463675 w 558235"/>
                  <a:gd name="connsiteY7" fmla="*/ 334050 h 467943"/>
                  <a:gd name="connsiteX8" fmla="*/ 433480 w 558235"/>
                  <a:gd name="connsiteY8" fmla="*/ 376165 h 467943"/>
                  <a:gd name="connsiteX9" fmla="*/ 432288 w 558235"/>
                  <a:gd name="connsiteY9" fmla="*/ 383714 h 467943"/>
                  <a:gd name="connsiteX10" fmla="*/ 422752 w 558235"/>
                  <a:gd name="connsiteY10" fmla="*/ 463971 h 467943"/>
                  <a:gd name="connsiteX11" fmla="*/ 422355 w 558235"/>
                  <a:gd name="connsiteY11" fmla="*/ 467944 h 467943"/>
                  <a:gd name="connsiteX12" fmla="*/ 313889 w 558235"/>
                  <a:gd name="connsiteY12" fmla="*/ 404771 h 467943"/>
                  <a:gd name="connsiteX13" fmla="*/ 240783 w 558235"/>
                  <a:gd name="connsiteY13" fmla="*/ 330077 h 467943"/>
                  <a:gd name="connsiteX14" fmla="*/ 142647 w 558235"/>
                  <a:gd name="connsiteY14" fmla="*/ 223597 h 467943"/>
                  <a:gd name="connsiteX15" fmla="*/ 84243 w 558235"/>
                  <a:gd name="connsiteY15" fmla="*/ 184263 h 467943"/>
                  <a:gd name="connsiteX16" fmla="*/ 72721 w 558235"/>
                  <a:gd name="connsiteY16" fmla="*/ 165192 h 467943"/>
                  <a:gd name="connsiteX17" fmla="*/ 46101 w 558235"/>
                  <a:gd name="connsiteY17" fmla="*/ 92484 h 467943"/>
                  <a:gd name="connsiteX18" fmla="*/ 5178 w 558235"/>
                  <a:gd name="connsiteY18" fmla="*/ 25736 h 467943"/>
                  <a:gd name="connsiteX19" fmla="*/ 6370 w 558235"/>
                  <a:gd name="connsiteY19" fmla="*/ 3089 h 467943"/>
                  <a:gd name="connsiteX20" fmla="*/ 32990 w 558235"/>
                  <a:gd name="connsiteY20" fmla="*/ 6268 h 467943"/>
                  <a:gd name="connsiteX21" fmla="*/ 75899 w 558235"/>
                  <a:gd name="connsiteY21" fmla="*/ 41628 h 467943"/>
                  <a:gd name="connsiteX22" fmla="*/ 122782 w 558235"/>
                  <a:gd name="connsiteY22" fmla="*/ 12227 h 467943"/>
                  <a:gd name="connsiteX23" fmla="*/ 208601 w 558235"/>
                  <a:gd name="connsiteY23" fmla="*/ 7459 h 467943"/>
                  <a:gd name="connsiteX24" fmla="*/ 296407 w 558235"/>
                  <a:gd name="connsiteY24" fmla="*/ 29312 h 467943"/>
                  <a:gd name="connsiteX25" fmla="*/ 319054 w 558235"/>
                  <a:gd name="connsiteY25" fmla="*/ 29709 h 467943"/>
                  <a:gd name="connsiteX26" fmla="*/ 420766 w 558235"/>
                  <a:gd name="connsiteY26" fmla="*/ 28914 h 467943"/>
                  <a:gd name="connsiteX27" fmla="*/ 439042 w 558235"/>
                  <a:gd name="connsiteY27" fmla="*/ 42423 h 467943"/>
                  <a:gd name="connsiteX28" fmla="*/ 503406 w 558235"/>
                  <a:gd name="connsiteY28" fmla="*/ 63083 h 467943"/>
                  <a:gd name="connsiteX29" fmla="*/ 525259 w 558235"/>
                  <a:gd name="connsiteY29" fmla="*/ 60699 h 467943"/>
                  <a:gd name="connsiteX30" fmla="*/ 503804 w 558235"/>
                  <a:gd name="connsiteY30" fmla="*/ 111953 h 467943"/>
                  <a:gd name="connsiteX31" fmla="*/ 525259 w 558235"/>
                  <a:gd name="connsiteY31" fmla="*/ 183071 h 467943"/>
                  <a:gd name="connsiteX32" fmla="*/ 558236 w 558235"/>
                  <a:gd name="connsiteY32" fmla="*/ 208897 h 46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58235" h="467943">
                    <a:moveTo>
                      <a:pt x="558236" y="208102"/>
                    </a:moveTo>
                    <a:cubicBezTo>
                      <a:pt x="543535" y="209294"/>
                      <a:pt x="528437" y="208499"/>
                      <a:pt x="524861" y="222803"/>
                    </a:cubicBezTo>
                    <a:cubicBezTo>
                      <a:pt x="521683" y="234722"/>
                      <a:pt x="532410" y="243065"/>
                      <a:pt x="540356" y="251012"/>
                    </a:cubicBezTo>
                    <a:cubicBezTo>
                      <a:pt x="546713" y="256971"/>
                      <a:pt x="552276" y="263328"/>
                      <a:pt x="556249" y="271672"/>
                    </a:cubicBezTo>
                    <a:cubicBezTo>
                      <a:pt x="560222" y="280413"/>
                      <a:pt x="556249" y="287564"/>
                      <a:pt x="549097" y="287167"/>
                    </a:cubicBezTo>
                    <a:cubicBezTo>
                      <a:pt x="533602" y="286372"/>
                      <a:pt x="521286" y="296703"/>
                      <a:pt x="507379" y="298292"/>
                    </a:cubicBezTo>
                    <a:cubicBezTo>
                      <a:pt x="489898" y="300278"/>
                      <a:pt x="471622" y="296703"/>
                      <a:pt x="474800" y="324117"/>
                    </a:cubicBezTo>
                    <a:cubicBezTo>
                      <a:pt x="475595" y="330077"/>
                      <a:pt x="468046" y="331666"/>
                      <a:pt x="463675" y="334050"/>
                    </a:cubicBezTo>
                    <a:cubicBezTo>
                      <a:pt x="446591" y="343188"/>
                      <a:pt x="434672" y="355902"/>
                      <a:pt x="433480" y="376165"/>
                    </a:cubicBezTo>
                    <a:cubicBezTo>
                      <a:pt x="433480" y="378549"/>
                      <a:pt x="433480" y="382919"/>
                      <a:pt x="432288" y="383714"/>
                    </a:cubicBezTo>
                    <a:cubicBezTo>
                      <a:pt x="388981" y="405963"/>
                      <a:pt x="417587" y="436159"/>
                      <a:pt x="422752" y="463971"/>
                    </a:cubicBezTo>
                    <a:cubicBezTo>
                      <a:pt x="422752" y="464765"/>
                      <a:pt x="422752" y="465560"/>
                      <a:pt x="422355" y="467944"/>
                    </a:cubicBezTo>
                    <a:cubicBezTo>
                      <a:pt x="381432" y="454435"/>
                      <a:pt x="339317" y="434172"/>
                      <a:pt x="313889" y="404771"/>
                    </a:cubicBezTo>
                    <a:cubicBezTo>
                      <a:pt x="290845" y="378151"/>
                      <a:pt x="263430" y="356696"/>
                      <a:pt x="240783" y="330077"/>
                    </a:cubicBezTo>
                    <a:cubicBezTo>
                      <a:pt x="209396" y="293524"/>
                      <a:pt x="171254" y="263328"/>
                      <a:pt x="142647" y="223597"/>
                    </a:cubicBezTo>
                    <a:cubicBezTo>
                      <a:pt x="129934" y="206115"/>
                      <a:pt x="109273" y="188634"/>
                      <a:pt x="84243" y="184263"/>
                    </a:cubicBezTo>
                    <a:cubicBezTo>
                      <a:pt x="70734" y="182277"/>
                      <a:pt x="73118" y="173536"/>
                      <a:pt x="72721" y="165192"/>
                    </a:cubicBezTo>
                    <a:cubicBezTo>
                      <a:pt x="70337" y="138175"/>
                      <a:pt x="69145" y="107185"/>
                      <a:pt x="46101" y="92484"/>
                    </a:cubicBezTo>
                    <a:cubicBezTo>
                      <a:pt x="19878" y="75400"/>
                      <a:pt x="15508" y="49575"/>
                      <a:pt x="5178" y="25736"/>
                    </a:cubicBezTo>
                    <a:cubicBezTo>
                      <a:pt x="2397" y="18981"/>
                      <a:pt x="-5550" y="9049"/>
                      <a:pt x="6370" y="3089"/>
                    </a:cubicBezTo>
                    <a:cubicBezTo>
                      <a:pt x="15111" y="-1281"/>
                      <a:pt x="25441" y="-1679"/>
                      <a:pt x="32990" y="6268"/>
                    </a:cubicBezTo>
                    <a:cubicBezTo>
                      <a:pt x="46101" y="19776"/>
                      <a:pt x="57226" y="38847"/>
                      <a:pt x="75899" y="41628"/>
                    </a:cubicBezTo>
                    <a:cubicBezTo>
                      <a:pt x="96162" y="44409"/>
                      <a:pt x="105698" y="20968"/>
                      <a:pt x="122782" y="12227"/>
                    </a:cubicBezTo>
                    <a:cubicBezTo>
                      <a:pt x="150991" y="-2473"/>
                      <a:pt x="179995" y="1500"/>
                      <a:pt x="208601" y="7459"/>
                    </a:cubicBezTo>
                    <a:cubicBezTo>
                      <a:pt x="238002" y="13419"/>
                      <a:pt x="268198" y="17392"/>
                      <a:pt x="296407" y="29312"/>
                    </a:cubicBezTo>
                    <a:cubicBezTo>
                      <a:pt x="303956" y="32490"/>
                      <a:pt x="311108" y="33285"/>
                      <a:pt x="319054" y="29709"/>
                    </a:cubicBezTo>
                    <a:cubicBezTo>
                      <a:pt x="352825" y="15008"/>
                      <a:pt x="386994" y="20968"/>
                      <a:pt x="420766" y="28914"/>
                    </a:cubicBezTo>
                    <a:cubicBezTo>
                      <a:pt x="427917" y="30504"/>
                      <a:pt x="434274" y="34874"/>
                      <a:pt x="439042" y="42423"/>
                    </a:cubicBezTo>
                    <a:cubicBezTo>
                      <a:pt x="458510" y="72221"/>
                      <a:pt x="471622" y="76194"/>
                      <a:pt x="503406" y="63083"/>
                    </a:cubicBezTo>
                    <a:cubicBezTo>
                      <a:pt x="510161" y="60302"/>
                      <a:pt x="516120" y="57123"/>
                      <a:pt x="525259" y="60699"/>
                    </a:cubicBezTo>
                    <a:cubicBezTo>
                      <a:pt x="518107" y="77784"/>
                      <a:pt x="510955" y="94868"/>
                      <a:pt x="503804" y="111953"/>
                    </a:cubicBezTo>
                    <a:cubicBezTo>
                      <a:pt x="488706" y="148505"/>
                      <a:pt x="492679" y="161617"/>
                      <a:pt x="525259" y="183071"/>
                    </a:cubicBezTo>
                    <a:cubicBezTo>
                      <a:pt x="535986" y="190223"/>
                      <a:pt x="548303" y="194991"/>
                      <a:pt x="558236" y="20889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289">
                <a:extLst>
                  <a:ext uri="{FF2B5EF4-FFF2-40B4-BE49-F238E27FC236}">
                    <a16:creationId xmlns:a16="http://schemas.microsoft.com/office/drawing/2014/main" id="{3F289001-455D-DAA5-72E7-069C3FFE9340}"/>
                  </a:ext>
                </a:extLst>
              </p:cNvPr>
              <p:cNvSpPr/>
              <p:nvPr/>
            </p:nvSpPr>
            <p:spPr>
              <a:xfrm>
                <a:off x="7786210" y="5292617"/>
                <a:ext cx="260801" cy="519870"/>
              </a:xfrm>
              <a:custGeom>
                <a:avLst/>
                <a:gdLst>
                  <a:gd name="connsiteX0" fmla="*/ 0 w 260801"/>
                  <a:gd name="connsiteY0" fmla="*/ 390959 h 519870"/>
                  <a:gd name="connsiteX1" fmla="*/ 23044 w 260801"/>
                  <a:gd name="connsiteY1" fmla="*/ 390959 h 519870"/>
                  <a:gd name="connsiteX2" fmla="*/ 9535 w 260801"/>
                  <a:gd name="connsiteY2" fmla="*/ 359969 h 519870"/>
                  <a:gd name="connsiteX3" fmla="*/ 5562 w 260801"/>
                  <a:gd name="connsiteY3" fmla="*/ 335336 h 519870"/>
                  <a:gd name="connsiteX4" fmla="*/ 24633 w 260801"/>
                  <a:gd name="connsiteY4" fmla="*/ 249119 h 519870"/>
                  <a:gd name="connsiteX5" fmla="*/ 17084 w 260801"/>
                  <a:gd name="connsiteY5" fmla="*/ 214553 h 519870"/>
                  <a:gd name="connsiteX6" fmla="*/ 21057 w 260801"/>
                  <a:gd name="connsiteY6" fmla="*/ 190714 h 519870"/>
                  <a:gd name="connsiteX7" fmla="*/ 16290 w 260801"/>
                  <a:gd name="connsiteY7" fmla="*/ 118006 h 519870"/>
                  <a:gd name="connsiteX8" fmla="*/ 12317 w 260801"/>
                  <a:gd name="connsiteY8" fmla="*/ 58012 h 519870"/>
                  <a:gd name="connsiteX9" fmla="*/ 29401 w 260801"/>
                  <a:gd name="connsiteY9" fmla="*/ 17487 h 519870"/>
                  <a:gd name="connsiteX10" fmla="*/ 65556 w 260801"/>
                  <a:gd name="connsiteY10" fmla="*/ 3183 h 519870"/>
                  <a:gd name="connsiteX11" fmla="*/ 137470 w 260801"/>
                  <a:gd name="connsiteY11" fmla="*/ 42120 h 519870"/>
                  <a:gd name="connsiteX12" fmla="*/ 174817 w 260801"/>
                  <a:gd name="connsiteY12" fmla="*/ 127542 h 519870"/>
                  <a:gd name="connsiteX13" fmla="*/ 162103 w 260801"/>
                  <a:gd name="connsiteY13" fmla="*/ 176808 h 519870"/>
                  <a:gd name="connsiteX14" fmla="*/ 162103 w 260801"/>
                  <a:gd name="connsiteY14" fmla="*/ 179192 h 519870"/>
                  <a:gd name="connsiteX15" fmla="*/ 197464 w 260801"/>
                  <a:gd name="connsiteY15" fmla="*/ 276931 h 519870"/>
                  <a:gd name="connsiteX16" fmla="*/ 208191 w 260801"/>
                  <a:gd name="connsiteY16" fmla="*/ 297194 h 519870"/>
                  <a:gd name="connsiteX17" fmla="*/ 226070 w 260801"/>
                  <a:gd name="connsiteY17" fmla="*/ 309113 h 519870"/>
                  <a:gd name="connsiteX18" fmla="*/ 257458 w 260801"/>
                  <a:gd name="connsiteY18" fmla="*/ 343680 h 519870"/>
                  <a:gd name="connsiteX19" fmla="*/ 240770 w 260801"/>
                  <a:gd name="connsiteY19" fmla="*/ 369505 h 519870"/>
                  <a:gd name="connsiteX20" fmla="*/ 210178 w 260801"/>
                  <a:gd name="connsiteY20" fmla="*/ 423936 h 519870"/>
                  <a:gd name="connsiteX21" fmla="*/ 185942 w 260801"/>
                  <a:gd name="connsiteY21" fmla="*/ 447377 h 519870"/>
                  <a:gd name="connsiteX22" fmla="*/ 158527 w 260801"/>
                  <a:gd name="connsiteY22" fmla="*/ 485917 h 519870"/>
                  <a:gd name="connsiteX23" fmla="*/ 145416 w 260801"/>
                  <a:gd name="connsiteY23" fmla="*/ 518894 h 519870"/>
                  <a:gd name="connsiteX24" fmla="*/ 106082 w 260801"/>
                  <a:gd name="connsiteY24" fmla="*/ 495055 h 519870"/>
                  <a:gd name="connsiteX25" fmla="*/ 32182 w 260801"/>
                  <a:gd name="connsiteY25" fmla="*/ 421552 h 519870"/>
                  <a:gd name="connsiteX26" fmla="*/ 794 w 260801"/>
                  <a:gd name="connsiteY26" fmla="*/ 391754 h 519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0801" h="519870">
                    <a:moveTo>
                      <a:pt x="0" y="390959"/>
                    </a:moveTo>
                    <a:cubicBezTo>
                      <a:pt x="8741" y="386192"/>
                      <a:pt x="15495" y="388973"/>
                      <a:pt x="23044" y="390959"/>
                    </a:cubicBezTo>
                    <a:cubicBezTo>
                      <a:pt x="21057" y="378246"/>
                      <a:pt x="19071" y="367121"/>
                      <a:pt x="9535" y="359969"/>
                    </a:cubicBezTo>
                    <a:cubicBezTo>
                      <a:pt x="-397" y="352818"/>
                      <a:pt x="3576" y="345269"/>
                      <a:pt x="5562" y="335336"/>
                    </a:cubicBezTo>
                    <a:cubicBezTo>
                      <a:pt x="11522" y="306332"/>
                      <a:pt x="28209" y="280110"/>
                      <a:pt x="24633" y="249119"/>
                    </a:cubicBezTo>
                    <a:cubicBezTo>
                      <a:pt x="23441" y="237200"/>
                      <a:pt x="26620" y="224883"/>
                      <a:pt x="17084" y="214553"/>
                    </a:cubicBezTo>
                    <a:cubicBezTo>
                      <a:pt x="9535" y="206210"/>
                      <a:pt x="18276" y="198263"/>
                      <a:pt x="21057" y="190714"/>
                    </a:cubicBezTo>
                    <a:cubicBezTo>
                      <a:pt x="30593" y="165684"/>
                      <a:pt x="36950" y="142639"/>
                      <a:pt x="16290" y="118006"/>
                    </a:cubicBezTo>
                    <a:cubicBezTo>
                      <a:pt x="2384" y="101319"/>
                      <a:pt x="6357" y="77878"/>
                      <a:pt x="12317" y="58012"/>
                    </a:cubicBezTo>
                    <a:cubicBezTo>
                      <a:pt x="16290" y="44106"/>
                      <a:pt x="23839" y="30995"/>
                      <a:pt x="29401" y="17487"/>
                    </a:cubicBezTo>
                    <a:cubicBezTo>
                      <a:pt x="36553" y="-790"/>
                      <a:pt x="42909" y="-3174"/>
                      <a:pt x="65556" y="3183"/>
                    </a:cubicBezTo>
                    <a:cubicBezTo>
                      <a:pt x="94560" y="11129"/>
                      <a:pt x="114426" y="25830"/>
                      <a:pt x="137470" y="42120"/>
                    </a:cubicBezTo>
                    <a:cubicBezTo>
                      <a:pt x="176803" y="69932"/>
                      <a:pt x="187134" y="80262"/>
                      <a:pt x="174817" y="127542"/>
                    </a:cubicBezTo>
                    <a:cubicBezTo>
                      <a:pt x="170447" y="143831"/>
                      <a:pt x="177598" y="163300"/>
                      <a:pt x="162103" y="176808"/>
                    </a:cubicBezTo>
                    <a:cubicBezTo>
                      <a:pt x="161706" y="177206"/>
                      <a:pt x="161308" y="178795"/>
                      <a:pt x="162103" y="179192"/>
                    </a:cubicBezTo>
                    <a:cubicBezTo>
                      <a:pt x="184353" y="207799"/>
                      <a:pt x="161308" y="252695"/>
                      <a:pt x="197464" y="276931"/>
                    </a:cubicBezTo>
                    <a:cubicBezTo>
                      <a:pt x="203026" y="280904"/>
                      <a:pt x="205410" y="290042"/>
                      <a:pt x="208191" y="297194"/>
                    </a:cubicBezTo>
                    <a:cubicBezTo>
                      <a:pt x="211370" y="305935"/>
                      <a:pt x="220111" y="311100"/>
                      <a:pt x="226070" y="309113"/>
                    </a:cubicBezTo>
                    <a:cubicBezTo>
                      <a:pt x="261828" y="297194"/>
                      <a:pt x="247922" y="331760"/>
                      <a:pt x="257458" y="343680"/>
                    </a:cubicBezTo>
                    <a:cubicBezTo>
                      <a:pt x="267788" y="356393"/>
                      <a:pt x="251896" y="365134"/>
                      <a:pt x="240770" y="369505"/>
                    </a:cubicBezTo>
                    <a:cubicBezTo>
                      <a:pt x="216137" y="379835"/>
                      <a:pt x="220508" y="406057"/>
                      <a:pt x="210178" y="423936"/>
                    </a:cubicBezTo>
                    <a:cubicBezTo>
                      <a:pt x="203821" y="435061"/>
                      <a:pt x="199053" y="442213"/>
                      <a:pt x="185942" y="447377"/>
                    </a:cubicBezTo>
                    <a:cubicBezTo>
                      <a:pt x="170844" y="452940"/>
                      <a:pt x="150184" y="458105"/>
                      <a:pt x="158527" y="485917"/>
                    </a:cubicBezTo>
                    <a:cubicBezTo>
                      <a:pt x="160911" y="493863"/>
                      <a:pt x="164884" y="516113"/>
                      <a:pt x="145416" y="518894"/>
                    </a:cubicBezTo>
                    <a:cubicBezTo>
                      <a:pt x="127934" y="521277"/>
                      <a:pt x="112042" y="521277"/>
                      <a:pt x="106082" y="495055"/>
                    </a:cubicBezTo>
                    <a:cubicBezTo>
                      <a:pt x="97739" y="456913"/>
                      <a:pt x="59199" y="443802"/>
                      <a:pt x="32182" y="421552"/>
                    </a:cubicBezTo>
                    <a:cubicBezTo>
                      <a:pt x="21455" y="412414"/>
                      <a:pt x="11522" y="403673"/>
                      <a:pt x="794" y="39175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7" name="Free-form: Shape 290">
                <a:extLst>
                  <a:ext uri="{FF2B5EF4-FFF2-40B4-BE49-F238E27FC236}">
                    <a16:creationId xmlns:a16="http://schemas.microsoft.com/office/drawing/2014/main" id="{D27A0762-3965-8E8F-47ED-7BF30A7926DA}"/>
                  </a:ext>
                </a:extLst>
              </p:cNvPr>
              <p:cNvSpPr/>
              <p:nvPr/>
            </p:nvSpPr>
            <p:spPr>
              <a:xfrm>
                <a:off x="7977142" y="5331095"/>
                <a:ext cx="352356" cy="257230"/>
              </a:xfrm>
              <a:custGeom>
                <a:avLst/>
                <a:gdLst>
                  <a:gd name="connsiteX0" fmla="*/ 352192 w 352356"/>
                  <a:gd name="connsiteY0" fmla="*/ 130384 h 257230"/>
                  <a:gd name="connsiteX1" fmla="*/ 305309 w 352356"/>
                  <a:gd name="connsiteY1" fmla="*/ 203489 h 257230"/>
                  <a:gd name="connsiteX2" fmla="*/ 275511 w 352356"/>
                  <a:gd name="connsiteY2" fmla="*/ 204284 h 257230"/>
                  <a:gd name="connsiteX3" fmla="*/ 202803 w 352356"/>
                  <a:gd name="connsiteY3" fmla="*/ 225739 h 257230"/>
                  <a:gd name="connsiteX4" fmla="*/ 145193 w 352356"/>
                  <a:gd name="connsiteY4" fmla="*/ 255140 h 257230"/>
                  <a:gd name="connsiteX5" fmla="*/ 43481 w 352356"/>
                  <a:gd name="connsiteY5" fmla="*/ 244810 h 257230"/>
                  <a:gd name="connsiteX6" fmla="*/ 6531 w 352356"/>
                  <a:gd name="connsiteY6" fmla="*/ 193556 h 257230"/>
                  <a:gd name="connsiteX7" fmla="*/ 968 w 352356"/>
                  <a:gd name="connsiteY7" fmla="*/ 118067 h 257230"/>
                  <a:gd name="connsiteX8" fmla="*/ 8915 w 352356"/>
                  <a:gd name="connsiteY8" fmla="*/ 100188 h 257230"/>
                  <a:gd name="connsiteX9" fmla="*/ 36727 w 352356"/>
                  <a:gd name="connsiteY9" fmla="*/ 64033 h 257230"/>
                  <a:gd name="connsiteX10" fmla="*/ 95132 w 352356"/>
                  <a:gd name="connsiteY10" fmla="*/ 42975 h 257230"/>
                  <a:gd name="connsiteX11" fmla="*/ 120957 w 352356"/>
                  <a:gd name="connsiteY11" fmla="*/ 36221 h 257230"/>
                  <a:gd name="connsiteX12" fmla="*/ 135657 w 352356"/>
                  <a:gd name="connsiteY12" fmla="*/ 21123 h 257230"/>
                  <a:gd name="connsiteX13" fmla="*/ 221079 w 352356"/>
                  <a:gd name="connsiteY13" fmla="*/ 1655 h 257230"/>
                  <a:gd name="connsiteX14" fmla="*/ 265181 w 352356"/>
                  <a:gd name="connsiteY14" fmla="*/ 14369 h 257230"/>
                  <a:gd name="connsiteX15" fmla="*/ 321599 w 352356"/>
                  <a:gd name="connsiteY15" fmla="*/ 58868 h 257230"/>
                  <a:gd name="connsiteX16" fmla="*/ 352192 w 352356"/>
                  <a:gd name="connsiteY16" fmla="*/ 131576 h 25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356" h="257230">
                    <a:moveTo>
                      <a:pt x="352192" y="130384"/>
                    </a:moveTo>
                    <a:cubicBezTo>
                      <a:pt x="352192" y="157004"/>
                      <a:pt x="327559" y="194748"/>
                      <a:pt x="305309" y="203489"/>
                    </a:cubicBezTo>
                    <a:cubicBezTo>
                      <a:pt x="294979" y="207462"/>
                      <a:pt x="286238" y="209051"/>
                      <a:pt x="275511" y="204284"/>
                    </a:cubicBezTo>
                    <a:cubicBezTo>
                      <a:pt x="245315" y="189584"/>
                      <a:pt x="219093" y="201503"/>
                      <a:pt x="202803" y="225739"/>
                    </a:cubicBezTo>
                    <a:cubicBezTo>
                      <a:pt x="187705" y="247591"/>
                      <a:pt x="167442" y="251564"/>
                      <a:pt x="145193" y="255140"/>
                    </a:cubicBezTo>
                    <a:cubicBezTo>
                      <a:pt x="110627" y="260305"/>
                      <a:pt x="75266" y="255537"/>
                      <a:pt x="43481" y="244810"/>
                    </a:cubicBezTo>
                    <a:cubicBezTo>
                      <a:pt x="27191" y="239247"/>
                      <a:pt x="6531" y="214217"/>
                      <a:pt x="6531" y="193556"/>
                    </a:cubicBezTo>
                    <a:cubicBezTo>
                      <a:pt x="6531" y="168128"/>
                      <a:pt x="-3005" y="143495"/>
                      <a:pt x="968" y="118067"/>
                    </a:cubicBezTo>
                    <a:cubicBezTo>
                      <a:pt x="2161" y="110915"/>
                      <a:pt x="1763" y="102969"/>
                      <a:pt x="8915" y="100188"/>
                    </a:cubicBezTo>
                    <a:cubicBezTo>
                      <a:pt x="25602" y="93434"/>
                      <a:pt x="30370" y="77939"/>
                      <a:pt x="36727" y="64033"/>
                    </a:cubicBezTo>
                    <a:cubicBezTo>
                      <a:pt x="50235" y="33043"/>
                      <a:pt x="66128" y="27083"/>
                      <a:pt x="95132" y="42975"/>
                    </a:cubicBezTo>
                    <a:cubicBezTo>
                      <a:pt x="105859" y="48935"/>
                      <a:pt x="116189" y="48935"/>
                      <a:pt x="120957" y="36221"/>
                    </a:cubicBezTo>
                    <a:cubicBezTo>
                      <a:pt x="123738" y="28275"/>
                      <a:pt x="126519" y="19931"/>
                      <a:pt x="135657" y="21123"/>
                    </a:cubicBezTo>
                    <a:cubicBezTo>
                      <a:pt x="166647" y="25494"/>
                      <a:pt x="192473" y="8012"/>
                      <a:pt x="221079" y="1655"/>
                    </a:cubicBezTo>
                    <a:cubicBezTo>
                      <a:pt x="239355" y="-2318"/>
                      <a:pt x="252467" y="463"/>
                      <a:pt x="265181" y="14369"/>
                    </a:cubicBezTo>
                    <a:cubicBezTo>
                      <a:pt x="281470" y="31851"/>
                      <a:pt x="298952" y="47346"/>
                      <a:pt x="321599" y="58868"/>
                    </a:cubicBezTo>
                    <a:cubicBezTo>
                      <a:pt x="348616" y="72774"/>
                      <a:pt x="353384" y="102175"/>
                      <a:pt x="352192" y="131576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8" name="Free-form: Shape 291">
                <a:extLst>
                  <a:ext uri="{FF2B5EF4-FFF2-40B4-BE49-F238E27FC236}">
                    <a16:creationId xmlns:a16="http://schemas.microsoft.com/office/drawing/2014/main" id="{2F6F4A1A-4B5B-378A-2B66-191482131202}"/>
                  </a:ext>
                </a:extLst>
              </p:cNvPr>
              <p:cNvSpPr/>
              <p:nvPr/>
            </p:nvSpPr>
            <p:spPr>
              <a:xfrm>
                <a:off x="7748270" y="2965965"/>
                <a:ext cx="396314" cy="145974"/>
              </a:xfrm>
              <a:custGeom>
                <a:avLst/>
                <a:gdLst>
                  <a:gd name="connsiteX0" fmla="*/ 395519 w 396314"/>
                  <a:gd name="connsiteY0" fmla="*/ 60789 h 145974"/>
                  <a:gd name="connsiteX1" fmla="*/ 381614 w 396314"/>
                  <a:gd name="connsiteY1" fmla="*/ 119591 h 145974"/>
                  <a:gd name="connsiteX2" fmla="*/ 366516 w 396314"/>
                  <a:gd name="connsiteY2" fmla="*/ 137072 h 145974"/>
                  <a:gd name="connsiteX3" fmla="*/ 229841 w 396314"/>
                  <a:gd name="connsiteY3" fmla="*/ 145813 h 145974"/>
                  <a:gd name="connsiteX4" fmla="*/ 59394 w 396314"/>
                  <a:gd name="connsiteY4" fmla="*/ 133099 h 145974"/>
                  <a:gd name="connsiteX5" fmla="*/ 20458 w 396314"/>
                  <a:gd name="connsiteY5" fmla="*/ 131510 h 145974"/>
                  <a:gd name="connsiteX6" fmla="*/ 8141 w 396314"/>
                  <a:gd name="connsiteY6" fmla="*/ 124358 h 145974"/>
                  <a:gd name="connsiteX7" fmla="*/ 19266 w 396314"/>
                  <a:gd name="connsiteY7" fmla="*/ 115618 h 145974"/>
                  <a:gd name="connsiteX8" fmla="*/ 64957 w 396314"/>
                  <a:gd name="connsiteY8" fmla="*/ 93368 h 145974"/>
                  <a:gd name="connsiteX9" fmla="*/ 20855 w 396314"/>
                  <a:gd name="connsiteY9" fmla="*/ 84230 h 145974"/>
                  <a:gd name="connsiteX10" fmla="*/ 195 w 396314"/>
                  <a:gd name="connsiteY10" fmla="*/ 78270 h 145974"/>
                  <a:gd name="connsiteX11" fmla="*/ 19266 w 396314"/>
                  <a:gd name="connsiteY11" fmla="*/ 43704 h 145974"/>
                  <a:gd name="connsiteX12" fmla="*/ 83233 w 396314"/>
                  <a:gd name="connsiteY12" fmla="*/ 34169 h 145974"/>
                  <a:gd name="connsiteX13" fmla="*/ 118196 w 396314"/>
                  <a:gd name="connsiteY13" fmla="*/ 45691 h 145974"/>
                  <a:gd name="connsiteX14" fmla="*/ 167860 w 396314"/>
                  <a:gd name="connsiteY14" fmla="*/ 13906 h 145974"/>
                  <a:gd name="connsiteX15" fmla="*/ 182163 w 396314"/>
                  <a:gd name="connsiteY15" fmla="*/ 0 h 145974"/>
                  <a:gd name="connsiteX16" fmla="*/ 219908 w 396314"/>
                  <a:gd name="connsiteY16" fmla="*/ 7549 h 145974"/>
                  <a:gd name="connsiteX17" fmla="*/ 318839 w 396314"/>
                  <a:gd name="connsiteY17" fmla="*/ 30990 h 145974"/>
                  <a:gd name="connsiteX18" fmla="*/ 396314 w 396314"/>
                  <a:gd name="connsiteY18" fmla="*/ 59994 h 14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6314" h="145974">
                    <a:moveTo>
                      <a:pt x="395519" y="60789"/>
                    </a:moveTo>
                    <a:cubicBezTo>
                      <a:pt x="383601" y="79462"/>
                      <a:pt x="375654" y="97341"/>
                      <a:pt x="381614" y="119591"/>
                    </a:cubicBezTo>
                    <a:cubicBezTo>
                      <a:pt x="384395" y="130716"/>
                      <a:pt x="380024" y="137470"/>
                      <a:pt x="366516" y="137072"/>
                    </a:cubicBezTo>
                    <a:cubicBezTo>
                      <a:pt x="320428" y="136675"/>
                      <a:pt x="274737" y="147403"/>
                      <a:pt x="229841" y="145813"/>
                    </a:cubicBezTo>
                    <a:cubicBezTo>
                      <a:pt x="173025" y="144224"/>
                      <a:pt x="115812" y="143827"/>
                      <a:pt x="59394" y="133099"/>
                    </a:cubicBezTo>
                    <a:cubicBezTo>
                      <a:pt x="46680" y="130716"/>
                      <a:pt x="33569" y="131907"/>
                      <a:pt x="20458" y="131510"/>
                    </a:cubicBezTo>
                    <a:cubicBezTo>
                      <a:pt x="14895" y="131510"/>
                      <a:pt x="8538" y="129921"/>
                      <a:pt x="8141" y="124358"/>
                    </a:cubicBezTo>
                    <a:cubicBezTo>
                      <a:pt x="7744" y="118399"/>
                      <a:pt x="14100" y="117604"/>
                      <a:pt x="19266" y="115618"/>
                    </a:cubicBezTo>
                    <a:cubicBezTo>
                      <a:pt x="34761" y="109261"/>
                      <a:pt x="54626" y="111644"/>
                      <a:pt x="64957" y="93368"/>
                    </a:cubicBezTo>
                    <a:cubicBezTo>
                      <a:pt x="51448" y="83038"/>
                      <a:pt x="35953" y="85422"/>
                      <a:pt x="20855" y="84230"/>
                    </a:cubicBezTo>
                    <a:cubicBezTo>
                      <a:pt x="14100" y="83833"/>
                      <a:pt x="989" y="98136"/>
                      <a:pt x="195" y="78270"/>
                    </a:cubicBezTo>
                    <a:cubicBezTo>
                      <a:pt x="-600" y="63172"/>
                      <a:pt x="195" y="45691"/>
                      <a:pt x="19266" y="43704"/>
                    </a:cubicBezTo>
                    <a:cubicBezTo>
                      <a:pt x="40721" y="41718"/>
                      <a:pt x="61778" y="38142"/>
                      <a:pt x="83233" y="34169"/>
                    </a:cubicBezTo>
                    <a:cubicBezTo>
                      <a:pt x="93563" y="32182"/>
                      <a:pt x="105880" y="44102"/>
                      <a:pt x="118196" y="45691"/>
                    </a:cubicBezTo>
                    <a:cubicBezTo>
                      <a:pt x="158325" y="52048"/>
                      <a:pt x="166271" y="46485"/>
                      <a:pt x="167860" y="13906"/>
                    </a:cubicBezTo>
                    <a:cubicBezTo>
                      <a:pt x="168257" y="3576"/>
                      <a:pt x="172628" y="397"/>
                      <a:pt x="182163" y="0"/>
                    </a:cubicBezTo>
                    <a:cubicBezTo>
                      <a:pt x="195275" y="0"/>
                      <a:pt x="207989" y="0"/>
                      <a:pt x="219908" y="7549"/>
                    </a:cubicBezTo>
                    <a:cubicBezTo>
                      <a:pt x="250104" y="26620"/>
                      <a:pt x="283478" y="37347"/>
                      <a:pt x="318839" y="30990"/>
                    </a:cubicBezTo>
                    <a:cubicBezTo>
                      <a:pt x="351815" y="25031"/>
                      <a:pt x="371283" y="47677"/>
                      <a:pt x="396314" y="5999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292">
                <a:extLst>
                  <a:ext uri="{FF2B5EF4-FFF2-40B4-BE49-F238E27FC236}">
                    <a16:creationId xmlns:a16="http://schemas.microsoft.com/office/drawing/2014/main" id="{649CF2F3-A44F-1160-1EA5-FF2F2A5E3E0B}"/>
                  </a:ext>
                </a:extLst>
              </p:cNvPr>
              <p:cNvSpPr/>
              <p:nvPr/>
            </p:nvSpPr>
            <p:spPr>
              <a:xfrm>
                <a:off x="7655108" y="5115960"/>
                <a:ext cx="248333" cy="284692"/>
              </a:xfrm>
              <a:custGeom>
                <a:avLst/>
                <a:gdLst>
                  <a:gd name="connsiteX0" fmla="*/ 78259 w 248333"/>
                  <a:gd name="connsiteY0" fmla="*/ 22505 h 284692"/>
                  <a:gd name="connsiteX1" fmla="*/ 78259 w 248333"/>
                  <a:gd name="connsiteY1" fmla="*/ 652 h 284692"/>
                  <a:gd name="connsiteX2" fmla="*/ 105674 w 248333"/>
                  <a:gd name="connsiteY2" fmla="*/ 20915 h 284692"/>
                  <a:gd name="connsiteX3" fmla="*/ 148583 w 248333"/>
                  <a:gd name="connsiteY3" fmla="*/ 70579 h 284692"/>
                  <a:gd name="connsiteX4" fmla="*/ 212153 w 248333"/>
                  <a:gd name="connsiteY4" fmla="*/ 87266 h 284692"/>
                  <a:gd name="connsiteX5" fmla="*/ 237978 w 248333"/>
                  <a:gd name="connsiteY5" fmla="*/ 97597 h 284692"/>
                  <a:gd name="connsiteX6" fmla="*/ 248308 w 248333"/>
                  <a:gd name="connsiteY6" fmla="*/ 114284 h 284692"/>
                  <a:gd name="connsiteX7" fmla="*/ 232813 w 248333"/>
                  <a:gd name="connsiteY7" fmla="*/ 124614 h 284692"/>
                  <a:gd name="connsiteX8" fmla="*/ 223278 w 248333"/>
                  <a:gd name="connsiteY8" fmla="*/ 146863 h 284692"/>
                  <a:gd name="connsiteX9" fmla="*/ 222880 w 248333"/>
                  <a:gd name="connsiteY9" fmla="*/ 161166 h 284692"/>
                  <a:gd name="connsiteX10" fmla="*/ 206193 w 248333"/>
                  <a:gd name="connsiteY10" fmla="*/ 161961 h 284692"/>
                  <a:gd name="connsiteX11" fmla="*/ 142624 w 248333"/>
                  <a:gd name="connsiteY11" fmla="*/ 177853 h 284692"/>
                  <a:gd name="connsiteX12" fmla="*/ 118785 w 248333"/>
                  <a:gd name="connsiteY12" fmla="*/ 266851 h 284692"/>
                  <a:gd name="connsiteX13" fmla="*/ 115606 w 248333"/>
                  <a:gd name="connsiteY13" fmla="*/ 283538 h 284692"/>
                  <a:gd name="connsiteX14" fmla="*/ 99316 w 248333"/>
                  <a:gd name="connsiteY14" fmla="*/ 274400 h 284692"/>
                  <a:gd name="connsiteX15" fmla="*/ 59585 w 248333"/>
                  <a:gd name="connsiteY15" fmla="*/ 229901 h 284692"/>
                  <a:gd name="connsiteX16" fmla="*/ 25814 w 248333"/>
                  <a:gd name="connsiteY16" fmla="*/ 206460 h 284692"/>
                  <a:gd name="connsiteX17" fmla="*/ 8729 w 248333"/>
                  <a:gd name="connsiteY17" fmla="*/ 171497 h 284692"/>
                  <a:gd name="connsiteX18" fmla="*/ 4359 w 248333"/>
                  <a:gd name="connsiteY18" fmla="*/ 105940 h 284692"/>
                  <a:gd name="connsiteX19" fmla="*/ 2770 w 248333"/>
                  <a:gd name="connsiteY19" fmla="*/ 90445 h 284692"/>
                  <a:gd name="connsiteX20" fmla="*/ 27403 w 248333"/>
                  <a:gd name="connsiteY20" fmla="*/ 54289 h 284692"/>
                  <a:gd name="connsiteX21" fmla="*/ 61572 w 248333"/>
                  <a:gd name="connsiteY21" fmla="*/ 40781 h 284692"/>
                  <a:gd name="connsiteX22" fmla="*/ 78656 w 248333"/>
                  <a:gd name="connsiteY22" fmla="*/ 22107 h 284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8333" h="284692">
                    <a:moveTo>
                      <a:pt x="78259" y="22505"/>
                    </a:moveTo>
                    <a:cubicBezTo>
                      <a:pt x="82232" y="16942"/>
                      <a:pt x="65148" y="4626"/>
                      <a:pt x="78259" y="652"/>
                    </a:cubicBezTo>
                    <a:cubicBezTo>
                      <a:pt x="91370" y="-3321"/>
                      <a:pt x="99316" y="11777"/>
                      <a:pt x="105674" y="20915"/>
                    </a:cubicBezTo>
                    <a:cubicBezTo>
                      <a:pt x="118388" y="38794"/>
                      <a:pt x="127923" y="57468"/>
                      <a:pt x="148583" y="70579"/>
                    </a:cubicBezTo>
                    <a:cubicBezTo>
                      <a:pt x="169243" y="84088"/>
                      <a:pt x="190698" y="83691"/>
                      <a:pt x="212153" y="87266"/>
                    </a:cubicBezTo>
                    <a:cubicBezTo>
                      <a:pt x="222086" y="88856"/>
                      <a:pt x="230032" y="92034"/>
                      <a:pt x="237978" y="97597"/>
                    </a:cubicBezTo>
                    <a:cubicBezTo>
                      <a:pt x="244335" y="101967"/>
                      <a:pt x="248706" y="107529"/>
                      <a:pt x="248308" y="114284"/>
                    </a:cubicBezTo>
                    <a:cubicBezTo>
                      <a:pt x="247911" y="123024"/>
                      <a:pt x="239965" y="123422"/>
                      <a:pt x="232813" y="124614"/>
                    </a:cubicBezTo>
                    <a:cubicBezTo>
                      <a:pt x="219304" y="126998"/>
                      <a:pt x="214934" y="134547"/>
                      <a:pt x="223278" y="146863"/>
                    </a:cubicBezTo>
                    <a:cubicBezTo>
                      <a:pt x="226853" y="152028"/>
                      <a:pt x="232019" y="156399"/>
                      <a:pt x="222880" y="161166"/>
                    </a:cubicBezTo>
                    <a:cubicBezTo>
                      <a:pt x="217318" y="164345"/>
                      <a:pt x="212948" y="165934"/>
                      <a:pt x="206193" y="161961"/>
                    </a:cubicBezTo>
                    <a:cubicBezTo>
                      <a:pt x="169243" y="139712"/>
                      <a:pt x="164476" y="140506"/>
                      <a:pt x="142624" y="177853"/>
                    </a:cubicBezTo>
                    <a:cubicBezTo>
                      <a:pt x="126731" y="204871"/>
                      <a:pt x="116003" y="234272"/>
                      <a:pt x="118785" y="266851"/>
                    </a:cubicBezTo>
                    <a:cubicBezTo>
                      <a:pt x="119182" y="272414"/>
                      <a:pt x="121566" y="280360"/>
                      <a:pt x="115606" y="283538"/>
                    </a:cubicBezTo>
                    <a:cubicBezTo>
                      <a:pt x="107263" y="287909"/>
                      <a:pt x="103290" y="278771"/>
                      <a:pt x="99316" y="274400"/>
                    </a:cubicBezTo>
                    <a:cubicBezTo>
                      <a:pt x="85808" y="259699"/>
                      <a:pt x="72697" y="244602"/>
                      <a:pt x="59585" y="229901"/>
                    </a:cubicBezTo>
                    <a:cubicBezTo>
                      <a:pt x="50050" y="219174"/>
                      <a:pt x="38925" y="211228"/>
                      <a:pt x="25814" y="206460"/>
                    </a:cubicBezTo>
                    <a:cubicBezTo>
                      <a:pt x="8332" y="200103"/>
                      <a:pt x="4359" y="181429"/>
                      <a:pt x="8729" y="171497"/>
                    </a:cubicBezTo>
                    <a:cubicBezTo>
                      <a:pt x="19457" y="147261"/>
                      <a:pt x="11113" y="127792"/>
                      <a:pt x="4359" y="105940"/>
                    </a:cubicBezTo>
                    <a:cubicBezTo>
                      <a:pt x="2770" y="101172"/>
                      <a:pt x="-3587" y="90445"/>
                      <a:pt x="2770" y="90445"/>
                    </a:cubicBezTo>
                    <a:cubicBezTo>
                      <a:pt x="31774" y="90445"/>
                      <a:pt x="19854" y="67004"/>
                      <a:pt x="27403" y="54289"/>
                    </a:cubicBezTo>
                    <a:cubicBezTo>
                      <a:pt x="32966" y="44754"/>
                      <a:pt x="38528" y="22505"/>
                      <a:pt x="61572" y="40781"/>
                    </a:cubicBezTo>
                    <a:cubicBezTo>
                      <a:pt x="76272" y="52700"/>
                      <a:pt x="75478" y="34027"/>
                      <a:pt x="78656" y="2210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293">
                <a:extLst>
                  <a:ext uri="{FF2B5EF4-FFF2-40B4-BE49-F238E27FC236}">
                    <a16:creationId xmlns:a16="http://schemas.microsoft.com/office/drawing/2014/main" id="{D8BA0B65-4BE3-B9BE-285E-46A150DE4A48}"/>
                  </a:ext>
                </a:extLst>
              </p:cNvPr>
              <p:cNvSpPr/>
              <p:nvPr/>
            </p:nvSpPr>
            <p:spPr>
              <a:xfrm>
                <a:off x="7905471" y="5169853"/>
                <a:ext cx="214877" cy="215342"/>
              </a:xfrm>
              <a:custGeom>
                <a:avLst/>
                <a:gdLst>
                  <a:gd name="connsiteX0" fmla="*/ 85751 w 214877"/>
                  <a:gd name="connsiteY0" fmla="*/ 215343 h 215342"/>
                  <a:gd name="connsiteX1" fmla="*/ 28936 w 214877"/>
                  <a:gd name="connsiteY1" fmla="*/ 145813 h 215342"/>
                  <a:gd name="connsiteX2" fmla="*/ 329 w 214877"/>
                  <a:gd name="connsiteY2" fmla="*/ 101712 h 215342"/>
                  <a:gd name="connsiteX3" fmla="*/ 1124 w 214877"/>
                  <a:gd name="connsiteY3" fmla="*/ 94560 h 215342"/>
                  <a:gd name="connsiteX4" fmla="*/ 43636 w 214877"/>
                  <a:gd name="connsiteY4" fmla="*/ 55624 h 215342"/>
                  <a:gd name="connsiteX5" fmla="*/ 100451 w 214877"/>
                  <a:gd name="connsiteY5" fmla="*/ 0 h 215342"/>
                  <a:gd name="connsiteX6" fmla="*/ 146937 w 214877"/>
                  <a:gd name="connsiteY6" fmla="*/ 38142 h 215342"/>
                  <a:gd name="connsiteX7" fmla="*/ 208918 w 214877"/>
                  <a:gd name="connsiteY7" fmla="*/ 91779 h 215342"/>
                  <a:gd name="connsiteX8" fmla="*/ 214877 w 214877"/>
                  <a:gd name="connsiteY8" fmla="*/ 96149 h 215342"/>
                  <a:gd name="connsiteX9" fmla="*/ 199779 w 214877"/>
                  <a:gd name="connsiteY9" fmla="*/ 154952 h 215342"/>
                  <a:gd name="connsiteX10" fmla="*/ 158062 w 214877"/>
                  <a:gd name="connsiteY10" fmla="*/ 169255 h 215342"/>
                  <a:gd name="connsiteX11" fmla="*/ 98068 w 214877"/>
                  <a:gd name="connsiteY11" fmla="*/ 195080 h 215342"/>
                  <a:gd name="connsiteX12" fmla="*/ 85751 w 214877"/>
                  <a:gd name="connsiteY12" fmla="*/ 215343 h 21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4877" h="215342">
                    <a:moveTo>
                      <a:pt x="85751" y="215343"/>
                    </a:moveTo>
                    <a:cubicBezTo>
                      <a:pt x="73832" y="184750"/>
                      <a:pt x="67872" y="154554"/>
                      <a:pt x="28936" y="145813"/>
                    </a:cubicBezTo>
                    <a:cubicBezTo>
                      <a:pt x="14632" y="142635"/>
                      <a:pt x="7878" y="118002"/>
                      <a:pt x="329" y="101712"/>
                    </a:cubicBezTo>
                    <a:cubicBezTo>
                      <a:pt x="-465" y="99725"/>
                      <a:pt x="329" y="94560"/>
                      <a:pt x="1124" y="94560"/>
                    </a:cubicBezTo>
                    <a:cubicBezTo>
                      <a:pt x="22579" y="89395"/>
                      <a:pt x="23771" y="63172"/>
                      <a:pt x="43636" y="55624"/>
                    </a:cubicBezTo>
                    <a:cubicBezTo>
                      <a:pt x="70653" y="45691"/>
                      <a:pt x="93697" y="30990"/>
                      <a:pt x="100451" y="0"/>
                    </a:cubicBezTo>
                    <a:cubicBezTo>
                      <a:pt x="120715" y="7946"/>
                      <a:pt x="135018" y="22249"/>
                      <a:pt x="146937" y="38142"/>
                    </a:cubicBezTo>
                    <a:cubicBezTo>
                      <a:pt x="164022" y="60789"/>
                      <a:pt x="183092" y="79859"/>
                      <a:pt x="208918" y="91779"/>
                    </a:cubicBezTo>
                    <a:cubicBezTo>
                      <a:pt x="211302" y="92971"/>
                      <a:pt x="214877" y="94957"/>
                      <a:pt x="214877" y="96149"/>
                    </a:cubicBezTo>
                    <a:cubicBezTo>
                      <a:pt x="213685" y="116412"/>
                      <a:pt x="204945" y="135483"/>
                      <a:pt x="199779" y="154952"/>
                    </a:cubicBezTo>
                    <a:cubicBezTo>
                      <a:pt x="197793" y="162103"/>
                      <a:pt x="177530" y="175214"/>
                      <a:pt x="158062" y="169255"/>
                    </a:cubicBezTo>
                    <a:cubicBezTo>
                      <a:pt x="132236" y="161308"/>
                      <a:pt x="114755" y="179982"/>
                      <a:pt x="98068" y="195080"/>
                    </a:cubicBezTo>
                    <a:cubicBezTo>
                      <a:pt x="93300" y="199451"/>
                      <a:pt x="90916" y="206602"/>
                      <a:pt x="85751" y="215343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1" name="Free-form: Shape 294">
                <a:extLst>
                  <a:ext uri="{FF2B5EF4-FFF2-40B4-BE49-F238E27FC236}">
                    <a16:creationId xmlns:a16="http://schemas.microsoft.com/office/drawing/2014/main" id="{1A924408-5AA4-A61A-2049-58872A15BA2D}"/>
                  </a:ext>
                </a:extLst>
              </p:cNvPr>
              <p:cNvSpPr/>
              <p:nvPr/>
            </p:nvSpPr>
            <p:spPr>
              <a:xfrm>
                <a:off x="3840112" y="1718010"/>
                <a:ext cx="1348294" cy="2194080"/>
              </a:xfrm>
              <a:custGeom>
                <a:avLst/>
                <a:gdLst>
                  <a:gd name="connsiteX0" fmla="*/ 788663 w 1348294"/>
                  <a:gd name="connsiteY0" fmla="*/ 612654 h 2194080"/>
                  <a:gd name="connsiteX1" fmla="*/ 776744 w 1348294"/>
                  <a:gd name="connsiteY1" fmla="*/ 628150 h 2194080"/>
                  <a:gd name="connsiteX2" fmla="*/ 769990 w 1348294"/>
                  <a:gd name="connsiteY2" fmla="*/ 615038 h 2194080"/>
                  <a:gd name="connsiteX3" fmla="*/ 781512 w 1348294"/>
                  <a:gd name="connsiteY3" fmla="*/ 605106 h 2194080"/>
                  <a:gd name="connsiteX4" fmla="*/ 788266 w 1348294"/>
                  <a:gd name="connsiteY4" fmla="*/ 612654 h 2194080"/>
                  <a:gd name="connsiteX5" fmla="*/ 1093799 w 1348294"/>
                  <a:gd name="connsiteY5" fmla="*/ 279707 h 2194080"/>
                  <a:gd name="connsiteX6" fmla="*/ 1082277 w 1348294"/>
                  <a:gd name="connsiteY6" fmla="*/ 290037 h 2194080"/>
                  <a:gd name="connsiteX7" fmla="*/ 1072741 w 1348294"/>
                  <a:gd name="connsiteY7" fmla="*/ 280502 h 2194080"/>
                  <a:gd name="connsiteX8" fmla="*/ 1083071 w 1348294"/>
                  <a:gd name="connsiteY8" fmla="*/ 270172 h 2194080"/>
                  <a:gd name="connsiteX9" fmla="*/ 1093401 w 1348294"/>
                  <a:gd name="connsiteY9" fmla="*/ 280105 h 2194080"/>
                  <a:gd name="connsiteX10" fmla="*/ 853425 w 1348294"/>
                  <a:gd name="connsiteY10" fmla="*/ 528027 h 2194080"/>
                  <a:gd name="connsiteX11" fmla="*/ 815283 w 1348294"/>
                  <a:gd name="connsiteY11" fmla="*/ 551866 h 2194080"/>
                  <a:gd name="connsiteX12" fmla="*/ 853425 w 1348294"/>
                  <a:gd name="connsiteY12" fmla="*/ 528027 h 2194080"/>
                  <a:gd name="connsiteX13" fmla="*/ 237195 w 1348294"/>
                  <a:gd name="connsiteY13" fmla="*/ 1007980 h 2194080"/>
                  <a:gd name="connsiteX14" fmla="*/ 231235 w 1348294"/>
                  <a:gd name="connsiteY14" fmla="*/ 1002020 h 2194080"/>
                  <a:gd name="connsiteX15" fmla="*/ 262226 w 1348294"/>
                  <a:gd name="connsiteY15" fmla="*/ 983346 h 2194080"/>
                  <a:gd name="connsiteX16" fmla="*/ 237592 w 1348294"/>
                  <a:gd name="connsiteY16" fmla="*/ 1008377 h 2194080"/>
                  <a:gd name="connsiteX17" fmla="*/ 743370 w 1348294"/>
                  <a:gd name="connsiteY17" fmla="*/ 595173 h 2194080"/>
                  <a:gd name="connsiteX18" fmla="*/ 743370 w 1348294"/>
                  <a:gd name="connsiteY18" fmla="*/ 595173 h 2194080"/>
                  <a:gd name="connsiteX19" fmla="*/ 743370 w 1348294"/>
                  <a:gd name="connsiteY19" fmla="*/ 595173 h 2194080"/>
                  <a:gd name="connsiteX20" fmla="*/ 743370 w 1348294"/>
                  <a:gd name="connsiteY20" fmla="*/ 595173 h 2194080"/>
                  <a:gd name="connsiteX21" fmla="*/ 743370 w 1348294"/>
                  <a:gd name="connsiteY21" fmla="*/ 595173 h 2194080"/>
                  <a:gd name="connsiteX22" fmla="*/ 743370 w 1348294"/>
                  <a:gd name="connsiteY22" fmla="*/ 595173 h 2194080"/>
                  <a:gd name="connsiteX23" fmla="*/ 737013 w 1348294"/>
                  <a:gd name="connsiteY23" fmla="*/ 619011 h 2194080"/>
                  <a:gd name="connsiteX24" fmla="*/ 724299 w 1348294"/>
                  <a:gd name="connsiteY24" fmla="*/ 608284 h 2194080"/>
                  <a:gd name="connsiteX25" fmla="*/ 732642 w 1348294"/>
                  <a:gd name="connsiteY25" fmla="*/ 590008 h 2194080"/>
                  <a:gd name="connsiteX26" fmla="*/ 742973 w 1348294"/>
                  <a:gd name="connsiteY26" fmla="*/ 595173 h 2194080"/>
                  <a:gd name="connsiteX27" fmla="*/ 381022 w 1348294"/>
                  <a:gd name="connsiteY27" fmla="*/ 15495 h 2194080"/>
                  <a:gd name="connsiteX28" fmla="*/ 371884 w 1348294"/>
                  <a:gd name="connsiteY28" fmla="*/ 33374 h 2194080"/>
                  <a:gd name="connsiteX29" fmla="*/ 361156 w 1348294"/>
                  <a:gd name="connsiteY29" fmla="*/ 12317 h 2194080"/>
                  <a:gd name="connsiteX30" fmla="*/ 365924 w 1348294"/>
                  <a:gd name="connsiteY30" fmla="*/ 0 h 2194080"/>
                  <a:gd name="connsiteX31" fmla="*/ 381022 w 1348294"/>
                  <a:gd name="connsiteY31" fmla="*/ 15495 h 2194080"/>
                  <a:gd name="connsiteX32" fmla="*/ 297189 w 1348294"/>
                  <a:gd name="connsiteY32" fmla="*/ 935272 h 2194080"/>
                  <a:gd name="connsiteX33" fmla="*/ 284475 w 1348294"/>
                  <a:gd name="connsiteY33" fmla="*/ 943615 h 2194080"/>
                  <a:gd name="connsiteX34" fmla="*/ 268980 w 1348294"/>
                  <a:gd name="connsiteY34" fmla="*/ 928915 h 2194080"/>
                  <a:gd name="connsiteX35" fmla="*/ 286064 w 1348294"/>
                  <a:gd name="connsiteY35" fmla="*/ 920571 h 2194080"/>
                  <a:gd name="connsiteX36" fmla="*/ 297189 w 1348294"/>
                  <a:gd name="connsiteY36" fmla="*/ 935272 h 2194080"/>
                  <a:gd name="connsiteX37" fmla="*/ 1065589 w 1348294"/>
                  <a:gd name="connsiteY37" fmla="*/ 305930 h 2194080"/>
                  <a:gd name="connsiteX38" fmla="*/ 1041751 w 1348294"/>
                  <a:gd name="connsiteY38" fmla="*/ 317452 h 2194080"/>
                  <a:gd name="connsiteX39" fmla="*/ 1046916 w 1348294"/>
                  <a:gd name="connsiteY39" fmla="*/ 297984 h 2194080"/>
                  <a:gd name="connsiteX40" fmla="*/ 1056849 w 1348294"/>
                  <a:gd name="connsiteY40" fmla="*/ 283680 h 2194080"/>
                  <a:gd name="connsiteX41" fmla="*/ 1065589 w 1348294"/>
                  <a:gd name="connsiteY41" fmla="*/ 305930 h 2194080"/>
                  <a:gd name="connsiteX42" fmla="*/ 1041353 w 1348294"/>
                  <a:gd name="connsiteY42" fmla="*/ 317055 h 2194080"/>
                  <a:gd name="connsiteX43" fmla="*/ 1041353 w 1348294"/>
                  <a:gd name="connsiteY43" fmla="*/ 317055 h 2194080"/>
                  <a:gd name="connsiteX44" fmla="*/ 1041353 w 1348294"/>
                  <a:gd name="connsiteY44" fmla="*/ 317055 h 2194080"/>
                  <a:gd name="connsiteX45" fmla="*/ 1041353 w 1348294"/>
                  <a:gd name="connsiteY45" fmla="*/ 317055 h 2194080"/>
                  <a:gd name="connsiteX46" fmla="*/ 331755 w 1348294"/>
                  <a:gd name="connsiteY46" fmla="*/ 170844 h 2194080"/>
                  <a:gd name="connsiteX47" fmla="*/ 300765 w 1348294"/>
                  <a:gd name="connsiteY47" fmla="*/ 123961 h 2194080"/>
                  <a:gd name="connsiteX48" fmla="*/ 331755 w 1348294"/>
                  <a:gd name="connsiteY48" fmla="*/ 170844 h 2194080"/>
                  <a:gd name="connsiteX49" fmla="*/ 514518 w 1348294"/>
                  <a:gd name="connsiteY49" fmla="*/ 1407278 h 2194080"/>
                  <a:gd name="connsiteX50" fmla="*/ 504188 w 1348294"/>
                  <a:gd name="connsiteY50" fmla="*/ 1432706 h 2194080"/>
                  <a:gd name="connsiteX51" fmla="*/ 445386 w 1348294"/>
                  <a:gd name="connsiteY51" fmla="*/ 1454558 h 2194080"/>
                  <a:gd name="connsiteX52" fmla="*/ 482734 w 1348294"/>
                  <a:gd name="connsiteY52" fmla="*/ 1400921 h 2194080"/>
                  <a:gd name="connsiteX53" fmla="*/ 514121 w 1348294"/>
                  <a:gd name="connsiteY53" fmla="*/ 1407278 h 2194080"/>
                  <a:gd name="connsiteX54" fmla="*/ 813297 w 1348294"/>
                  <a:gd name="connsiteY54" fmla="*/ 586432 h 2194080"/>
                  <a:gd name="connsiteX55" fmla="*/ 796212 w 1348294"/>
                  <a:gd name="connsiteY55" fmla="*/ 600338 h 2194080"/>
                  <a:gd name="connsiteX56" fmla="*/ 742575 w 1348294"/>
                  <a:gd name="connsiteY56" fmla="*/ 595173 h 2194080"/>
                  <a:gd name="connsiteX57" fmla="*/ 732245 w 1348294"/>
                  <a:gd name="connsiteY57" fmla="*/ 590008 h 2194080"/>
                  <a:gd name="connsiteX58" fmla="*/ 738205 w 1348294"/>
                  <a:gd name="connsiteY58" fmla="*/ 556236 h 2194080"/>
                  <a:gd name="connsiteX59" fmla="*/ 767209 w 1348294"/>
                  <a:gd name="connsiteY59" fmla="*/ 568553 h 2194080"/>
                  <a:gd name="connsiteX60" fmla="*/ 797802 w 1348294"/>
                  <a:gd name="connsiteY60" fmla="*/ 579678 h 2194080"/>
                  <a:gd name="connsiteX61" fmla="*/ 813694 w 1348294"/>
                  <a:gd name="connsiteY61" fmla="*/ 586432 h 2194080"/>
                  <a:gd name="connsiteX62" fmla="*/ 732245 w 1348294"/>
                  <a:gd name="connsiteY62" fmla="*/ 590008 h 2194080"/>
                  <a:gd name="connsiteX63" fmla="*/ 732245 w 1348294"/>
                  <a:gd name="connsiteY63" fmla="*/ 590008 h 2194080"/>
                  <a:gd name="connsiteX64" fmla="*/ 732245 w 1348294"/>
                  <a:gd name="connsiteY64" fmla="*/ 590008 h 2194080"/>
                  <a:gd name="connsiteX65" fmla="*/ 732245 w 1348294"/>
                  <a:gd name="connsiteY65" fmla="*/ 590008 h 2194080"/>
                  <a:gd name="connsiteX66" fmla="*/ 732245 w 1348294"/>
                  <a:gd name="connsiteY66" fmla="*/ 590008 h 2194080"/>
                  <a:gd name="connsiteX67" fmla="*/ 191504 w 1348294"/>
                  <a:gd name="connsiteY67" fmla="*/ 817270 h 2194080"/>
                  <a:gd name="connsiteX68" fmla="*/ 175612 w 1348294"/>
                  <a:gd name="connsiteY68" fmla="*/ 844684 h 2194080"/>
                  <a:gd name="connsiteX69" fmla="*/ 169255 w 1348294"/>
                  <a:gd name="connsiteY69" fmla="*/ 848658 h 2194080"/>
                  <a:gd name="connsiteX70" fmla="*/ 161706 w 1348294"/>
                  <a:gd name="connsiteY70" fmla="*/ 913817 h 2194080"/>
                  <a:gd name="connsiteX71" fmla="*/ 141046 w 1348294"/>
                  <a:gd name="connsiteY71" fmla="*/ 904281 h 2194080"/>
                  <a:gd name="connsiteX72" fmla="*/ 156938 w 1348294"/>
                  <a:gd name="connsiteY72" fmla="*/ 838327 h 2194080"/>
                  <a:gd name="connsiteX73" fmla="*/ 138662 w 1348294"/>
                  <a:gd name="connsiteY73" fmla="*/ 826011 h 2194080"/>
                  <a:gd name="connsiteX74" fmla="*/ 161706 w 1348294"/>
                  <a:gd name="connsiteY74" fmla="*/ 810516 h 2194080"/>
                  <a:gd name="connsiteX75" fmla="*/ 191504 w 1348294"/>
                  <a:gd name="connsiteY75" fmla="*/ 817667 h 2194080"/>
                  <a:gd name="connsiteX76" fmla="*/ 354799 w 1348294"/>
                  <a:gd name="connsiteY76" fmla="*/ 1103732 h 2194080"/>
                  <a:gd name="connsiteX77" fmla="*/ 354799 w 1348294"/>
                  <a:gd name="connsiteY77" fmla="*/ 1103732 h 2194080"/>
                  <a:gd name="connsiteX78" fmla="*/ 354799 w 1348294"/>
                  <a:gd name="connsiteY78" fmla="*/ 1103732 h 2194080"/>
                  <a:gd name="connsiteX79" fmla="*/ 354799 w 1348294"/>
                  <a:gd name="connsiteY79" fmla="*/ 1103732 h 2194080"/>
                  <a:gd name="connsiteX80" fmla="*/ 354799 w 1348294"/>
                  <a:gd name="connsiteY80" fmla="*/ 1103732 h 2194080"/>
                  <a:gd name="connsiteX81" fmla="*/ 298381 w 1348294"/>
                  <a:gd name="connsiteY81" fmla="*/ 1159753 h 2194080"/>
                  <a:gd name="connsiteX82" fmla="*/ 269377 w 1348294"/>
                  <a:gd name="connsiteY82" fmla="*/ 1184386 h 2194080"/>
                  <a:gd name="connsiteX83" fmla="*/ 263815 w 1348294"/>
                  <a:gd name="connsiteY83" fmla="*/ 1160150 h 2194080"/>
                  <a:gd name="connsiteX84" fmla="*/ 244744 w 1348294"/>
                  <a:gd name="connsiteY84" fmla="*/ 1165712 h 2194080"/>
                  <a:gd name="connsiteX85" fmla="*/ 236798 w 1348294"/>
                  <a:gd name="connsiteY85" fmla="*/ 1157369 h 2194080"/>
                  <a:gd name="connsiteX86" fmla="*/ 273748 w 1348294"/>
                  <a:gd name="connsiteY86" fmla="*/ 1125584 h 2194080"/>
                  <a:gd name="connsiteX87" fmla="*/ 323809 w 1348294"/>
                  <a:gd name="connsiteY87" fmla="*/ 1101745 h 2194080"/>
                  <a:gd name="connsiteX88" fmla="*/ 352415 w 1348294"/>
                  <a:gd name="connsiteY88" fmla="*/ 1080688 h 2194080"/>
                  <a:gd name="connsiteX89" fmla="*/ 354799 w 1348294"/>
                  <a:gd name="connsiteY89" fmla="*/ 1103334 h 2194080"/>
                  <a:gd name="connsiteX90" fmla="*/ 262623 w 1348294"/>
                  <a:gd name="connsiteY90" fmla="*/ 57610 h 2194080"/>
                  <a:gd name="connsiteX91" fmla="*/ 267391 w 1348294"/>
                  <a:gd name="connsiteY91" fmla="*/ 42115 h 2194080"/>
                  <a:gd name="connsiteX92" fmla="*/ 272158 w 1348294"/>
                  <a:gd name="connsiteY92" fmla="*/ 25031 h 2194080"/>
                  <a:gd name="connsiteX93" fmla="*/ 278913 w 1348294"/>
                  <a:gd name="connsiteY93" fmla="*/ 9933 h 2194080"/>
                  <a:gd name="connsiteX94" fmla="*/ 345264 w 1348294"/>
                  <a:gd name="connsiteY94" fmla="*/ 23441 h 2194080"/>
                  <a:gd name="connsiteX95" fmla="*/ 348442 w 1348294"/>
                  <a:gd name="connsiteY95" fmla="*/ 52842 h 2194080"/>
                  <a:gd name="connsiteX96" fmla="*/ 314671 w 1348294"/>
                  <a:gd name="connsiteY96" fmla="*/ 67543 h 2194080"/>
                  <a:gd name="connsiteX97" fmla="*/ 285667 w 1348294"/>
                  <a:gd name="connsiteY97" fmla="*/ 57213 h 2194080"/>
                  <a:gd name="connsiteX98" fmla="*/ 277323 w 1348294"/>
                  <a:gd name="connsiteY98" fmla="*/ 59994 h 2194080"/>
                  <a:gd name="connsiteX99" fmla="*/ 262623 w 1348294"/>
                  <a:gd name="connsiteY99" fmla="*/ 57610 h 2194080"/>
                  <a:gd name="connsiteX100" fmla="*/ 1040956 w 1348294"/>
                  <a:gd name="connsiteY100" fmla="*/ 317849 h 2194080"/>
                  <a:gd name="connsiteX101" fmla="*/ 1032215 w 1348294"/>
                  <a:gd name="connsiteY101" fmla="*/ 408436 h 2194080"/>
                  <a:gd name="connsiteX102" fmla="*/ 1018309 w 1348294"/>
                  <a:gd name="connsiteY102" fmla="*/ 423137 h 2194080"/>
                  <a:gd name="connsiteX103" fmla="*/ 1006787 w 1348294"/>
                  <a:gd name="connsiteY103" fmla="*/ 424726 h 2194080"/>
                  <a:gd name="connsiteX104" fmla="*/ 1006390 w 1348294"/>
                  <a:gd name="connsiteY104" fmla="*/ 412807 h 2194080"/>
                  <a:gd name="connsiteX105" fmla="*/ 981757 w 1348294"/>
                  <a:gd name="connsiteY105" fmla="*/ 369897 h 2194080"/>
                  <a:gd name="connsiteX106" fmla="*/ 973016 w 1348294"/>
                  <a:gd name="connsiteY106" fmla="*/ 359170 h 2194080"/>
                  <a:gd name="connsiteX107" fmla="*/ 979770 w 1348294"/>
                  <a:gd name="connsiteY107" fmla="*/ 350031 h 2194080"/>
                  <a:gd name="connsiteX108" fmla="*/ 986922 w 1348294"/>
                  <a:gd name="connsiteY108" fmla="*/ 317452 h 2194080"/>
                  <a:gd name="connsiteX109" fmla="*/ 1007582 w 1348294"/>
                  <a:gd name="connsiteY109" fmla="*/ 306327 h 2194080"/>
                  <a:gd name="connsiteX110" fmla="*/ 1025064 w 1348294"/>
                  <a:gd name="connsiteY110" fmla="*/ 297586 h 2194080"/>
                  <a:gd name="connsiteX111" fmla="*/ 1025064 w 1348294"/>
                  <a:gd name="connsiteY111" fmla="*/ 313082 h 2194080"/>
                  <a:gd name="connsiteX112" fmla="*/ 1040161 w 1348294"/>
                  <a:gd name="connsiteY112" fmla="*/ 317452 h 2194080"/>
                  <a:gd name="connsiteX113" fmla="*/ 1040161 w 1348294"/>
                  <a:gd name="connsiteY113" fmla="*/ 317452 h 2194080"/>
                  <a:gd name="connsiteX114" fmla="*/ 1040161 w 1348294"/>
                  <a:gd name="connsiteY114" fmla="*/ 317452 h 2194080"/>
                  <a:gd name="connsiteX115" fmla="*/ 1040161 w 1348294"/>
                  <a:gd name="connsiteY115" fmla="*/ 317452 h 2194080"/>
                  <a:gd name="connsiteX116" fmla="*/ 1040161 w 1348294"/>
                  <a:gd name="connsiteY116" fmla="*/ 317452 h 2194080"/>
                  <a:gd name="connsiteX117" fmla="*/ 284078 w 1348294"/>
                  <a:gd name="connsiteY117" fmla="*/ 766017 h 2194080"/>
                  <a:gd name="connsiteX118" fmla="*/ 295997 w 1348294"/>
                  <a:gd name="connsiteY118" fmla="*/ 747343 h 2194080"/>
                  <a:gd name="connsiteX119" fmla="*/ 305533 w 1348294"/>
                  <a:gd name="connsiteY119" fmla="*/ 733040 h 2194080"/>
                  <a:gd name="connsiteX120" fmla="*/ 332152 w 1348294"/>
                  <a:gd name="connsiteY120" fmla="*/ 688938 h 2194080"/>
                  <a:gd name="connsiteX121" fmla="*/ 313082 w 1348294"/>
                  <a:gd name="connsiteY121" fmla="*/ 670265 h 2194080"/>
                  <a:gd name="connsiteX122" fmla="*/ 238387 w 1348294"/>
                  <a:gd name="connsiteY122" fmla="*/ 730656 h 2194080"/>
                  <a:gd name="connsiteX123" fmla="*/ 216535 w 1348294"/>
                  <a:gd name="connsiteY123" fmla="*/ 716750 h 2194080"/>
                  <a:gd name="connsiteX124" fmla="*/ 200642 w 1348294"/>
                  <a:gd name="connsiteY124" fmla="*/ 754892 h 2194080"/>
                  <a:gd name="connsiteX125" fmla="*/ 218919 w 1348294"/>
                  <a:gd name="connsiteY125" fmla="*/ 771976 h 2194080"/>
                  <a:gd name="connsiteX126" fmla="*/ 209780 w 1348294"/>
                  <a:gd name="connsiteY126" fmla="*/ 777539 h 2194080"/>
                  <a:gd name="connsiteX127" fmla="*/ 199053 w 1348294"/>
                  <a:gd name="connsiteY127" fmla="*/ 792239 h 2194080"/>
                  <a:gd name="connsiteX128" fmla="*/ 216932 w 1348294"/>
                  <a:gd name="connsiteY128" fmla="*/ 799391 h 2194080"/>
                  <a:gd name="connsiteX129" fmla="*/ 229249 w 1348294"/>
                  <a:gd name="connsiteY129" fmla="*/ 796213 h 2194080"/>
                  <a:gd name="connsiteX130" fmla="*/ 284078 w 1348294"/>
                  <a:gd name="connsiteY130" fmla="*/ 766017 h 2194080"/>
                  <a:gd name="connsiteX131" fmla="*/ 1082674 w 1348294"/>
                  <a:gd name="connsiteY131" fmla="*/ 1526074 h 2194080"/>
                  <a:gd name="connsiteX132" fmla="*/ 1114061 w 1348294"/>
                  <a:gd name="connsiteY132" fmla="*/ 1533226 h 2194080"/>
                  <a:gd name="connsiteX133" fmla="*/ 1122802 w 1348294"/>
                  <a:gd name="connsiteY133" fmla="*/ 1539185 h 2194080"/>
                  <a:gd name="connsiteX134" fmla="*/ 1120021 w 1348294"/>
                  <a:gd name="connsiteY134" fmla="*/ 1541966 h 2194080"/>
                  <a:gd name="connsiteX135" fmla="*/ 1112870 w 1348294"/>
                  <a:gd name="connsiteY135" fmla="*/ 1534417 h 2194080"/>
                  <a:gd name="connsiteX136" fmla="*/ 1083071 w 1348294"/>
                  <a:gd name="connsiteY136" fmla="*/ 1526074 h 2194080"/>
                  <a:gd name="connsiteX137" fmla="*/ 354402 w 1348294"/>
                  <a:gd name="connsiteY137" fmla="*/ 1103732 h 2194080"/>
                  <a:gd name="connsiteX138" fmla="*/ 334934 w 1348294"/>
                  <a:gd name="connsiteY138" fmla="*/ 1203854 h 2194080"/>
                  <a:gd name="connsiteX139" fmla="*/ 337715 w 1348294"/>
                  <a:gd name="connsiteY139" fmla="*/ 1231269 h 2194080"/>
                  <a:gd name="connsiteX140" fmla="*/ 365129 w 1348294"/>
                  <a:gd name="connsiteY140" fmla="*/ 1215774 h 2194080"/>
                  <a:gd name="connsiteX141" fmla="*/ 384200 w 1348294"/>
                  <a:gd name="connsiteY141" fmla="*/ 1180810 h 2194080"/>
                  <a:gd name="connsiteX142" fmla="*/ 389763 w 1348294"/>
                  <a:gd name="connsiteY142" fmla="*/ 1189948 h 2194080"/>
                  <a:gd name="connsiteX143" fmla="*/ 414396 w 1348294"/>
                  <a:gd name="connsiteY143" fmla="*/ 1211800 h 2194080"/>
                  <a:gd name="connsiteX144" fmla="*/ 429494 w 1348294"/>
                  <a:gd name="connsiteY144" fmla="*/ 1186770 h 2194080"/>
                  <a:gd name="connsiteX145" fmla="*/ 409231 w 1348294"/>
                  <a:gd name="connsiteY145" fmla="*/ 1155779 h 2194080"/>
                  <a:gd name="connsiteX146" fmla="*/ 399695 w 1348294"/>
                  <a:gd name="connsiteY146" fmla="*/ 1112472 h 2194080"/>
                  <a:gd name="connsiteX147" fmla="*/ 440221 w 1348294"/>
                  <a:gd name="connsiteY147" fmla="*/ 1163726 h 2194080"/>
                  <a:gd name="connsiteX148" fmla="*/ 457306 w 1348294"/>
                  <a:gd name="connsiteY148" fmla="*/ 1133927 h 2194080"/>
                  <a:gd name="connsiteX149" fmla="*/ 469622 w 1348294"/>
                  <a:gd name="connsiteY149" fmla="*/ 1170083 h 2194080"/>
                  <a:gd name="connsiteX150" fmla="*/ 467636 w 1348294"/>
                  <a:gd name="connsiteY150" fmla="*/ 1229679 h 2194080"/>
                  <a:gd name="connsiteX151" fmla="*/ 427110 w 1348294"/>
                  <a:gd name="connsiteY151" fmla="*/ 1285303 h 2194080"/>
                  <a:gd name="connsiteX152" fmla="*/ 419958 w 1348294"/>
                  <a:gd name="connsiteY152" fmla="*/ 1289276 h 2194080"/>
                  <a:gd name="connsiteX153" fmla="*/ 406847 w 1348294"/>
                  <a:gd name="connsiteY153" fmla="*/ 1313512 h 2194080"/>
                  <a:gd name="connsiteX154" fmla="*/ 441810 w 1348294"/>
                  <a:gd name="connsiteY154" fmla="*/ 1346886 h 2194080"/>
                  <a:gd name="connsiteX155" fmla="*/ 443400 w 1348294"/>
                  <a:gd name="connsiteY155" fmla="*/ 1345694 h 2194080"/>
                  <a:gd name="connsiteX156" fmla="*/ 481939 w 1348294"/>
                  <a:gd name="connsiteY156" fmla="*/ 1329405 h 2194080"/>
                  <a:gd name="connsiteX157" fmla="*/ 519286 w 1348294"/>
                  <a:gd name="connsiteY157" fmla="*/ 1311526 h 2194080"/>
                  <a:gd name="connsiteX158" fmla="*/ 585240 w 1348294"/>
                  <a:gd name="connsiteY158" fmla="*/ 1321061 h 2194080"/>
                  <a:gd name="connsiteX159" fmla="*/ 690130 w 1348294"/>
                  <a:gd name="connsiteY159" fmla="*/ 1296428 h 2194080"/>
                  <a:gd name="connsiteX160" fmla="*/ 667483 w 1348294"/>
                  <a:gd name="connsiteY160" fmla="*/ 1307155 h 2194080"/>
                  <a:gd name="connsiteX161" fmla="*/ 626560 w 1348294"/>
                  <a:gd name="connsiteY161" fmla="*/ 1394961 h 2194080"/>
                  <a:gd name="connsiteX162" fmla="*/ 671854 w 1348294"/>
                  <a:gd name="connsiteY162" fmla="*/ 1452571 h 2194080"/>
                  <a:gd name="connsiteX163" fmla="*/ 694103 w 1348294"/>
                  <a:gd name="connsiteY163" fmla="*/ 1438665 h 2194080"/>
                  <a:gd name="connsiteX164" fmla="*/ 696487 w 1348294"/>
                  <a:gd name="connsiteY164" fmla="*/ 1439460 h 2194080"/>
                  <a:gd name="connsiteX165" fmla="*/ 710790 w 1348294"/>
                  <a:gd name="connsiteY165" fmla="*/ 1443036 h 2194080"/>
                  <a:gd name="connsiteX166" fmla="*/ 702844 w 1348294"/>
                  <a:gd name="connsiteY166" fmla="*/ 1469258 h 2194080"/>
                  <a:gd name="connsiteX167" fmla="*/ 686157 w 1348294"/>
                  <a:gd name="connsiteY167" fmla="*/ 1523293 h 2194080"/>
                  <a:gd name="connsiteX168" fmla="*/ 676622 w 1348294"/>
                  <a:gd name="connsiteY168" fmla="*/ 1568586 h 2194080"/>
                  <a:gd name="connsiteX169" fmla="*/ 634109 w 1348294"/>
                  <a:gd name="connsiteY169" fmla="*/ 1588452 h 2194080"/>
                  <a:gd name="connsiteX170" fmla="*/ 577691 w 1348294"/>
                  <a:gd name="connsiteY170" fmla="*/ 1592425 h 2194080"/>
                  <a:gd name="connsiteX171" fmla="*/ 514916 w 1348294"/>
                  <a:gd name="connsiteY171" fmla="*/ 1580903 h 2194080"/>
                  <a:gd name="connsiteX172" fmla="*/ 466046 w 1348294"/>
                  <a:gd name="connsiteY172" fmla="*/ 1574546 h 2194080"/>
                  <a:gd name="connsiteX173" fmla="*/ 458895 w 1348294"/>
                  <a:gd name="connsiteY173" fmla="*/ 1599974 h 2194080"/>
                  <a:gd name="connsiteX174" fmla="*/ 493064 w 1348294"/>
                  <a:gd name="connsiteY174" fmla="*/ 1622621 h 2194080"/>
                  <a:gd name="connsiteX175" fmla="*/ 463265 w 1348294"/>
                  <a:gd name="connsiteY175" fmla="*/ 1645267 h 2194080"/>
                  <a:gd name="connsiteX176" fmla="*/ 434261 w 1348294"/>
                  <a:gd name="connsiteY176" fmla="*/ 1671887 h 2194080"/>
                  <a:gd name="connsiteX177" fmla="*/ 428699 w 1348294"/>
                  <a:gd name="connsiteY177" fmla="*/ 1682615 h 2194080"/>
                  <a:gd name="connsiteX178" fmla="*/ 442208 w 1348294"/>
                  <a:gd name="connsiteY178" fmla="*/ 1686190 h 2194080"/>
                  <a:gd name="connsiteX179" fmla="*/ 483131 w 1348294"/>
                  <a:gd name="connsiteY179" fmla="*/ 1669901 h 2194080"/>
                  <a:gd name="connsiteX180" fmla="*/ 517300 w 1348294"/>
                  <a:gd name="connsiteY180" fmla="*/ 1686985 h 2194080"/>
                  <a:gd name="connsiteX181" fmla="*/ 516505 w 1348294"/>
                  <a:gd name="connsiteY181" fmla="*/ 1716784 h 2194080"/>
                  <a:gd name="connsiteX182" fmla="*/ 472801 w 1348294"/>
                  <a:gd name="connsiteY182" fmla="*/ 1787505 h 2194080"/>
                  <a:gd name="connsiteX183" fmla="*/ 387379 w 1348294"/>
                  <a:gd name="connsiteY183" fmla="*/ 1818098 h 2194080"/>
                  <a:gd name="connsiteX184" fmla="*/ 348045 w 1348294"/>
                  <a:gd name="connsiteY184" fmla="*/ 1842731 h 2194080"/>
                  <a:gd name="connsiteX185" fmla="*/ 356388 w 1348294"/>
                  <a:gd name="connsiteY185" fmla="*/ 1868557 h 2194080"/>
                  <a:gd name="connsiteX186" fmla="*/ 354402 w 1348294"/>
                  <a:gd name="connsiteY186" fmla="*/ 1876105 h 2194080"/>
                  <a:gd name="connsiteX187" fmla="*/ 379432 w 1348294"/>
                  <a:gd name="connsiteY187" fmla="*/ 1897560 h 2194080"/>
                  <a:gd name="connsiteX188" fmla="*/ 442208 w 1348294"/>
                  <a:gd name="connsiteY188" fmla="*/ 1884052 h 2194080"/>
                  <a:gd name="connsiteX189" fmla="*/ 478760 w 1348294"/>
                  <a:gd name="connsiteY189" fmla="*/ 1897560 h 2194080"/>
                  <a:gd name="connsiteX190" fmla="*/ 506175 w 1348294"/>
                  <a:gd name="connsiteY190" fmla="*/ 1911069 h 2194080"/>
                  <a:gd name="connsiteX191" fmla="*/ 561798 w 1348294"/>
                  <a:gd name="connsiteY191" fmla="*/ 1924180 h 2194080"/>
                  <a:gd name="connsiteX192" fmla="*/ 632520 w 1348294"/>
                  <a:gd name="connsiteY192" fmla="*/ 1930140 h 2194080"/>
                  <a:gd name="connsiteX193" fmla="*/ 699666 w 1348294"/>
                  <a:gd name="connsiteY193" fmla="*/ 1908288 h 2194080"/>
                  <a:gd name="connsiteX194" fmla="*/ 645234 w 1348294"/>
                  <a:gd name="connsiteY194" fmla="*/ 1965500 h 2194080"/>
                  <a:gd name="connsiteX195" fmla="*/ 631328 w 1348294"/>
                  <a:gd name="connsiteY195" fmla="*/ 1969871 h 2194080"/>
                  <a:gd name="connsiteX196" fmla="*/ 574115 w 1348294"/>
                  <a:gd name="connsiteY196" fmla="*/ 1966692 h 2194080"/>
                  <a:gd name="connsiteX197" fmla="*/ 465649 w 1348294"/>
                  <a:gd name="connsiteY197" fmla="*/ 1998875 h 2194080"/>
                  <a:gd name="connsiteX198" fmla="*/ 449757 w 1348294"/>
                  <a:gd name="connsiteY198" fmla="*/ 2006026 h 2194080"/>
                  <a:gd name="connsiteX199" fmla="*/ 423137 w 1348294"/>
                  <a:gd name="connsiteY199" fmla="*/ 2028276 h 2194080"/>
                  <a:gd name="connsiteX200" fmla="*/ 357978 w 1348294"/>
                  <a:gd name="connsiteY200" fmla="*/ 2091846 h 2194080"/>
                  <a:gd name="connsiteX201" fmla="*/ 348840 w 1348294"/>
                  <a:gd name="connsiteY201" fmla="*/ 2100189 h 2194080"/>
                  <a:gd name="connsiteX202" fmla="*/ 298381 w 1348294"/>
                  <a:gd name="connsiteY202" fmla="*/ 2137934 h 2194080"/>
                  <a:gd name="connsiteX203" fmla="*/ 256663 w 1348294"/>
                  <a:gd name="connsiteY203" fmla="*/ 2158991 h 2194080"/>
                  <a:gd name="connsiteX204" fmla="*/ 248717 w 1348294"/>
                  <a:gd name="connsiteY204" fmla="*/ 2177268 h 2194080"/>
                  <a:gd name="connsiteX205" fmla="*/ 260239 w 1348294"/>
                  <a:gd name="connsiteY205" fmla="*/ 2184817 h 2194080"/>
                  <a:gd name="connsiteX206" fmla="*/ 315068 w 1348294"/>
                  <a:gd name="connsiteY206" fmla="*/ 2193955 h 2194080"/>
                  <a:gd name="connsiteX207" fmla="*/ 326987 w 1348294"/>
                  <a:gd name="connsiteY207" fmla="*/ 2190379 h 2194080"/>
                  <a:gd name="connsiteX208" fmla="*/ 355991 w 1348294"/>
                  <a:gd name="connsiteY208" fmla="*/ 2168924 h 2194080"/>
                  <a:gd name="connsiteX209" fmla="*/ 433070 w 1348294"/>
                  <a:gd name="connsiteY209" fmla="*/ 2132372 h 2194080"/>
                  <a:gd name="connsiteX210" fmla="*/ 460484 w 1348294"/>
                  <a:gd name="connsiteY210" fmla="*/ 2125617 h 2194080"/>
                  <a:gd name="connsiteX211" fmla="*/ 478363 w 1348294"/>
                  <a:gd name="connsiteY211" fmla="*/ 2128796 h 2194080"/>
                  <a:gd name="connsiteX212" fmla="*/ 575307 w 1348294"/>
                  <a:gd name="connsiteY212" fmla="*/ 2106944 h 2194080"/>
                  <a:gd name="connsiteX213" fmla="*/ 579677 w 1348294"/>
                  <a:gd name="connsiteY213" fmla="*/ 2089462 h 2194080"/>
                  <a:gd name="connsiteX214" fmla="*/ 588816 w 1348294"/>
                  <a:gd name="connsiteY214" fmla="*/ 2078734 h 2194080"/>
                  <a:gd name="connsiteX215" fmla="*/ 640863 w 1348294"/>
                  <a:gd name="connsiteY215" fmla="*/ 2065623 h 2194080"/>
                  <a:gd name="connsiteX216" fmla="*/ 691322 w 1348294"/>
                  <a:gd name="connsiteY216" fmla="*/ 2069596 h 2194080"/>
                  <a:gd name="connsiteX217" fmla="*/ 753303 w 1348294"/>
                  <a:gd name="connsiteY217" fmla="*/ 2081118 h 2194080"/>
                  <a:gd name="connsiteX218" fmla="*/ 791047 w 1348294"/>
                  <a:gd name="connsiteY218" fmla="*/ 2077542 h 2194080"/>
                  <a:gd name="connsiteX219" fmla="*/ 860974 w 1348294"/>
                  <a:gd name="connsiteY219" fmla="*/ 2059266 h 2194080"/>
                  <a:gd name="connsiteX220" fmla="*/ 871702 w 1348294"/>
                  <a:gd name="connsiteY220" fmla="*/ 2055293 h 2194080"/>
                  <a:gd name="connsiteX221" fmla="*/ 873291 w 1348294"/>
                  <a:gd name="connsiteY221" fmla="*/ 2057280 h 2194080"/>
                  <a:gd name="connsiteX222" fmla="*/ 862166 w 1348294"/>
                  <a:gd name="connsiteY222" fmla="*/ 2061253 h 2194080"/>
                  <a:gd name="connsiteX223" fmla="*/ 912625 w 1348294"/>
                  <a:gd name="connsiteY223" fmla="*/ 2083502 h 2194080"/>
                  <a:gd name="connsiteX224" fmla="*/ 926928 w 1348294"/>
                  <a:gd name="connsiteY224" fmla="*/ 2066418 h 2194080"/>
                  <a:gd name="connsiteX225" fmla="*/ 906268 w 1348294"/>
                  <a:gd name="connsiteY225" fmla="*/ 2055293 h 2194080"/>
                  <a:gd name="connsiteX226" fmla="*/ 884415 w 1348294"/>
                  <a:gd name="connsiteY226" fmla="*/ 2055293 h 2194080"/>
                  <a:gd name="connsiteX227" fmla="*/ 951561 w 1348294"/>
                  <a:gd name="connsiteY227" fmla="*/ 2046552 h 2194080"/>
                  <a:gd name="connsiteX228" fmla="*/ 971824 w 1348294"/>
                  <a:gd name="connsiteY228" fmla="*/ 2055293 h 2194080"/>
                  <a:gd name="connsiteX229" fmla="*/ 1105718 w 1348294"/>
                  <a:gd name="connsiteY229" fmla="*/ 2054498 h 2194080"/>
                  <a:gd name="connsiteX230" fmla="*/ 1285700 w 1348294"/>
                  <a:gd name="connsiteY230" fmla="*/ 1977817 h 2194080"/>
                  <a:gd name="connsiteX231" fmla="*/ 1276959 w 1348294"/>
                  <a:gd name="connsiteY231" fmla="*/ 1947224 h 2194080"/>
                  <a:gd name="connsiteX232" fmla="*/ 1200278 w 1348294"/>
                  <a:gd name="connsiteY232" fmla="*/ 1934510 h 2194080"/>
                  <a:gd name="connsiteX233" fmla="*/ 1191140 w 1348294"/>
                  <a:gd name="connsiteY233" fmla="*/ 1927359 h 2194080"/>
                  <a:gd name="connsiteX234" fmla="*/ 1199086 w 1348294"/>
                  <a:gd name="connsiteY234" fmla="*/ 1919015 h 2194080"/>
                  <a:gd name="connsiteX235" fmla="*/ 1216965 w 1348294"/>
                  <a:gd name="connsiteY235" fmla="*/ 1885244 h 2194080"/>
                  <a:gd name="connsiteX236" fmla="*/ 1228884 w 1348294"/>
                  <a:gd name="connsiteY236" fmla="*/ 1867762 h 2194080"/>
                  <a:gd name="connsiteX237" fmla="*/ 1255107 w 1348294"/>
                  <a:gd name="connsiteY237" fmla="*/ 1866967 h 2194080"/>
                  <a:gd name="connsiteX238" fmla="*/ 1273383 w 1348294"/>
                  <a:gd name="connsiteY238" fmla="*/ 1854253 h 2194080"/>
                  <a:gd name="connsiteX239" fmla="*/ 1295236 w 1348294"/>
                  <a:gd name="connsiteY239" fmla="*/ 1829223 h 2194080"/>
                  <a:gd name="connsiteX240" fmla="*/ 1311128 w 1348294"/>
                  <a:gd name="connsiteY240" fmla="*/ 1816906 h 2194080"/>
                  <a:gd name="connsiteX241" fmla="*/ 1344900 w 1348294"/>
                  <a:gd name="connsiteY241" fmla="*/ 1752939 h 2194080"/>
                  <a:gd name="connsiteX242" fmla="*/ 1309936 w 1348294"/>
                  <a:gd name="connsiteY242" fmla="*/ 1669901 h 2194080"/>
                  <a:gd name="connsiteX243" fmla="*/ 1248750 w 1348294"/>
                  <a:gd name="connsiteY243" fmla="*/ 1648843 h 2194080"/>
                  <a:gd name="connsiteX244" fmla="*/ 1164123 w 1348294"/>
                  <a:gd name="connsiteY244" fmla="*/ 1675860 h 2194080"/>
                  <a:gd name="connsiteX245" fmla="*/ 1131941 w 1348294"/>
                  <a:gd name="connsiteY245" fmla="*/ 1679834 h 2194080"/>
                  <a:gd name="connsiteX246" fmla="*/ 1111678 w 1348294"/>
                  <a:gd name="connsiteY246" fmla="*/ 1661557 h 2194080"/>
                  <a:gd name="connsiteX247" fmla="*/ 1147038 w 1348294"/>
                  <a:gd name="connsiteY247" fmla="*/ 1630170 h 2194080"/>
                  <a:gd name="connsiteX248" fmla="*/ 1154985 w 1348294"/>
                  <a:gd name="connsiteY248" fmla="*/ 1602755 h 2194080"/>
                  <a:gd name="connsiteX249" fmla="*/ 1109294 w 1348294"/>
                  <a:gd name="connsiteY249" fmla="*/ 1503825 h 2194080"/>
                  <a:gd name="connsiteX250" fmla="*/ 1105718 w 1348294"/>
                  <a:gd name="connsiteY250" fmla="*/ 1445817 h 2194080"/>
                  <a:gd name="connsiteX251" fmla="*/ 1065987 w 1348294"/>
                  <a:gd name="connsiteY251" fmla="*/ 1407278 h 2194080"/>
                  <a:gd name="connsiteX252" fmla="*/ 992087 w 1348294"/>
                  <a:gd name="connsiteY252" fmla="*/ 1364368 h 2194080"/>
                  <a:gd name="connsiteX253" fmla="*/ 939642 w 1348294"/>
                  <a:gd name="connsiteY253" fmla="*/ 1329007 h 2194080"/>
                  <a:gd name="connsiteX254" fmla="*/ 918187 w 1348294"/>
                  <a:gd name="connsiteY254" fmla="*/ 1241202 h 2194080"/>
                  <a:gd name="connsiteX255" fmla="*/ 874483 w 1348294"/>
                  <a:gd name="connsiteY255" fmla="*/ 1150217 h 2194080"/>
                  <a:gd name="connsiteX256" fmla="*/ 764825 w 1348294"/>
                  <a:gd name="connsiteY256" fmla="*/ 1097772 h 2194080"/>
                  <a:gd name="connsiteX257" fmla="*/ 752508 w 1348294"/>
                  <a:gd name="connsiteY257" fmla="*/ 1099361 h 2194080"/>
                  <a:gd name="connsiteX258" fmla="*/ 661921 w 1348294"/>
                  <a:gd name="connsiteY258" fmla="*/ 1111280 h 2194080"/>
                  <a:gd name="connsiteX259" fmla="*/ 751316 w 1348294"/>
                  <a:gd name="connsiteY259" fmla="*/ 1078304 h 2194080"/>
                  <a:gd name="connsiteX260" fmla="*/ 763235 w 1348294"/>
                  <a:gd name="connsiteY260" fmla="*/ 1041354 h 2194080"/>
                  <a:gd name="connsiteX261" fmla="*/ 754097 w 1348294"/>
                  <a:gd name="connsiteY261" fmla="*/ 1030626 h 2194080"/>
                  <a:gd name="connsiteX262" fmla="*/ 870509 w 1348294"/>
                  <a:gd name="connsiteY262" fmla="*/ 906268 h 2194080"/>
                  <a:gd name="connsiteX263" fmla="*/ 893951 w 1348294"/>
                  <a:gd name="connsiteY263" fmla="*/ 876072 h 2194080"/>
                  <a:gd name="connsiteX264" fmla="*/ 912227 w 1348294"/>
                  <a:gd name="connsiteY264" fmla="*/ 836738 h 2194080"/>
                  <a:gd name="connsiteX265" fmla="*/ 872099 w 1348294"/>
                  <a:gd name="connsiteY265" fmla="*/ 808926 h 2194080"/>
                  <a:gd name="connsiteX266" fmla="*/ 817270 w 1348294"/>
                  <a:gd name="connsiteY266" fmla="*/ 808926 h 2194080"/>
                  <a:gd name="connsiteX267" fmla="*/ 737013 w 1348294"/>
                  <a:gd name="connsiteY267" fmla="*/ 812502 h 2194080"/>
                  <a:gd name="connsiteX268" fmla="*/ 648015 w 1348294"/>
                  <a:gd name="connsiteY268" fmla="*/ 820051 h 2194080"/>
                  <a:gd name="connsiteX269" fmla="*/ 604311 w 1348294"/>
                  <a:gd name="connsiteY269" fmla="*/ 835149 h 2194080"/>
                  <a:gd name="connsiteX270" fmla="*/ 599146 w 1348294"/>
                  <a:gd name="connsiteY270" fmla="*/ 838725 h 2194080"/>
                  <a:gd name="connsiteX271" fmla="*/ 597159 w 1348294"/>
                  <a:gd name="connsiteY271" fmla="*/ 835944 h 2194080"/>
                  <a:gd name="connsiteX272" fmla="*/ 603516 w 1348294"/>
                  <a:gd name="connsiteY272" fmla="*/ 833162 h 2194080"/>
                  <a:gd name="connsiteX273" fmla="*/ 624176 w 1348294"/>
                  <a:gd name="connsiteY273" fmla="*/ 808529 h 2194080"/>
                  <a:gd name="connsiteX274" fmla="*/ 634507 w 1348294"/>
                  <a:gd name="connsiteY274" fmla="*/ 793034 h 2194080"/>
                  <a:gd name="connsiteX275" fmla="*/ 619011 w 1348294"/>
                  <a:gd name="connsiteY275" fmla="*/ 787472 h 2194080"/>
                  <a:gd name="connsiteX276" fmla="*/ 606297 w 1348294"/>
                  <a:gd name="connsiteY276" fmla="*/ 781909 h 2194080"/>
                  <a:gd name="connsiteX277" fmla="*/ 615833 w 1348294"/>
                  <a:gd name="connsiteY277" fmla="*/ 771182 h 2194080"/>
                  <a:gd name="connsiteX278" fmla="*/ 661524 w 1348294"/>
                  <a:gd name="connsiteY278" fmla="*/ 746549 h 2194080"/>
                  <a:gd name="connsiteX279" fmla="*/ 754097 w 1348294"/>
                  <a:gd name="connsiteY279" fmla="*/ 677416 h 2194080"/>
                  <a:gd name="connsiteX280" fmla="*/ 760057 w 1348294"/>
                  <a:gd name="connsiteY280" fmla="*/ 651194 h 2194080"/>
                  <a:gd name="connsiteX281" fmla="*/ 737807 w 1348294"/>
                  <a:gd name="connsiteY281" fmla="*/ 640864 h 2194080"/>
                  <a:gd name="connsiteX282" fmla="*/ 671456 w 1348294"/>
                  <a:gd name="connsiteY282" fmla="*/ 649604 h 2194080"/>
                  <a:gd name="connsiteX283" fmla="*/ 538754 w 1348294"/>
                  <a:gd name="connsiteY283" fmla="*/ 662318 h 2194080"/>
                  <a:gd name="connsiteX284" fmla="*/ 518094 w 1348294"/>
                  <a:gd name="connsiteY284" fmla="*/ 656756 h 2194080"/>
                  <a:gd name="connsiteX285" fmla="*/ 484720 w 1348294"/>
                  <a:gd name="connsiteY285" fmla="*/ 668278 h 2194080"/>
                  <a:gd name="connsiteX286" fmla="*/ 466046 w 1348294"/>
                  <a:gd name="connsiteY286" fmla="*/ 708009 h 2194080"/>
                  <a:gd name="connsiteX287" fmla="*/ 441413 w 1348294"/>
                  <a:gd name="connsiteY287" fmla="*/ 739000 h 2194080"/>
                  <a:gd name="connsiteX288" fmla="*/ 449757 w 1348294"/>
                  <a:gd name="connsiteY288" fmla="*/ 777141 h 2194080"/>
                  <a:gd name="connsiteX289" fmla="*/ 419561 w 1348294"/>
                  <a:gd name="connsiteY289" fmla="*/ 777141 h 2194080"/>
                  <a:gd name="connsiteX290" fmla="*/ 374665 w 1348294"/>
                  <a:gd name="connsiteY290" fmla="*/ 818859 h 2194080"/>
                  <a:gd name="connsiteX291" fmla="*/ 372281 w 1348294"/>
                  <a:gd name="connsiteY291" fmla="*/ 831176 h 2194080"/>
                  <a:gd name="connsiteX292" fmla="*/ 382611 w 1348294"/>
                  <a:gd name="connsiteY292" fmla="*/ 874880 h 2194080"/>
                  <a:gd name="connsiteX293" fmla="*/ 340099 w 1348294"/>
                  <a:gd name="connsiteY293" fmla="*/ 884018 h 2194080"/>
                  <a:gd name="connsiteX294" fmla="*/ 342482 w 1348294"/>
                  <a:gd name="connsiteY294" fmla="*/ 851836 h 2194080"/>
                  <a:gd name="connsiteX295" fmla="*/ 334536 w 1348294"/>
                  <a:gd name="connsiteY295" fmla="*/ 839917 h 2194080"/>
                  <a:gd name="connsiteX296" fmla="*/ 324603 w 1348294"/>
                  <a:gd name="connsiteY296" fmla="*/ 862961 h 2194080"/>
                  <a:gd name="connsiteX297" fmla="*/ 311492 w 1348294"/>
                  <a:gd name="connsiteY297" fmla="*/ 821243 h 2194080"/>
                  <a:gd name="connsiteX298" fmla="*/ 293216 w 1348294"/>
                  <a:gd name="connsiteY298" fmla="*/ 818065 h 2194080"/>
                  <a:gd name="connsiteX299" fmla="*/ 248320 w 1348294"/>
                  <a:gd name="connsiteY299" fmla="*/ 849850 h 2194080"/>
                  <a:gd name="connsiteX300" fmla="*/ 238784 w 1348294"/>
                  <a:gd name="connsiteY300" fmla="*/ 859782 h 2194080"/>
                  <a:gd name="connsiteX301" fmla="*/ 247128 w 1348294"/>
                  <a:gd name="connsiteY301" fmla="*/ 874483 h 2194080"/>
                  <a:gd name="connsiteX302" fmla="*/ 279707 w 1348294"/>
                  <a:gd name="connsiteY302" fmla="*/ 896335 h 2194080"/>
                  <a:gd name="connsiteX303" fmla="*/ 327385 w 1348294"/>
                  <a:gd name="connsiteY303" fmla="*/ 907460 h 2194080"/>
                  <a:gd name="connsiteX304" fmla="*/ 332947 w 1348294"/>
                  <a:gd name="connsiteY304" fmla="*/ 903884 h 2194080"/>
                  <a:gd name="connsiteX305" fmla="*/ 334934 w 1348294"/>
                  <a:gd name="connsiteY305" fmla="*/ 906665 h 2194080"/>
                  <a:gd name="connsiteX306" fmla="*/ 328577 w 1348294"/>
                  <a:gd name="connsiteY306" fmla="*/ 909446 h 2194080"/>
                  <a:gd name="connsiteX307" fmla="*/ 350826 w 1348294"/>
                  <a:gd name="connsiteY307" fmla="*/ 925339 h 2194080"/>
                  <a:gd name="connsiteX308" fmla="*/ 364335 w 1348294"/>
                  <a:gd name="connsiteY308" fmla="*/ 918982 h 2194080"/>
                  <a:gd name="connsiteX309" fmla="*/ 373075 w 1348294"/>
                  <a:gd name="connsiteY309" fmla="*/ 906665 h 2194080"/>
                  <a:gd name="connsiteX310" fmla="*/ 382611 w 1348294"/>
                  <a:gd name="connsiteY310" fmla="*/ 888389 h 2194080"/>
                  <a:gd name="connsiteX311" fmla="*/ 386187 w 1348294"/>
                  <a:gd name="connsiteY311" fmla="*/ 897527 h 2194080"/>
                  <a:gd name="connsiteX312" fmla="*/ 372281 w 1348294"/>
                  <a:gd name="connsiteY312" fmla="*/ 918982 h 2194080"/>
                  <a:gd name="connsiteX313" fmla="*/ 364732 w 1348294"/>
                  <a:gd name="connsiteY313" fmla="*/ 918982 h 2194080"/>
                  <a:gd name="connsiteX314" fmla="*/ 360759 w 1348294"/>
                  <a:gd name="connsiteY314" fmla="*/ 930901 h 2194080"/>
                  <a:gd name="connsiteX315" fmla="*/ 302354 w 1348294"/>
                  <a:gd name="connsiteY315" fmla="*/ 977386 h 2194080"/>
                  <a:gd name="connsiteX316" fmla="*/ 294011 w 1348294"/>
                  <a:gd name="connsiteY316" fmla="*/ 987717 h 2194080"/>
                  <a:gd name="connsiteX317" fmla="*/ 307519 w 1348294"/>
                  <a:gd name="connsiteY317" fmla="*/ 991690 h 2194080"/>
                  <a:gd name="connsiteX318" fmla="*/ 346456 w 1348294"/>
                  <a:gd name="connsiteY318" fmla="*/ 989306 h 2194080"/>
                  <a:gd name="connsiteX319" fmla="*/ 290037 w 1348294"/>
                  <a:gd name="connsiteY319" fmla="*/ 1002020 h 2194080"/>
                  <a:gd name="connsiteX320" fmla="*/ 277721 w 1348294"/>
                  <a:gd name="connsiteY320" fmla="*/ 1010363 h 2194080"/>
                  <a:gd name="connsiteX321" fmla="*/ 287256 w 1348294"/>
                  <a:gd name="connsiteY321" fmla="*/ 1020693 h 2194080"/>
                  <a:gd name="connsiteX322" fmla="*/ 292819 w 1348294"/>
                  <a:gd name="connsiteY322" fmla="*/ 1043340 h 2194080"/>
                  <a:gd name="connsiteX323" fmla="*/ 284872 w 1348294"/>
                  <a:gd name="connsiteY323" fmla="*/ 1064795 h 2194080"/>
                  <a:gd name="connsiteX324" fmla="*/ 356388 w 1348294"/>
                  <a:gd name="connsiteY324" fmla="*/ 1047711 h 2194080"/>
                  <a:gd name="connsiteX325" fmla="*/ 363540 w 1348294"/>
                  <a:gd name="connsiteY325" fmla="*/ 1040956 h 2194080"/>
                  <a:gd name="connsiteX326" fmla="*/ 390160 w 1348294"/>
                  <a:gd name="connsiteY326" fmla="*/ 1010761 h 2194080"/>
                  <a:gd name="connsiteX327" fmla="*/ 406450 w 1348294"/>
                  <a:gd name="connsiteY327" fmla="*/ 1009569 h 2194080"/>
                  <a:gd name="connsiteX328" fmla="*/ 401682 w 1348294"/>
                  <a:gd name="connsiteY328" fmla="*/ 1028640 h 2194080"/>
                  <a:gd name="connsiteX329" fmla="*/ 374268 w 1348294"/>
                  <a:gd name="connsiteY329" fmla="*/ 1072344 h 2194080"/>
                  <a:gd name="connsiteX330" fmla="*/ 354402 w 1348294"/>
                  <a:gd name="connsiteY330" fmla="*/ 1106910 h 2194080"/>
                  <a:gd name="connsiteX331" fmla="*/ 354402 w 1348294"/>
                  <a:gd name="connsiteY331" fmla="*/ 1106910 h 2194080"/>
                  <a:gd name="connsiteX332" fmla="*/ 320233 w 1348294"/>
                  <a:gd name="connsiteY332" fmla="*/ 1340132 h 2194080"/>
                  <a:gd name="connsiteX333" fmla="*/ 363143 w 1348294"/>
                  <a:gd name="connsiteY333" fmla="*/ 1373109 h 2194080"/>
                  <a:gd name="connsiteX334" fmla="*/ 333344 w 1348294"/>
                  <a:gd name="connsiteY334" fmla="*/ 1416018 h 2194080"/>
                  <a:gd name="connsiteX335" fmla="*/ 284078 w 1348294"/>
                  <a:gd name="connsiteY335" fmla="*/ 1453366 h 2194080"/>
                  <a:gd name="connsiteX336" fmla="*/ 261828 w 1348294"/>
                  <a:gd name="connsiteY336" fmla="*/ 1454955 h 2194080"/>
                  <a:gd name="connsiteX337" fmla="*/ 221700 w 1348294"/>
                  <a:gd name="connsiteY337" fmla="*/ 1438665 h 2194080"/>
                  <a:gd name="connsiteX338" fmla="*/ 172036 w 1348294"/>
                  <a:gd name="connsiteY338" fmla="*/ 1406483 h 2194080"/>
                  <a:gd name="connsiteX339" fmla="*/ 137072 w 1348294"/>
                  <a:gd name="connsiteY339" fmla="*/ 1381850 h 2194080"/>
                  <a:gd name="connsiteX340" fmla="*/ 102109 w 1348294"/>
                  <a:gd name="connsiteY340" fmla="*/ 1412840 h 2194080"/>
                  <a:gd name="connsiteX341" fmla="*/ 81449 w 1348294"/>
                  <a:gd name="connsiteY341" fmla="*/ 1429130 h 2194080"/>
                  <a:gd name="connsiteX342" fmla="*/ 0 w 1348294"/>
                  <a:gd name="connsiteY342" fmla="*/ 1388604 h 2194080"/>
                  <a:gd name="connsiteX343" fmla="*/ 10727 w 1348294"/>
                  <a:gd name="connsiteY343" fmla="*/ 1382247 h 2194080"/>
                  <a:gd name="connsiteX344" fmla="*/ 81052 w 1348294"/>
                  <a:gd name="connsiteY344" fmla="*/ 1324240 h 2194080"/>
                  <a:gd name="connsiteX345" fmla="*/ 150184 w 1348294"/>
                  <a:gd name="connsiteY345" fmla="*/ 1266232 h 2194080"/>
                  <a:gd name="connsiteX346" fmla="*/ 181969 w 1348294"/>
                  <a:gd name="connsiteY346" fmla="*/ 1247956 h 2194080"/>
                  <a:gd name="connsiteX347" fmla="*/ 239182 w 1348294"/>
                  <a:gd name="connsiteY347" fmla="*/ 1239612 h 2194080"/>
                  <a:gd name="connsiteX348" fmla="*/ 300368 w 1348294"/>
                  <a:gd name="connsiteY348" fmla="*/ 1276165 h 2194080"/>
                  <a:gd name="connsiteX349" fmla="*/ 326987 w 1348294"/>
                  <a:gd name="connsiteY349" fmla="*/ 1313512 h 2194080"/>
                  <a:gd name="connsiteX350" fmla="*/ 319438 w 1348294"/>
                  <a:gd name="connsiteY350" fmla="*/ 1339338 h 219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</a:cxnLst>
                <a:rect l="l" t="t" r="r" b="b"/>
                <a:pathLst>
                  <a:path w="1348294" h="2194080">
                    <a:moveTo>
                      <a:pt x="788663" y="612654"/>
                    </a:moveTo>
                    <a:cubicBezTo>
                      <a:pt x="786279" y="618614"/>
                      <a:pt x="785485" y="626560"/>
                      <a:pt x="776744" y="628150"/>
                    </a:cubicBezTo>
                    <a:cubicBezTo>
                      <a:pt x="771182" y="625368"/>
                      <a:pt x="769990" y="620998"/>
                      <a:pt x="769990" y="615038"/>
                    </a:cubicBezTo>
                    <a:cubicBezTo>
                      <a:pt x="769990" y="607092"/>
                      <a:pt x="774360" y="604311"/>
                      <a:pt x="781512" y="605106"/>
                    </a:cubicBezTo>
                    <a:cubicBezTo>
                      <a:pt x="786279" y="605106"/>
                      <a:pt x="791047" y="607092"/>
                      <a:pt x="788266" y="612654"/>
                    </a:cubicBezTo>
                    <a:moveTo>
                      <a:pt x="1093799" y="279707"/>
                    </a:moveTo>
                    <a:cubicBezTo>
                      <a:pt x="1093799" y="287654"/>
                      <a:pt x="1089428" y="290435"/>
                      <a:pt x="1082277" y="290037"/>
                    </a:cubicBezTo>
                    <a:cubicBezTo>
                      <a:pt x="1076317" y="289640"/>
                      <a:pt x="1072344" y="286859"/>
                      <a:pt x="1072741" y="280502"/>
                    </a:cubicBezTo>
                    <a:cubicBezTo>
                      <a:pt x="1073138" y="273350"/>
                      <a:pt x="1076714" y="268980"/>
                      <a:pt x="1083071" y="270172"/>
                    </a:cubicBezTo>
                    <a:cubicBezTo>
                      <a:pt x="1091017" y="270172"/>
                      <a:pt x="1093401" y="274145"/>
                      <a:pt x="1093401" y="280105"/>
                    </a:cubicBezTo>
                    <a:moveTo>
                      <a:pt x="853425" y="528027"/>
                    </a:moveTo>
                    <a:cubicBezTo>
                      <a:pt x="840711" y="538357"/>
                      <a:pt x="831176" y="545906"/>
                      <a:pt x="815283" y="551866"/>
                    </a:cubicBezTo>
                    <a:cubicBezTo>
                      <a:pt x="822038" y="531603"/>
                      <a:pt x="832368" y="525246"/>
                      <a:pt x="853425" y="528027"/>
                    </a:cubicBezTo>
                    <a:moveTo>
                      <a:pt x="237195" y="1007980"/>
                    </a:moveTo>
                    <a:cubicBezTo>
                      <a:pt x="233619" y="1008774"/>
                      <a:pt x="229646" y="1005596"/>
                      <a:pt x="231235" y="1002020"/>
                    </a:cubicBezTo>
                    <a:cubicBezTo>
                      <a:pt x="236003" y="990895"/>
                      <a:pt x="245539" y="985730"/>
                      <a:pt x="262226" y="983346"/>
                    </a:cubicBezTo>
                    <a:cubicBezTo>
                      <a:pt x="255869" y="997649"/>
                      <a:pt x="249512" y="1005993"/>
                      <a:pt x="237592" y="1008377"/>
                    </a:cubicBezTo>
                    <a:moveTo>
                      <a:pt x="743370" y="595173"/>
                    </a:move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moveTo>
                      <a:pt x="743370" y="595173"/>
                    </a:moveTo>
                    <a:cubicBezTo>
                      <a:pt x="741383" y="603516"/>
                      <a:pt x="748932" y="615038"/>
                      <a:pt x="737013" y="619011"/>
                    </a:cubicBezTo>
                    <a:cubicBezTo>
                      <a:pt x="732245" y="620601"/>
                      <a:pt x="726286" y="613449"/>
                      <a:pt x="724299" y="608284"/>
                    </a:cubicBezTo>
                    <a:cubicBezTo>
                      <a:pt x="721518" y="600338"/>
                      <a:pt x="719134" y="590802"/>
                      <a:pt x="732642" y="590008"/>
                    </a:cubicBezTo>
                    <a:cubicBezTo>
                      <a:pt x="734629" y="594775"/>
                      <a:pt x="738999" y="594775"/>
                      <a:pt x="742973" y="595173"/>
                    </a:cubicBezTo>
                    <a:moveTo>
                      <a:pt x="381022" y="15495"/>
                    </a:moveTo>
                    <a:cubicBezTo>
                      <a:pt x="382214" y="23044"/>
                      <a:pt x="381022" y="29401"/>
                      <a:pt x="371884" y="33374"/>
                    </a:cubicBezTo>
                    <a:cubicBezTo>
                      <a:pt x="363143" y="29401"/>
                      <a:pt x="363937" y="19468"/>
                      <a:pt x="361156" y="12317"/>
                    </a:cubicBezTo>
                    <a:cubicBezTo>
                      <a:pt x="359567" y="8344"/>
                      <a:pt x="358772" y="0"/>
                      <a:pt x="365924" y="0"/>
                    </a:cubicBezTo>
                    <a:cubicBezTo>
                      <a:pt x="374268" y="0"/>
                      <a:pt x="379432" y="7152"/>
                      <a:pt x="381022" y="15495"/>
                    </a:cubicBezTo>
                    <a:moveTo>
                      <a:pt x="297189" y="935272"/>
                    </a:moveTo>
                    <a:cubicBezTo>
                      <a:pt x="294805" y="941231"/>
                      <a:pt x="291229" y="947588"/>
                      <a:pt x="284475" y="943615"/>
                    </a:cubicBezTo>
                    <a:cubicBezTo>
                      <a:pt x="278515" y="940039"/>
                      <a:pt x="267788" y="937655"/>
                      <a:pt x="268980" y="928915"/>
                    </a:cubicBezTo>
                    <a:cubicBezTo>
                      <a:pt x="269775" y="922955"/>
                      <a:pt x="278515" y="919776"/>
                      <a:pt x="286064" y="920571"/>
                    </a:cubicBezTo>
                    <a:cubicBezTo>
                      <a:pt x="294011" y="921366"/>
                      <a:pt x="297586" y="926928"/>
                      <a:pt x="297189" y="935272"/>
                    </a:cubicBezTo>
                    <a:moveTo>
                      <a:pt x="1065589" y="305930"/>
                    </a:moveTo>
                    <a:cubicBezTo>
                      <a:pt x="1061219" y="316657"/>
                      <a:pt x="1056054" y="326987"/>
                      <a:pt x="1041751" y="317452"/>
                    </a:cubicBezTo>
                    <a:cubicBezTo>
                      <a:pt x="1043340" y="311095"/>
                      <a:pt x="1044532" y="304341"/>
                      <a:pt x="1046916" y="297984"/>
                    </a:cubicBezTo>
                    <a:cubicBezTo>
                      <a:pt x="1048902" y="292421"/>
                      <a:pt x="1041751" y="279310"/>
                      <a:pt x="1056849" y="283680"/>
                    </a:cubicBezTo>
                    <a:cubicBezTo>
                      <a:pt x="1068768" y="286859"/>
                      <a:pt x="1069960" y="295997"/>
                      <a:pt x="1065589" y="305930"/>
                    </a:cubicBezTo>
                    <a:moveTo>
                      <a:pt x="1041353" y="317055"/>
                    </a:moveTo>
                    <a:cubicBezTo>
                      <a:pt x="1041353" y="317055"/>
                      <a:pt x="1041353" y="317055"/>
                      <a:pt x="1041353" y="317055"/>
                    </a:cubicBezTo>
                    <a:cubicBezTo>
                      <a:pt x="1041353" y="317055"/>
                      <a:pt x="1041353" y="317055"/>
                      <a:pt x="1041353" y="317055"/>
                    </a:cubicBezTo>
                    <a:lnTo>
                      <a:pt x="1041353" y="317055"/>
                    </a:lnTo>
                    <a:close/>
                    <a:moveTo>
                      <a:pt x="331755" y="170844"/>
                    </a:moveTo>
                    <a:cubicBezTo>
                      <a:pt x="303546" y="151773"/>
                      <a:pt x="301162" y="148197"/>
                      <a:pt x="300765" y="123961"/>
                    </a:cubicBezTo>
                    <a:cubicBezTo>
                      <a:pt x="318644" y="134689"/>
                      <a:pt x="341291" y="140251"/>
                      <a:pt x="331755" y="170844"/>
                    </a:cubicBezTo>
                    <a:moveTo>
                      <a:pt x="514518" y="1407278"/>
                    </a:moveTo>
                    <a:cubicBezTo>
                      <a:pt x="522862" y="1419594"/>
                      <a:pt x="512134" y="1427143"/>
                      <a:pt x="504188" y="1432706"/>
                    </a:cubicBezTo>
                    <a:cubicBezTo>
                      <a:pt x="487899" y="1445022"/>
                      <a:pt x="468828" y="1452571"/>
                      <a:pt x="445386" y="1454558"/>
                    </a:cubicBezTo>
                    <a:cubicBezTo>
                      <a:pt x="454922" y="1431911"/>
                      <a:pt x="462868" y="1412443"/>
                      <a:pt x="482734" y="1400921"/>
                    </a:cubicBezTo>
                    <a:cubicBezTo>
                      <a:pt x="495447" y="1393372"/>
                      <a:pt x="506175" y="1395358"/>
                      <a:pt x="514121" y="1407278"/>
                    </a:cubicBezTo>
                    <a:moveTo>
                      <a:pt x="813297" y="586432"/>
                    </a:moveTo>
                    <a:cubicBezTo>
                      <a:pt x="812899" y="593981"/>
                      <a:pt x="804953" y="599146"/>
                      <a:pt x="796212" y="600338"/>
                    </a:cubicBezTo>
                    <a:cubicBezTo>
                      <a:pt x="777936" y="602722"/>
                      <a:pt x="760057" y="597954"/>
                      <a:pt x="742575" y="595173"/>
                    </a:cubicBezTo>
                    <a:cubicBezTo>
                      <a:pt x="740191" y="590802"/>
                      <a:pt x="737013" y="588418"/>
                      <a:pt x="732245" y="590008"/>
                    </a:cubicBezTo>
                    <a:cubicBezTo>
                      <a:pt x="729861" y="578088"/>
                      <a:pt x="721915" y="564977"/>
                      <a:pt x="738205" y="556236"/>
                    </a:cubicBezTo>
                    <a:cubicBezTo>
                      <a:pt x="752905" y="548687"/>
                      <a:pt x="759262" y="557826"/>
                      <a:pt x="767209" y="568553"/>
                    </a:cubicBezTo>
                    <a:cubicBezTo>
                      <a:pt x="773963" y="578088"/>
                      <a:pt x="785882" y="579678"/>
                      <a:pt x="797802" y="579678"/>
                    </a:cubicBezTo>
                    <a:cubicBezTo>
                      <a:pt x="803761" y="579678"/>
                      <a:pt x="814489" y="575307"/>
                      <a:pt x="813694" y="586432"/>
                    </a:cubicBezTo>
                    <a:moveTo>
                      <a:pt x="732245" y="590008"/>
                    </a:move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moveTo>
                      <a:pt x="191504" y="817270"/>
                    </a:moveTo>
                    <a:cubicBezTo>
                      <a:pt x="196272" y="830381"/>
                      <a:pt x="183558" y="836738"/>
                      <a:pt x="175612" y="844684"/>
                    </a:cubicBezTo>
                    <a:cubicBezTo>
                      <a:pt x="173625" y="846274"/>
                      <a:pt x="169255" y="848658"/>
                      <a:pt x="169255" y="848658"/>
                    </a:cubicBezTo>
                    <a:cubicBezTo>
                      <a:pt x="181969" y="872099"/>
                      <a:pt x="154554" y="890773"/>
                      <a:pt x="161706" y="913817"/>
                    </a:cubicBezTo>
                    <a:cubicBezTo>
                      <a:pt x="152170" y="916200"/>
                      <a:pt x="143032" y="915009"/>
                      <a:pt x="141046" y="904281"/>
                    </a:cubicBezTo>
                    <a:cubicBezTo>
                      <a:pt x="136675" y="880443"/>
                      <a:pt x="148197" y="860577"/>
                      <a:pt x="156938" y="838327"/>
                    </a:cubicBezTo>
                    <a:cubicBezTo>
                      <a:pt x="153362" y="832368"/>
                      <a:pt x="135881" y="841506"/>
                      <a:pt x="138662" y="826011"/>
                    </a:cubicBezTo>
                    <a:cubicBezTo>
                      <a:pt x="140648" y="813694"/>
                      <a:pt x="149389" y="808529"/>
                      <a:pt x="161706" y="810516"/>
                    </a:cubicBezTo>
                    <a:cubicBezTo>
                      <a:pt x="172036" y="812105"/>
                      <a:pt x="186339" y="803364"/>
                      <a:pt x="191504" y="817667"/>
                    </a:cubicBezTo>
                    <a:moveTo>
                      <a:pt x="354799" y="1103732"/>
                    </a:moveTo>
                    <a:cubicBezTo>
                      <a:pt x="354799" y="1103732"/>
                      <a:pt x="354799" y="1103732"/>
                      <a:pt x="354799" y="1103732"/>
                    </a:cubicBezTo>
                    <a:lnTo>
                      <a:pt x="354799" y="1103732"/>
                    </a:lnTo>
                    <a:cubicBezTo>
                      <a:pt x="354799" y="1103732"/>
                      <a:pt x="354799" y="1103732"/>
                      <a:pt x="354799" y="1103732"/>
                    </a:cubicBezTo>
                    <a:moveTo>
                      <a:pt x="354799" y="1103732"/>
                    </a:moveTo>
                    <a:cubicBezTo>
                      <a:pt x="332550" y="1118432"/>
                      <a:pt x="317452" y="1141079"/>
                      <a:pt x="298381" y="1159753"/>
                    </a:cubicBezTo>
                    <a:cubicBezTo>
                      <a:pt x="289243" y="1168891"/>
                      <a:pt x="283283" y="1180810"/>
                      <a:pt x="269377" y="1184386"/>
                    </a:cubicBezTo>
                    <a:cubicBezTo>
                      <a:pt x="261828" y="1177631"/>
                      <a:pt x="268980" y="1167699"/>
                      <a:pt x="263815" y="1160150"/>
                    </a:cubicBezTo>
                    <a:cubicBezTo>
                      <a:pt x="256663" y="1158561"/>
                      <a:pt x="251498" y="1164917"/>
                      <a:pt x="244744" y="1165712"/>
                    </a:cubicBezTo>
                    <a:cubicBezTo>
                      <a:pt x="238784" y="1166507"/>
                      <a:pt x="233222" y="1164520"/>
                      <a:pt x="236798" y="1157369"/>
                    </a:cubicBezTo>
                    <a:cubicBezTo>
                      <a:pt x="244347" y="1141079"/>
                      <a:pt x="250306" y="1118035"/>
                      <a:pt x="273748" y="1125584"/>
                    </a:cubicBezTo>
                    <a:cubicBezTo>
                      <a:pt x="300765" y="1134325"/>
                      <a:pt x="310698" y="1116446"/>
                      <a:pt x="323809" y="1101745"/>
                    </a:cubicBezTo>
                    <a:cubicBezTo>
                      <a:pt x="331755" y="1092607"/>
                      <a:pt x="338509" y="1081880"/>
                      <a:pt x="352415" y="1080688"/>
                    </a:cubicBezTo>
                    <a:cubicBezTo>
                      <a:pt x="357183" y="1087839"/>
                      <a:pt x="352813" y="1096183"/>
                      <a:pt x="354799" y="1103334"/>
                    </a:cubicBezTo>
                    <a:moveTo>
                      <a:pt x="262623" y="57610"/>
                    </a:moveTo>
                    <a:cubicBezTo>
                      <a:pt x="258650" y="51650"/>
                      <a:pt x="261431" y="45293"/>
                      <a:pt x="267391" y="42115"/>
                    </a:cubicBezTo>
                    <a:cubicBezTo>
                      <a:pt x="275337" y="37745"/>
                      <a:pt x="275337" y="32977"/>
                      <a:pt x="272158" y="25031"/>
                    </a:cubicBezTo>
                    <a:cubicBezTo>
                      <a:pt x="269377" y="18674"/>
                      <a:pt x="272556" y="12714"/>
                      <a:pt x="278913" y="9933"/>
                    </a:cubicBezTo>
                    <a:cubicBezTo>
                      <a:pt x="292819" y="3178"/>
                      <a:pt x="334934" y="10727"/>
                      <a:pt x="345264" y="23441"/>
                    </a:cubicBezTo>
                    <a:cubicBezTo>
                      <a:pt x="352018" y="31785"/>
                      <a:pt x="361156" y="42512"/>
                      <a:pt x="348442" y="52842"/>
                    </a:cubicBezTo>
                    <a:cubicBezTo>
                      <a:pt x="338907" y="60391"/>
                      <a:pt x="336920" y="86217"/>
                      <a:pt x="314671" y="67543"/>
                    </a:cubicBezTo>
                    <a:cubicBezTo>
                      <a:pt x="308711" y="62775"/>
                      <a:pt x="302354" y="54432"/>
                      <a:pt x="285667" y="57213"/>
                    </a:cubicBezTo>
                    <a:cubicBezTo>
                      <a:pt x="285270" y="57213"/>
                      <a:pt x="281297" y="58802"/>
                      <a:pt x="277323" y="59994"/>
                    </a:cubicBezTo>
                    <a:cubicBezTo>
                      <a:pt x="272158" y="61186"/>
                      <a:pt x="266199" y="62378"/>
                      <a:pt x="262623" y="57610"/>
                    </a:cubicBezTo>
                    <a:moveTo>
                      <a:pt x="1040956" y="317849"/>
                    </a:moveTo>
                    <a:cubicBezTo>
                      <a:pt x="1062014" y="350429"/>
                      <a:pt x="1045724" y="379035"/>
                      <a:pt x="1032215" y="408436"/>
                    </a:cubicBezTo>
                    <a:cubicBezTo>
                      <a:pt x="1029037" y="414793"/>
                      <a:pt x="1025858" y="420753"/>
                      <a:pt x="1018309" y="423137"/>
                    </a:cubicBezTo>
                    <a:cubicBezTo>
                      <a:pt x="1014336" y="424329"/>
                      <a:pt x="1010761" y="429097"/>
                      <a:pt x="1006787" y="424726"/>
                    </a:cubicBezTo>
                    <a:cubicBezTo>
                      <a:pt x="1003212" y="421150"/>
                      <a:pt x="1005198" y="416780"/>
                      <a:pt x="1006390" y="412807"/>
                    </a:cubicBezTo>
                    <a:cubicBezTo>
                      <a:pt x="1016323" y="380624"/>
                      <a:pt x="1016323" y="380624"/>
                      <a:pt x="981757" y="369897"/>
                    </a:cubicBezTo>
                    <a:cubicBezTo>
                      <a:pt x="975797" y="367910"/>
                      <a:pt x="973016" y="365129"/>
                      <a:pt x="973016" y="359170"/>
                    </a:cubicBezTo>
                    <a:cubicBezTo>
                      <a:pt x="973016" y="354402"/>
                      <a:pt x="974605" y="349634"/>
                      <a:pt x="979770" y="350031"/>
                    </a:cubicBezTo>
                    <a:cubicBezTo>
                      <a:pt x="1023474" y="351223"/>
                      <a:pt x="1000033" y="332947"/>
                      <a:pt x="986922" y="317452"/>
                    </a:cubicBezTo>
                    <a:cubicBezTo>
                      <a:pt x="996060" y="315465"/>
                      <a:pt x="1002417" y="312287"/>
                      <a:pt x="1007582" y="306327"/>
                    </a:cubicBezTo>
                    <a:cubicBezTo>
                      <a:pt x="1011952" y="301162"/>
                      <a:pt x="1017118" y="294408"/>
                      <a:pt x="1025064" y="297586"/>
                    </a:cubicBezTo>
                    <a:cubicBezTo>
                      <a:pt x="1034599" y="301560"/>
                      <a:pt x="1025064" y="307917"/>
                      <a:pt x="1025064" y="313082"/>
                    </a:cubicBezTo>
                    <a:cubicBezTo>
                      <a:pt x="1026653" y="326987"/>
                      <a:pt x="1035791" y="314273"/>
                      <a:pt x="1040161" y="317452"/>
                    </a:cubicBezTo>
                    <a:moveTo>
                      <a:pt x="1040161" y="317452"/>
                    </a:moveTo>
                    <a:lnTo>
                      <a:pt x="1040161" y="317452"/>
                    </a:lnTo>
                    <a:cubicBezTo>
                      <a:pt x="1040161" y="317452"/>
                      <a:pt x="1040161" y="317452"/>
                      <a:pt x="1040161" y="317452"/>
                    </a:cubicBezTo>
                    <a:cubicBezTo>
                      <a:pt x="1040161" y="317452"/>
                      <a:pt x="1040161" y="317452"/>
                      <a:pt x="1040161" y="317452"/>
                    </a:cubicBezTo>
                    <a:moveTo>
                      <a:pt x="284078" y="766017"/>
                    </a:moveTo>
                    <a:cubicBezTo>
                      <a:pt x="290435" y="766414"/>
                      <a:pt x="293613" y="754495"/>
                      <a:pt x="295997" y="747343"/>
                    </a:cubicBezTo>
                    <a:cubicBezTo>
                      <a:pt x="297984" y="741383"/>
                      <a:pt x="299176" y="734232"/>
                      <a:pt x="305533" y="733040"/>
                    </a:cubicBezTo>
                    <a:cubicBezTo>
                      <a:pt x="330563" y="728272"/>
                      <a:pt x="326193" y="704831"/>
                      <a:pt x="332152" y="688938"/>
                    </a:cubicBezTo>
                    <a:cubicBezTo>
                      <a:pt x="338112" y="673840"/>
                      <a:pt x="327385" y="663113"/>
                      <a:pt x="313082" y="670265"/>
                    </a:cubicBezTo>
                    <a:cubicBezTo>
                      <a:pt x="284872" y="684568"/>
                      <a:pt x="244347" y="684965"/>
                      <a:pt x="238387" y="730656"/>
                    </a:cubicBezTo>
                    <a:cubicBezTo>
                      <a:pt x="234017" y="719134"/>
                      <a:pt x="228057" y="714764"/>
                      <a:pt x="216535" y="716750"/>
                    </a:cubicBezTo>
                    <a:cubicBezTo>
                      <a:pt x="192696" y="721915"/>
                      <a:pt x="205410" y="742178"/>
                      <a:pt x="200642" y="754892"/>
                    </a:cubicBezTo>
                    <a:cubicBezTo>
                      <a:pt x="196272" y="767606"/>
                      <a:pt x="215343" y="761646"/>
                      <a:pt x="218919" y="771976"/>
                    </a:cubicBezTo>
                    <a:cubicBezTo>
                      <a:pt x="215740" y="773963"/>
                      <a:pt x="212959" y="775950"/>
                      <a:pt x="209780" y="777539"/>
                    </a:cubicBezTo>
                    <a:cubicBezTo>
                      <a:pt x="203821" y="780717"/>
                      <a:pt x="195477" y="783498"/>
                      <a:pt x="199053" y="792239"/>
                    </a:cubicBezTo>
                    <a:cubicBezTo>
                      <a:pt x="201834" y="799788"/>
                      <a:pt x="209780" y="800186"/>
                      <a:pt x="216932" y="799391"/>
                    </a:cubicBezTo>
                    <a:cubicBezTo>
                      <a:pt x="220905" y="798994"/>
                      <a:pt x="226070" y="798199"/>
                      <a:pt x="229249" y="796213"/>
                    </a:cubicBezTo>
                    <a:cubicBezTo>
                      <a:pt x="246333" y="783896"/>
                      <a:pt x="258252" y="764030"/>
                      <a:pt x="284078" y="766017"/>
                    </a:cubicBezTo>
                    <a:moveTo>
                      <a:pt x="1082674" y="1526074"/>
                    </a:moveTo>
                    <a:cubicBezTo>
                      <a:pt x="1097772" y="1520512"/>
                      <a:pt x="1106115" y="1526074"/>
                      <a:pt x="1114061" y="1533226"/>
                    </a:cubicBezTo>
                    <a:cubicBezTo>
                      <a:pt x="1117637" y="1534417"/>
                      <a:pt x="1122802" y="1533226"/>
                      <a:pt x="1122802" y="1539185"/>
                    </a:cubicBezTo>
                    <a:cubicBezTo>
                      <a:pt x="1122802" y="1540377"/>
                      <a:pt x="1120816" y="1541966"/>
                      <a:pt x="1120021" y="1541966"/>
                    </a:cubicBezTo>
                    <a:cubicBezTo>
                      <a:pt x="1114459" y="1542364"/>
                      <a:pt x="1113664" y="1537993"/>
                      <a:pt x="1112870" y="1534417"/>
                    </a:cubicBezTo>
                    <a:cubicBezTo>
                      <a:pt x="1104129" y="1532034"/>
                      <a:pt x="1095388" y="1529650"/>
                      <a:pt x="1083071" y="1526074"/>
                    </a:cubicBezTo>
                    <a:moveTo>
                      <a:pt x="354402" y="1103732"/>
                    </a:moveTo>
                    <a:cubicBezTo>
                      <a:pt x="360759" y="1139490"/>
                      <a:pt x="355991" y="1173261"/>
                      <a:pt x="334934" y="1203854"/>
                    </a:cubicBezTo>
                    <a:cubicBezTo>
                      <a:pt x="327782" y="1214184"/>
                      <a:pt x="321822" y="1224514"/>
                      <a:pt x="337715" y="1231269"/>
                    </a:cubicBezTo>
                    <a:cubicBezTo>
                      <a:pt x="351621" y="1236831"/>
                      <a:pt x="360362" y="1229282"/>
                      <a:pt x="365129" y="1215774"/>
                    </a:cubicBezTo>
                    <a:cubicBezTo>
                      <a:pt x="369500" y="1203060"/>
                      <a:pt x="372281" y="1189551"/>
                      <a:pt x="384200" y="1180810"/>
                    </a:cubicBezTo>
                    <a:cubicBezTo>
                      <a:pt x="386187" y="1183989"/>
                      <a:pt x="388173" y="1186770"/>
                      <a:pt x="389763" y="1189948"/>
                    </a:cubicBezTo>
                    <a:cubicBezTo>
                      <a:pt x="394928" y="1200676"/>
                      <a:pt x="399298" y="1214581"/>
                      <a:pt x="414396" y="1211800"/>
                    </a:cubicBezTo>
                    <a:cubicBezTo>
                      <a:pt x="425918" y="1209814"/>
                      <a:pt x="430288" y="1196703"/>
                      <a:pt x="429494" y="1186770"/>
                    </a:cubicBezTo>
                    <a:cubicBezTo>
                      <a:pt x="428302" y="1174453"/>
                      <a:pt x="429494" y="1158561"/>
                      <a:pt x="409231" y="1155779"/>
                    </a:cubicBezTo>
                    <a:cubicBezTo>
                      <a:pt x="394133" y="1153396"/>
                      <a:pt x="389763" y="1133133"/>
                      <a:pt x="399695" y="1112472"/>
                    </a:cubicBezTo>
                    <a:cubicBezTo>
                      <a:pt x="400490" y="1140284"/>
                      <a:pt x="430288" y="1140284"/>
                      <a:pt x="440221" y="1163726"/>
                    </a:cubicBezTo>
                    <a:cubicBezTo>
                      <a:pt x="444989" y="1149422"/>
                      <a:pt x="439029" y="1133927"/>
                      <a:pt x="457306" y="1133927"/>
                    </a:cubicBezTo>
                    <a:cubicBezTo>
                      <a:pt x="459292" y="1146641"/>
                      <a:pt x="460484" y="1159355"/>
                      <a:pt x="469622" y="1170083"/>
                    </a:cubicBezTo>
                    <a:cubicBezTo>
                      <a:pt x="491077" y="1195908"/>
                      <a:pt x="489885" y="1205443"/>
                      <a:pt x="467636" y="1229679"/>
                    </a:cubicBezTo>
                    <a:cubicBezTo>
                      <a:pt x="452141" y="1246366"/>
                      <a:pt x="429096" y="1258286"/>
                      <a:pt x="427110" y="1285303"/>
                    </a:cubicBezTo>
                    <a:cubicBezTo>
                      <a:pt x="426713" y="1290071"/>
                      <a:pt x="423931" y="1290071"/>
                      <a:pt x="419958" y="1289276"/>
                    </a:cubicBezTo>
                    <a:cubicBezTo>
                      <a:pt x="387379" y="1281727"/>
                      <a:pt x="401285" y="1303182"/>
                      <a:pt x="406847" y="1313512"/>
                    </a:cubicBezTo>
                    <a:cubicBezTo>
                      <a:pt x="414396" y="1327815"/>
                      <a:pt x="425521" y="1340529"/>
                      <a:pt x="441810" y="1346886"/>
                    </a:cubicBezTo>
                    <a:lnTo>
                      <a:pt x="443400" y="1345694"/>
                    </a:lnTo>
                    <a:cubicBezTo>
                      <a:pt x="444989" y="1316691"/>
                      <a:pt x="448962" y="1313909"/>
                      <a:pt x="481939" y="1329405"/>
                    </a:cubicBezTo>
                    <a:cubicBezTo>
                      <a:pt x="502996" y="1339338"/>
                      <a:pt x="515710" y="1336953"/>
                      <a:pt x="519286" y="1311526"/>
                    </a:cubicBezTo>
                    <a:cubicBezTo>
                      <a:pt x="540741" y="1328213"/>
                      <a:pt x="561798" y="1325829"/>
                      <a:pt x="585240" y="1321061"/>
                    </a:cubicBezTo>
                    <a:cubicBezTo>
                      <a:pt x="620203" y="1313909"/>
                      <a:pt x="648810" y="1279741"/>
                      <a:pt x="690130" y="1296428"/>
                    </a:cubicBezTo>
                    <a:cubicBezTo>
                      <a:pt x="684965" y="1304374"/>
                      <a:pt x="675032" y="1303579"/>
                      <a:pt x="667483" y="1307155"/>
                    </a:cubicBezTo>
                    <a:cubicBezTo>
                      <a:pt x="625368" y="1326623"/>
                      <a:pt x="615038" y="1352052"/>
                      <a:pt x="626560" y="1394961"/>
                    </a:cubicBezTo>
                    <a:cubicBezTo>
                      <a:pt x="633712" y="1421184"/>
                      <a:pt x="660729" y="1429130"/>
                      <a:pt x="671854" y="1452571"/>
                    </a:cubicBezTo>
                    <a:cubicBezTo>
                      <a:pt x="676224" y="1461709"/>
                      <a:pt x="684170" y="1440254"/>
                      <a:pt x="694103" y="1438665"/>
                    </a:cubicBezTo>
                    <a:cubicBezTo>
                      <a:pt x="694898" y="1438665"/>
                      <a:pt x="695693" y="1439063"/>
                      <a:pt x="696487" y="1439460"/>
                    </a:cubicBezTo>
                    <a:cubicBezTo>
                      <a:pt x="701255" y="1440652"/>
                      <a:pt x="710393" y="1441447"/>
                      <a:pt x="710790" y="1443036"/>
                    </a:cubicBezTo>
                    <a:cubicBezTo>
                      <a:pt x="712380" y="1452571"/>
                      <a:pt x="708804" y="1462107"/>
                      <a:pt x="702844" y="1469258"/>
                    </a:cubicBezTo>
                    <a:cubicBezTo>
                      <a:pt x="689733" y="1485151"/>
                      <a:pt x="680595" y="1499454"/>
                      <a:pt x="686157" y="1523293"/>
                    </a:cubicBezTo>
                    <a:cubicBezTo>
                      <a:pt x="688938" y="1536404"/>
                      <a:pt x="682979" y="1556667"/>
                      <a:pt x="676622" y="1568586"/>
                    </a:cubicBezTo>
                    <a:cubicBezTo>
                      <a:pt x="671854" y="1577327"/>
                      <a:pt x="658345" y="1597193"/>
                      <a:pt x="634109" y="1588452"/>
                    </a:cubicBezTo>
                    <a:cubicBezTo>
                      <a:pt x="617422" y="1582095"/>
                      <a:pt x="596762" y="1587260"/>
                      <a:pt x="577691" y="1592425"/>
                    </a:cubicBezTo>
                    <a:cubicBezTo>
                      <a:pt x="555839" y="1597987"/>
                      <a:pt x="533192" y="1611496"/>
                      <a:pt x="514916" y="1580903"/>
                    </a:cubicBezTo>
                    <a:cubicBezTo>
                      <a:pt x="506175" y="1566202"/>
                      <a:pt x="482734" y="1568984"/>
                      <a:pt x="466046" y="1574546"/>
                    </a:cubicBezTo>
                    <a:cubicBezTo>
                      <a:pt x="454922" y="1578122"/>
                      <a:pt x="457703" y="1590836"/>
                      <a:pt x="458895" y="1599974"/>
                    </a:cubicBezTo>
                    <a:cubicBezTo>
                      <a:pt x="461279" y="1618648"/>
                      <a:pt x="480350" y="1615469"/>
                      <a:pt x="493064" y="1622621"/>
                    </a:cubicBezTo>
                    <a:cubicBezTo>
                      <a:pt x="482336" y="1630567"/>
                      <a:pt x="472403" y="1637718"/>
                      <a:pt x="463265" y="1645267"/>
                    </a:cubicBezTo>
                    <a:cubicBezTo>
                      <a:pt x="453332" y="1653611"/>
                      <a:pt x="443797" y="1662749"/>
                      <a:pt x="434261" y="1671887"/>
                    </a:cubicBezTo>
                    <a:cubicBezTo>
                      <a:pt x="431083" y="1674668"/>
                      <a:pt x="426713" y="1677847"/>
                      <a:pt x="428699" y="1682615"/>
                    </a:cubicBezTo>
                    <a:cubicBezTo>
                      <a:pt x="431480" y="1688972"/>
                      <a:pt x="437837" y="1687780"/>
                      <a:pt x="442208" y="1686190"/>
                    </a:cubicBezTo>
                    <a:cubicBezTo>
                      <a:pt x="456114" y="1681423"/>
                      <a:pt x="469225" y="1674668"/>
                      <a:pt x="483131" y="1669901"/>
                    </a:cubicBezTo>
                    <a:cubicBezTo>
                      <a:pt x="499421" y="1664338"/>
                      <a:pt x="514916" y="1658776"/>
                      <a:pt x="517300" y="1686985"/>
                    </a:cubicBezTo>
                    <a:cubicBezTo>
                      <a:pt x="518094" y="1697315"/>
                      <a:pt x="516108" y="1707248"/>
                      <a:pt x="516505" y="1716784"/>
                    </a:cubicBezTo>
                    <a:cubicBezTo>
                      <a:pt x="518491" y="1756515"/>
                      <a:pt x="509353" y="1773202"/>
                      <a:pt x="472801" y="1787505"/>
                    </a:cubicBezTo>
                    <a:cubicBezTo>
                      <a:pt x="444592" y="1798630"/>
                      <a:pt x="415985" y="1808562"/>
                      <a:pt x="387379" y="1818098"/>
                    </a:cubicBezTo>
                    <a:cubicBezTo>
                      <a:pt x="372281" y="1823263"/>
                      <a:pt x="358772" y="1831607"/>
                      <a:pt x="348045" y="1842731"/>
                    </a:cubicBezTo>
                    <a:cubicBezTo>
                      <a:pt x="336125" y="1854650"/>
                      <a:pt x="358772" y="1858226"/>
                      <a:pt x="356388" y="1868557"/>
                    </a:cubicBezTo>
                    <a:cubicBezTo>
                      <a:pt x="355991" y="1870940"/>
                      <a:pt x="354005" y="1873722"/>
                      <a:pt x="354402" y="1876105"/>
                    </a:cubicBezTo>
                    <a:cubicBezTo>
                      <a:pt x="357580" y="1888819"/>
                      <a:pt x="363540" y="1897163"/>
                      <a:pt x="379432" y="1897560"/>
                    </a:cubicBezTo>
                    <a:cubicBezTo>
                      <a:pt x="401682" y="1897560"/>
                      <a:pt x="423137" y="1895574"/>
                      <a:pt x="442208" y="1884052"/>
                    </a:cubicBezTo>
                    <a:cubicBezTo>
                      <a:pt x="460881" y="1872530"/>
                      <a:pt x="473993" y="1876900"/>
                      <a:pt x="478760" y="1897560"/>
                    </a:cubicBezTo>
                    <a:cubicBezTo>
                      <a:pt x="482734" y="1915439"/>
                      <a:pt x="496639" y="1917426"/>
                      <a:pt x="506175" y="1911069"/>
                    </a:cubicBezTo>
                    <a:cubicBezTo>
                      <a:pt x="531205" y="1895574"/>
                      <a:pt x="545509" y="1906698"/>
                      <a:pt x="561798" y="1924180"/>
                    </a:cubicBezTo>
                    <a:cubicBezTo>
                      <a:pt x="585240" y="1949608"/>
                      <a:pt x="602722" y="1950403"/>
                      <a:pt x="632520" y="1930140"/>
                    </a:cubicBezTo>
                    <a:cubicBezTo>
                      <a:pt x="651591" y="1917028"/>
                      <a:pt x="672251" y="1910672"/>
                      <a:pt x="699666" y="1908288"/>
                    </a:cubicBezTo>
                    <a:cubicBezTo>
                      <a:pt x="677416" y="1928153"/>
                      <a:pt x="655564" y="1941264"/>
                      <a:pt x="645234" y="1965500"/>
                    </a:cubicBezTo>
                    <a:cubicBezTo>
                      <a:pt x="642453" y="1971460"/>
                      <a:pt x="636096" y="1970268"/>
                      <a:pt x="631328" y="1969871"/>
                    </a:cubicBezTo>
                    <a:cubicBezTo>
                      <a:pt x="612257" y="1968679"/>
                      <a:pt x="593583" y="1969871"/>
                      <a:pt x="574115" y="1966692"/>
                    </a:cubicBezTo>
                    <a:cubicBezTo>
                      <a:pt x="533987" y="1959938"/>
                      <a:pt x="490282" y="1948813"/>
                      <a:pt x="465649" y="1998875"/>
                    </a:cubicBezTo>
                    <a:cubicBezTo>
                      <a:pt x="463663" y="2002848"/>
                      <a:pt x="454922" y="2006423"/>
                      <a:pt x="449757" y="2006026"/>
                    </a:cubicBezTo>
                    <a:cubicBezTo>
                      <a:pt x="432275" y="2004437"/>
                      <a:pt x="428699" y="2015562"/>
                      <a:pt x="423137" y="2028276"/>
                    </a:cubicBezTo>
                    <a:cubicBezTo>
                      <a:pt x="409628" y="2056882"/>
                      <a:pt x="396914" y="2087872"/>
                      <a:pt x="357978" y="2091846"/>
                    </a:cubicBezTo>
                    <a:cubicBezTo>
                      <a:pt x="354799" y="2091846"/>
                      <a:pt x="350429" y="2096613"/>
                      <a:pt x="348840" y="2100189"/>
                    </a:cubicBezTo>
                    <a:cubicBezTo>
                      <a:pt x="339304" y="2122439"/>
                      <a:pt x="318247" y="2129193"/>
                      <a:pt x="298381" y="2137934"/>
                    </a:cubicBezTo>
                    <a:cubicBezTo>
                      <a:pt x="284078" y="2144291"/>
                      <a:pt x="270172" y="2151442"/>
                      <a:pt x="256663" y="2158991"/>
                    </a:cubicBezTo>
                    <a:cubicBezTo>
                      <a:pt x="250306" y="2162567"/>
                      <a:pt x="247525" y="2169322"/>
                      <a:pt x="248717" y="2177268"/>
                    </a:cubicBezTo>
                    <a:cubicBezTo>
                      <a:pt x="249909" y="2184022"/>
                      <a:pt x="254677" y="2185611"/>
                      <a:pt x="260239" y="2184817"/>
                    </a:cubicBezTo>
                    <a:cubicBezTo>
                      <a:pt x="279310" y="2182035"/>
                      <a:pt x="300368" y="2169322"/>
                      <a:pt x="315068" y="2193955"/>
                    </a:cubicBezTo>
                    <a:cubicBezTo>
                      <a:pt x="315465" y="2194749"/>
                      <a:pt x="322617" y="2191571"/>
                      <a:pt x="326987" y="2190379"/>
                    </a:cubicBezTo>
                    <a:cubicBezTo>
                      <a:pt x="338509" y="2186009"/>
                      <a:pt x="348840" y="2178857"/>
                      <a:pt x="355991" y="2168924"/>
                    </a:cubicBezTo>
                    <a:cubicBezTo>
                      <a:pt x="375459" y="2143496"/>
                      <a:pt x="402079" y="2134358"/>
                      <a:pt x="433070" y="2132372"/>
                    </a:cubicBezTo>
                    <a:cubicBezTo>
                      <a:pt x="442605" y="2131974"/>
                      <a:pt x="452935" y="2130385"/>
                      <a:pt x="460484" y="2125617"/>
                    </a:cubicBezTo>
                    <a:cubicBezTo>
                      <a:pt x="469225" y="2120055"/>
                      <a:pt x="471609" y="2122439"/>
                      <a:pt x="478363" y="2128796"/>
                    </a:cubicBezTo>
                    <a:cubicBezTo>
                      <a:pt x="520081" y="2168527"/>
                      <a:pt x="554647" y="2160581"/>
                      <a:pt x="575307" y="2106944"/>
                    </a:cubicBezTo>
                    <a:cubicBezTo>
                      <a:pt x="577294" y="2101381"/>
                      <a:pt x="577294" y="2095024"/>
                      <a:pt x="579677" y="2089462"/>
                    </a:cubicBezTo>
                    <a:cubicBezTo>
                      <a:pt x="581267" y="2085091"/>
                      <a:pt x="582061" y="2077940"/>
                      <a:pt x="588816" y="2078734"/>
                    </a:cubicBezTo>
                    <a:cubicBezTo>
                      <a:pt x="608284" y="2081515"/>
                      <a:pt x="623382" y="2069199"/>
                      <a:pt x="640863" y="2065623"/>
                    </a:cubicBezTo>
                    <a:cubicBezTo>
                      <a:pt x="657948" y="2062047"/>
                      <a:pt x="675827" y="2060061"/>
                      <a:pt x="691322" y="2069596"/>
                    </a:cubicBezTo>
                    <a:cubicBezTo>
                      <a:pt x="710790" y="2081515"/>
                      <a:pt x="729067" y="2091846"/>
                      <a:pt x="753303" y="2081118"/>
                    </a:cubicBezTo>
                    <a:cubicBezTo>
                      <a:pt x="764427" y="2076350"/>
                      <a:pt x="783498" y="2086283"/>
                      <a:pt x="791047" y="2077542"/>
                    </a:cubicBezTo>
                    <a:cubicBezTo>
                      <a:pt x="811310" y="2054101"/>
                      <a:pt x="836738" y="2060855"/>
                      <a:pt x="860974" y="2059266"/>
                    </a:cubicBezTo>
                    <a:cubicBezTo>
                      <a:pt x="863358" y="2054896"/>
                      <a:pt x="867331" y="2054101"/>
                      <a:pt x="871702" y="2055293"/>
                    </a:cubicBezTo>
                    <a:cubicBezTo>
                      <a:pt x="872496" y="2055293"/>
                      <a:pt x="872893" y="2056485"/>
                      <a:pt x="873291" y="2057280"/>
                    </a:cubicBezTo>
                    <a:cubicBezTo>
                      <a:pt x="869715" y="2058471"/>
                      <a:pt x="865742" y="2059663"/>
                      <a:pt x="862166" y="2061253"/>
                    </a:cubicBezTo>
                    <a:cubicBezTo>
                      <a:pt x="867728" y="2081515"/>
                      <a:pt x="894745" y="2093832"/>
                      <a:pt x="912625" y="2083502"/>
                    </a:cubicBezTo>
                    <a:cubicBezTo>
                      <a:pt x="918982" y="2079529"/>
                      <a:pt x="928120" y="2073967"/>
                      <a:pt x="926928" y="2066418"/>
                    </a:cubicBezTo>
                    <a:cubicBezTo>
                      <a:pt x="925736" y="2056485"/>
                      <a:pt x="915008" y="2055690"/>
                      <a:pt x="906268" y="2055293"/>
                    </a:cubicBezTo>
                    <a:cubicBezTo>
                      <a:pt x="899513" y="2055293"/>
                      <a:pt x="892759" y="2055293"/>
                      <a:pt x="884415" y="2055293"/>
                    </a:cubicBezTo>
                    <a:cubicBezTo>
                      <a:pt x="897527" y="2039003"/>
                      <a:pt x="935271" y="2034235"/>
                      <a:pt x="951561" y="2046552"/>
                    </a:cubicBezTo>
                    <a:cubicBezTo>
                      <a:pt x="957918" y="2051320"/>
                      <a:pt x="963480" y="2056882"/>
                      <a:pt x="971824" y="2055293"/>
                    </a:cubicBezTo>
                    <a:cubicBezTo>
                      <a:pt x="1016323" y="2044963"/>
                      <a:pt x="1060822" y="2053306"/>
                      <a:pt x="1105718" y="2054498"/>
                    </a:cubicBezTo>
                    <a:cubicBezTo>
                      <a:pt x="1176042" y="2056485"/>
                      <a:pt x="1228090" y="2008410"/>
                      <a:pt x="1285700" y="1977817"/>
                    </a:cubicBezTo>
                    <a:cubicBezTo>
                      <a:pt x="1302784" y="1968679"/>
                      <a:pt x="1298017" y="1952389"/>
                      <a:pt x="1276959" y="1947224"/>
                    </a:cubicBezTo>
                    <a:cubicBezTo>
                      <a:pt x="1251929" y="1941264"/>
                      <a:pt x="1226103" y="1938881"/>
                      <a:pt x="1200278" y="1934510"/>
                    </a:cubicBezTo>
                    <a:cubicBezTo>
                      <a:pt x="1197100" y="1934113"/>
                      <a:pt x="1190345" y="1940470"/>
                      <a:pt x="1191140" y="1927359"/>
                    </a:cubicBezTo>
                    <a:cubicBezTo>
                      <a:pt x="1191934" y="1917823"/>
                      <a:pt x="1194318" y="1920207"/>
                      <a:pt x="1199086" y="1919015"/>
                    </a:cubicBezTo>
                    <a:cubicBezTo>
                      <a:pt x="1215773" y="1913453"/>
                      <a:pt x="1228090" y="1905904"/>
                      <a:pt x="1216965" y="1885244"/>
                    </a:cubicBezTo>
                    <a:cubicBezTo>
                      <a:pt x="1210211" y="1872927"/>
                      <a:pt x="1221336" y="1869748"/>
                      <a:pt x="1228884" y="1867762"/>
                    </a:cubicBezTo>
                    <a:cubicBezTo>
                      <a:pt x="1237228" y="1865775"/>
                      <a:pt x="1246366" y="1866967"/>
                      <a:pt x="1255107" y="1866967"/>
                    </a:cubicBezTo>
                    <a:cubicBezTo>
                      <a:pt x="1264245" y="1866967"/>
                      <a:pt x="1275767" y="1865378"/>
                      <a:pt x="1273383" y="1854253"/>
                    </a:cubicBezTo>
                    <a:cubicBezTo>
                      <a:pt x="1269410" y="1834388"/>
                      <a:pt x="1277754" y="1830017"/>
                      <a:pt x="1295236" y="1829223"/>
                    </a:cubicBezTo>
                    <a:cubicBezTo>
                      <a:pt x="1300798" y="1829223"/>
                      <a:pt x="1307950" y="1822468"/>
                      <a:pt x="1311128" y="1816906"/>
                    </a:cubicBezTo>
                    <a:cubicBezTo>
                      <a:pt x="1323445" y="1796246"/>
                      <a:pt x="1338543" y="1776777"/>
                      <a:pt x="1344900" y="1752939"/>
                    </a:cubicBezTo>
                    <a:cubicBezTo>
                      <a:pt x="1354832" y="1716784"/>
                      <a:pt x="1342913" y="1687780"/>
                      <a:pt x="1309936" y="1669901"/>
                    </a:cubicBezTo>
                    <a:cubicBezTo>
                      <a:pt x="1290468" y="1659173"/>
                      <a:pt x="1269808" y="1651227"/>
                      <a:pt x="1248750" y="1648843"/>
                    </a:cubicBezTo>
                    <a:cubicBezTo>
                      <a:pt x="1217760" y="1645665"/>
                      <a:pt x="1183591" y="1637718"/>
                      <a:pt x="1164123" y="1675860"/>
                    </a:cubicBezTo>
                    <a:cubicBezTo>
                      <a:pt x="1156574" y="1690163"/>
                      <a:pt x="1144257" y="1690958"/>
                      <a:pt x="1131941" y="1679834"/>
                    </a:cubicBezTo>
                    <a:cubicBezTo>
                      <a:pt x="1126378" y="1674668"/>
                      <a:pt x="1120816" y="1669503"/>
                      <a:pt x="1111678" y="1661557"/>
                    </a:cubicBezTo>
                    <a:cubicBezTo>
                      <a:pt x="1123597" y="1651227"/>
                      <a:pt x="1135914" y="1641294"/>
                      <a:pt x="1147038" y="1630170"/>
                    </a:cubicBezTo>
                    <a:cubicBezTo>
                      <a:pt x="1154190" y="1623018"/>
                      <a:pt x="1162931" y="1613880"/>
                      <a:pt x="1154985" y="1602755"/>
                    </a:cubicBezTo>
                    <a:cubicBezTo>
                      <a:pt x="1134324" y="1572559"/>
                      <a:pt x="1133927" y="1532828"/>
                      <a:pt x="1109294" y="1503825"/>
                    </a:cubicBezTo>
                    <a:cubicBezTo>
                      <a:pt x="1095388" y="1487535"/>
                      <a:pt x="1077509" y="1467272"/>
                      <a:pt x="1105718" y="1445817"/>
                    </a:cubicBezTo>
                    <a:cubicBezTo>
                      <a:pt x="1087839" y="1435884"/>
                      <a:pt x="1073536" y="1423567"/>
                      <a:pt x="1065987" y="1407278"/>
                    </a:cubicBezTo>
                    <a:cubicBezTo>
                      <a:pt x="1050889" y="1374698"/>
                      <a:pt x="1023872" y="1365957"/>
                      <a:pt x="992087" y="1364368"/>
                    </a:cubicBezTo>
                    <a:cubicBezTo>
                      <a:pt x="967056" y="1363176"/>
                      <a:pt x="949177" y="1352449"/>
                      <a:pt x="939642" y="1329007"/>
                    </a:cubicBezTo>
                    <a:cubicBezTo>
                      <a:pt x="928120" y="1300798"/>
                      <a:pt x="920173" y="1271794"/>
                      <a:pt x="918187" y="1241202"/>
                    </a:cubicBezTo>
                    <a:cubicBezTo>
                      <a:pt x="916200" y="1205046"/>
                      <a:pt x="902692" y="1174453"/>
                      <a:pt x="874483" y="1150217"/>
                    </a:cubicBezTo>
                    <a:cubicBezTo>
                      <a:pt x="842698" y="1123200"/>
                      <a:pt x="800980" y="1116446"/>
                      <a:pt x="764825" y="1097772"/>
                    </a:cubicBezTo>
                    <a:cubicBezTo>
                      <a:pt x="761646" y="1096183"/>
                      <a:pt x="755289" y="1096977"/>
                      <a:pt x="752508" y="1099361"/>
                    </a:cubicBezTo>
                    <a:cubicBezTo>
                      <a:pt x="724299" y="1123200"/>
                      <a:pt x="692117" y="1108897"/>
                      <a:pt x="661921" y="1111280"/>
                    </a:cubicBezTo>
                    <a:cubicBezTo>
                      <a:pt x="691719" y="1099759"/>
                      <a:pt x="719531" y="1084263"/>
                      <a:pt x="751316" y="1078304"/>
                    </a:cubicBezTo>
                    <a:cubicBezTo>
                      <a:pt x="778731" y="1073139"/>
                      <a:pt x="781512" y="1062411"/>
                      <a:pt x="763235" y="1041354"/>
                    </a:cubicBezTo>
                    <a:cubicBezTo>
                      <a:pt x="760454" y="1037778"/>
                      <a:pt x="753303" y="1038175"/>
                      <a:pt x="754097" y="1030626"/>
                    </a:cubicBezTo>
                    <a:cubicBezTo>
                      <a:pt x="806145" y="1001623"/>
                      <a:pt x="849849" y="965467"/>
                      <a:pt x="870509" y="906268"/>
                    </a:cubicBezTo>
                    <a:cubicBezTo>
                      <a:pt x="874483" y="894746"/>
                      <a:pt x="881237" y="883224"/>
                      <a:pt x="893951" y="876072"/>
                    </a:cubicBezTo>
                    <a:cubicBezTo>
                      <a:pt x="909049" y="867729"/>
                      <a:pt x="917790" y="854220"/>
                      <a:pt x="912227" y="836738"/>
                    </a:cubicBezTo>
                    <a:cubicBezTo>
                      <a:pt x="906268" y="818462"/>
                      <a:pt x="891170" y="809721"/>
                      <a:pt x="872099" y="808926"/>
                    </a:cubicBezTo>
                    <a:cubicBezTo>
                      <a:pt x="853822" y="808132"/>
                      <a:pt x="835546" y="808926"/>
                      <a:pt x="817270" y="808926"/>
                    </a:cubicBezTo>
                    <a:cubicBezTo>
                      <a:pt x="790253" y="808132"/>
                      <a:pt x="764427" y="819256"/>
                      <a:pt x="737013" y="812502"/>
                    </a:cubicBezTo>
                    <a:cubicBezTo>
                      <a:pt x="706817" y="804953"/>
                      <a:pt x="677416" y="807337"/>
                      <a:pt x="648015" y="820051"/>
                    </a:cubicBezTo>
                    <a:cubicBezTo>
                      <a:pt x="634109" y="826408"/>
                      <a:pt x="620601" y="835149"/>
                      <a:pt x="604311" y="835149"/>
                    </a:cubicBezTo>
                    <a:cubicBezTo>
                      <a:pt x="602722" y="836341"/>
                      <a:pt x="600735" y="837930"/>
                      <a:pt x="599146" y="838725"/>
                    </a:cubicBezTo>
                    <a:cubicBezTo>
                      <a:pt x="599146" y="838725"/>
                      <a:pt x="597954" y="837136"/>
                      <a:pt x="597159" y="835944"/>
                    </a:cubicBezTo>
                    <a:cubicBezTo>
                      <a:pt x="599146" y="835149"/>
                      <a:pt x="601132" y="834354"/>
                      <a:pt x="603516" y="833162"/>
                    </a:cubicBezTo>
                    <a:cubicBezTo>
                      <a:pt x="605900" y="821243"/>
                      <a:pt x="613052" y="813297"/>
                      <a:pt x="624176" y="808529"/>
                    </a:cubicBezTo>
                    <a:cubicBezTo>
                      <a:pt x="631328" y="805748"/>
                      <a:pt x="636890" y="801377"/>
                      <a:pt x="634507" y="793034"/>
                    </a:cubicBezTo>
                    <a:cubicBezTo>
                      <a:pt x="632123" y="784690"/>
                      <a:pt x="624574" y="788266"/>
                      <a:pt x="619011" y="787472"/>
                    </a:cubicBezTo>
                    <a:cubicBezTo>
                      <a:pt x="614244" y="786677"/>
                      <a:pt x="607092" y="789061"/>
                      <a:pt x="606297" y="781909"/>
                    </a:cubicBezTo>
                    <a:cubicBezTo>
                      <a:pt x="605503" y="775950"/>
                      <a:pt x="611860" y="774360"/>
                      <a:pt x="615833" y="771182"/>
                    </a:cubicBezTo>
                    <a:cubicBezTo>
                      <a:pt x="629739" y="760454"/>
                      <a:pt x="645234" y="752906"/>
                      <a:pt x="661524" y="746549"/>
                    </a:cubicBezTo>
                    <a:cubicBezTo>
                      <a:pt x="698871" y="731848"/>
                      <a:pt x="727477" y="706420"/>
                      <a:pt x="754097" y="677416"/>
                    </a:cubicBezTo>
                    <a:cubicBezTo>
                      <a:pt x="761646" y="669470"/>
                      <a:pt x="764030" y="660332"/>
                      <a:pt x="760057" y="651194"/>
                    </a:cubicBezTo>
                    <a:cubicBezTo>
                      <a:pt x="756481" y="642850"/>
                      <a:pt x="746946" y="641261"/>
                      <a:pt x="737807" y="640864"/>
                    </a:cubicBezTo>
                    <a:cubicBezTo>
                      <a:pt x="715161" y="639274"/>
                      <a:pt x="692514" y="642056"/>
                      <a:pt x="671456" y="649604"/>
                    </a:cubicBezTo>
                    <a:cubicBezTo>
                      <a:pt x="628150" y="665100"/>
                      <a:pt x="583253" y="662716"/>
                      <a:pt x="538754" y="662318"/>
                    </a:cubicBezTo>
                    <a:cubicBezTo>
                      <a:pt x="533987" y="662318"/>
                      <a:pt x="524451" y="663908"/>
                      <a:pt x="518094" y="656756"/>
                    </a:cubicBezTo>
                    <a:cubicBezTo>
                      <a:pt x="499023" y="634904"/>
                      <a:pt x="490680" y="650399"/>
                      <a:pt x="484720" y="668278"/>
                    </a:cubicBezTo>
                    <a:cubicBezTo>
                      <a:pt x="479952" y="682184"/>
                      <a:pt x="478363" y="700460"/>
                      <a:pt x="466046" y="708009"/>
                    </a:cubicBezTo>
                    <a:cubicBezTo>
                      <a:pt x="452538" y="716353"/>
                      <a:pt x="449757" y="729067"/>
                      <a:pt x="441413" y="739000"/>
                    </a:cubicBezTo>
                    <a:cubicBezTo>
                      <a:pt x="426713" y="756879"/>
                      <a:pt x="447770" y="763633"/>
                      <a:pt x="449757" y="777141"/>
                    </a:cubicBezTo>
                    <a:cubicBezTo>
                      <a:pt x="438632" y="777141"/>
                      <a:pt x="429096" y="777141"/>
                      <a:pt x="419561" y="777141"/>
                    </a:cubicBezTo>
                    <a:cubicBezTo>
                      <a:pt x="386584" y="777141"/>
                      <a:pt x="377446" y="785882"/>
                      <a:pt x="374665" y="818859"/>
                    </a:cubicBezTo>
                    <a:cubicBezTo>
                      <a:pt x="374268" y="823230"/>
                      <a:pt x="374665" y="827997"/>
                      <a:pt x="372281" y="831176"/>
                    </a:cubicBezTo>
                    <a:cubicBezTo>
                      <a:pt x="354799" y="857796"/>
                      <a:pt x="355197" y="860180"/>
                      <a:pt x="382611" y="874880"/>
                    </a:cubicBezTo>
                    <a:cubicBezTo>
                      <a:pt x="370294" y="887991"/>
                      <a:pt x="354005" y="891965"/>
                      <a:pt x="340099" y="884018"/>
                    </a:cubicBezTo>
                    <a:cubicBezTo>
                      <a:pt x="325795" y="875277"/>
                      <a:pt x="340893" y="862961"/>
                      <a:pt x="342482" y="851836"/>
                    </a:cubicBezTo>
                    <a:cubicBezTo>
                      <a:pt x="342880" y="848658"/>
                      <a:pt x="344072" y="845082"/>
                      <a:pt x="334536" y="839917"/>
                    </a:cubicBezTo>
                    <a:cubicBezTo>
                      <a:pt x="332550" y="844684"/>
                      <a:pt x="329769" y="851836"/>
                      <a:pt x="324603" y="862961"/>
                    </a:cubicBezTo>
                    <a:cubicBezTo>
                      <a:pt x="321425" y="843095"/>
                      <a:pt x="319438" y="831176"/>
                      <a:pt x="311492" y="821243"/>
                    </a:cubicBezTo>
                    <a:cubicBezTo>
                      <a:pt x="306725" y="815283"/>
                      <a:pt x="294805" y="808132"/>
                      <a:pt x="293216" y="818065"/>
                    </a:cubicBezTo>
                    <a:cubicBezTo>
                      <a:pt x="288448" y="845479"/>
                      <a:pt x="265007" y="842301"/>
                      <a:pt x="248320" y="849850"/>
                    </a:cubicBezTo>
                    <a:cubicBezTo>
                      <a:pt x="243155" y="852233"/>
                      <a:pt x="238784" y="853425"/>
                      <a:pt x="238784" y="859782"/>
                    </a:cubicBezTo>
                    <a:cubicBezTo>
                      <a:pt x="238784" y="866537"/>
                      <a:pt x="240771" y="873291"/>
                      <a:pt x="247128" y="874483"/>
                    </a:cubicBezTo>
                    <a:cubicBezTo>
                      <a:pt x="261828" y="876469"/>
                      <a:pt x="272953" y="876469"/>
                      <a:pt x="279707" y="896335"/>
                    </a:cubicBezTo>
                    <a:cubicBezTo>
                      <a:pt x="285270" y="913022"/>
                      <a:pt x="309903" y="907460"/>
                      <a:pt x="327385" y="907460"/>
                    </a:cubicBezTo>
                    <a:cubicBezTo>
                      <a:pt x="329371" y="906268"/>
                      <a:pt x="330961" y="904679"/>
                      <a:pt x="332947" y="903884"/>
                    </a:cubicBezTo>
                    <a:cubicBezTo>
                      <a:pt x="332947" y="903884"/>
                      <a:pt x="334139" y="905473"/>
                      <a:pt x="334934" y="906665"/>
                    </a:cubicBezTo>
                    <a:cubicBezTo>
                      <a:pt x="332947" y="907460"/>
                      <a:pt x="330961" y="908254"/>
                      <a:pt x="328577" y="909446"/>
                    </a:cubicBezTo>
                    <a:cubicBezTo>
                      <a:pt x="325001" y="929709"/>
                      <a:pt x="328577" y="940039"/>
                      <a:pt x="350826" y="925339"/>
                    </a:cubicBezTo>
                    <a:cubicBezTo>
                      <a:pt x="354799" y="922557"/>
                      <a:pt x="359964" y="920968"/>
                      <a:pt x="364335" y="918982"/>
                    </a:cubicBezTo>
                    <a:cubicBezTo>
                      <a:pt x="367116" y="915009"/>
                      <a:pt x="369897" y="910638"/>
                      <a:pt x="373075" y="906665"/>
                    </a:cubicBezTo>
                    <a:cubicBezTo>
                      <a:pt x="377049" y="901103"/>
                      <a:pt x="370294" y="889183"/>
                      <a:pt x="382611" y="888389"/>
                    </a:cubicBezTo>
                    <a:cubicBezTo>
                      <a:pt x="389763" y="887991"/>
                      <a:pt x="386584" y="893951"/>
                      <a:pt x="386187" y="897527"/>
                    </a:cubicBezTo>
                    <a:cubicBezTo>
                      <a:pt x="384200" y="906665"/>
                      <a:pt x="389365" y="920174"/>
                      <a:pt x="372281" y="918982"/>
                    </a:cubicBezTo>
                    <a:cubicBezTo>
                      <a:pt x="369897" y="918982"/>
                      <a:pt x="367116" y="918982"/>
                      <a:pt x="364732" y="918982"/>
                    </a:cubicBezTo>
                    <a:cubicBezTo>
                      <a:pt x="363540" y="922955"/>
                      <a:pt x="361951" y="926928"/>
                      <a:pt x="360759" y="930901"/>
                    </a:cubicBezTo>
                    <a:cubicBezTo>
                      <a:pt x="351223" y="958713"/>
                      <a:pt x="336523" y="979770"/>
                      <a:pt x="302354" y="977386"/>
                    </a:cubicBezTo>
                    <a:cubicBezTo>
                      <a:pt x="297586" y="977386"/>
                      <a:pt x="292024" y="981757"/>
                      <a:pt x="294011" y="987717"/>
                    </a:cubicBezTo>
                    <a:cubicBezTo>
                      <a:pt x="295997" y="994074"/>
                      <a:pt x="302751" y="992484"/>
                      <a:pt x="307519" y="991690"/>
                    </a:cubicBezTo>
                    <a:cubicBezTo>
                      <a:pt x="319836" y="990498"/>
                      <a:pt x="331755" y="982949"/>
                      <a:pt x="346456" y="989306"/>
                    </a:cubicBezTo>
                    <a:cubicBezTo>
                      <a:pt x="327782" y="1000033"/>
                      <a:pt x="307916" y="996457"/>
                      <a:pt x="290037" y="1002020"/>
                    </a:cubicBezTo>
                    <a:cubicBezTo>
                      <a:pt x="284872" y="1003609"/>
                      <a:pt x="279310" y="1005198"/>
                      <a:pt x="277721" y="1010363"/>
                    </a:cubicBezTo>
                    <a:cubicBezTo>
                      <a:pt x="275734" y="1017118"/>
                      <a:pt x="282886" y="1019104"/>
                      <a:pt x="287256" y="1020693"/>
                    </a:cubicBezTo>
                    <a:cubicBezTo>
                      <a:pt x="301162" y="1025859"/>
                      <a:pt x="300765" y="1032613"/>
                      <a:pt x="292819" y="1043340"/>
                    </a:cubicBezTo>
                    <a:cubicBezTo>
                      <a:pt x="288845" y="1048903"/>
                      <a:pt x="287654" y="1056452"/>
                      <a:pt x="284872" y="1064795"/>
                    </a:cubicBezTo>
                    <a:cubicBezTo>
                      <a:pt x="311095" y="1063603"/>
                      <a:pt x="332947" y="1051684"/>
                      <a:pt x="356388" y="1047711"/>
                    </a:cubicBezTo>
                    <a:cubicBezTo>
                      <a:pt x="359170" y="1047313"/>
                      <a:pt x="363937" y="1042943"/>
                      <a:pt x="363540" y="1040956"/>
                    </a:cubicBezTo>
                    <a:cubicBezTo>
                      <a:pt x="359170" y="1018707"/>
                      <a:pt x="377843" y="1017118"/>
                      <a:pt x="390160" y="1010761"/>
                    </a:cubicBezTo>
                    <a:cubicBezTo>
                      <a:pt x="394928" y="1008377"/>
                      <a:pt x="401285" y="999239"/>
                      <a:pt x="406450" y="1009569"/>
                    </a:cubicBezTo>
                    <a:cubicBezTo>
                      <a:pt x="410025" y="1016323"/>
                      <a:pt x="412012" y="1023077"/>
                      <a:pt x="401682" y="1028640"/>
                    </a:cubicBezTo>
                    <a:cubicBezTo>
                      <a:pt x="385392" y="1037778"/>
                      <a:pt x="374665" y="1050492"/>
                      <a:pt x="374268" y="1072344"/>
                    </a:cubicBezTo>
                    <a:cubicBezTo>
                      <a:pt x="374268" y="1085058"/>
                      <a:pt x="367513" y="1099361"/>
                      <a:pt x="354402" y="1106910"/>
                    </a:cubicBezTo>
                    <a:lnTo>
                      <a:pt x="354402" y="1106910"/>
                    </a:lnTo>
                    <a:close/>
                    <a:moveTo>
                      <a:pt x="320233" y="1340132"/>
                    </a:moveTo>
                    <a:cubicBezTo>
                      <a:pt x="354402" y="1334570"/>
                      <a:pt x="357580" y="1355230"/>
                      <a:pt x="363143" y="1373109"/>
                    </a:cubicBezTo>
                    <a:cubicBezTo>
                      <a:pt x="371486" y="1398934"/>
                      <a:pt x="345661" y="1406086"/>
                      <a:pt x="333344" y="1416018"/>
                    </a:cubicBezTo>
                    <a:cubicBezTo>
                      <a:pt x="317452" y="1428733"/>
                      <a:pt x="298381" y="1438268"/>
                      <a:pt x="284078" y="1453366"/>
                    </a:cubicBezTo>
                    <a:cubicBezTo>
                      <a:pt x="277721" y="1460517"/>
                      <a:pt x="265404" y="1464093"/>
                      <a:pt x="261828" y="1454955"/>
                    </a:cubicBezTo>
                    <a:cubicBezTo>
                      <a:pt x="253882" y="1432706"/>
                      <a:pt x="237592" y="1435090"/>
                      <a:pt x="221700" y="1438665"/>
                    </a:cubicBezTo>
                    <a:cubicBezTo>
                      <a:pt x="193093" y="1445817"/>
                      <a:pt x="181571" y="1422773"/>
                      <a:pt x="172036" y="1406483"/>
                    </a:cubicBezTo>
                    <a:cubicBezTo>
                      <a:pt x="162898" y="1390988"/>
                      <a:pt x="152965" y="1379466"/>
                      <a:pt x="137072" y="1381850"/>
                    </a:cubicBezTo>
                    <a:cubicBezTo>
                      <a:pt x="121577" y="1384234"/>
                      <a:pt x="102109" y="1388207"/>
                      <a:pt x="102109" y="1412840"/>
                    </a:cubicBezTo>
                    <a:cubicBezTo>
                      <a:pt x="102109" y="1424362"/>
                      <a:pt x="96149" y="1429527"/>
                      <a:pt x="81449" y="1429130"/>
                    </a:cubicBezTo>
                    <a:cubicBezTo>
                      <a:pt x="41718" y="1427938"/>
                      <a:pt x="33771" y="1418005"/>
                      <a:pt x="0" y="1388604"/>
                    </a:cubicBezTo>
                    <a:cubicBezTo>
                      <a:pt x="3576" y="1386220"/>
                      <a:pt x="7152" y="1382644"/>
                      <a:pt x="10727" y="1382247"/>
                    </a:cubicBezTo>
                    <a:cubicBezTo>
                      <a:pt x="45691" y="1376685"/>
                      <a:pt x="62378" y="1347681"/>
                      <a:pt x="81052" y="1324240"/>
                    </a:cubicBezTo>
                    <a:cubicBezTo>
                      <a:pt x="100520" y="1299606"/>
                      <a:pt x="118796" y="1276165"/>
                      <a:pt x="150184" y="1266232"/>
                    </a:cubicBezTo>
                    <a:lnTo>
                      <a:pt x="181969" y="1247956"/>
                    </a:lnTo>
                    <a:cubicBezTo>
                      <a:pt x="203424" y="1251929"/>
                      <a:pt x="217329" y="1243585"/>
                      <a:pt x="239182" y="1239612"/>
                    </a:cubicBezTo>
                    <a:cubicBezTo>
                      <a:pt x="267788" y="1234447"/>
                      <a:pt x="290037" y="1247956"/>
                      <a:pt x="300368" y="1276165"/>
                    </a:cubicBezTo>
                    <a:cubicBezTo>
                      <a:pt x="305930" y="1291660"/>
                      <a:pt x="314273" y="1305169"/>
                      <a:pt x="326987" y="1313512"/>
                    </a:cubicBezTo>
                    <a:cubicBezTo>
                      <a:pt x="341291" y="1323048"/>
                      <a:pt x="336523" y="1329007"/>
                      <a:pt x="319438" y="1339338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80" name="Free-form: Shape 286">
              <a:extLst>
                <a:ext uri="{FF2B5EF4-FFF2-40B4-BE49-F238E27FC236}">
                  <a16:creationId xmlns:a16="http://schemas.microsoft.com/office/drawing/2014/main" id="{B150F6DD-1221-F132-C318-DA4F0BFA1AD6}"/>
                </a:ext>
              </a:extLst>
            </p:cNvPr>
            <p:cNvSpPr/>
            <p:nvPr/>
          </p:nvSpPr>
          <p:spPr>
            <a:xfrm>
              <a:off x="9547683" y="6570233"/>
              <a:ext cx="357388" cy="194951"/>
            </a:xfrm>
            <a:custGeom>
              <a:avLst/>
              <a:gdLst>
                <a:gd name="connsiteX0" fmla="*/ 356991 w 357388"/>
                <a:gd name="connsiteY0" fmla="*/ 7692 h 194951"/>
                <a:gd name="connsiteX1" fmla="*/ 354210 w 357388"/>
                <a:gd name="connsiteY1" fmla="*/ 12062 h 194951"/>
                <a:gd name="connsiteX2" fmla="*/ 285475 w 357388"/>
                <a:gd name="connsiteY2" fmla="*/ 71261 h 194951"/>
                <a:gd name="connsiteX3" fmla="*/ 277131 w 357388"/>
                <a:gd name="connsiteY3" fmla="*/ 116158 h 194951"/>
                <a:gd name="connsiteX4" fmla="*/ 286667 w 357388"/>
                <a:gd name="connsiteY4" fmla="*/ 134037 h 194951"/>
                <a:gd name="connsiteX5" fmla="*/ 265609 w 357388"/>
                <a:gd name="connsiteY5" fmla="*/ 126885 h 194951"/>
                <a:gd name="connsiteX6" fmla="*/ 239387 w 357388"/>
                <a:gd name="connsiteY6" fmla="*/ 129666 h 194951"/>
                <a:gd name="connsiteX7" fmla="*/ 154760 w 357388"/>
                <a:gd name="connsiteY7" fmla="*/ 186879 h 194951"/>
                <a:gd name="connsiteX8" fmla="*/ 42320 w 357388"/>
                <a:gd name="connsiteY8" fmla="*/ 181714 h 194951"/>
                <a:gd name="connsiteX9" fmla="*/ 1397 w 357388"/>
                <a:gd name="connsiteY9" fmla="*/ 120528 h 194951"/>
                <a:gd name="connsiteX10" fmla="*/ 7357 w 357388"/>
                <a:gd name="connsiteY10" fmla="*/ 113376 h 194951"/>
                <a:gd name="connsiteX11" fmla="*/ 43512 w 357388"/>
                <a:gd name="connsiteY11" fmla="*/ 105828 h 194951"/>
                <a:gd name="connsiteX12" fmla="*/ 77681 w 357388"/>
                <a:gd name="connsiteY12" fmla="*/ 94703 h 194951"/>
                <a:gd name="connsiteX13" fmla="*/ 99930 w 357388"/>
                <a:gd name="connsiteY13" fmla="*/ 80400 h 194951"/>
                <a:gd name="connsiteX14" fmla="*/ 139264 w 357388"/>
                <a:gd name="connsiteY14" fmla="*/ 58945 h 194951"/>
                <a:gd name="connsiteX15" fmla="*/ 298189 w 357388"/>
                <a:gd name="connsiteY15" fmla="*/ 21597 h 194951"/>
                <a:gd name="connsiteX16" fmla="*/ 343085 w 357388"/>
                <a:gd name="connsiteY16" fmla="*/ 1335 h 194951"/>
                <a:gd name="connsiteX17" fmla="*/ 357388 w 357388"/>
                <a:gd name="connsiteY17" fmla="*/ 7294 h 19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7388" h="194951">
                  <a:moveTo>
                    <a:pt x="356991" y="7692"/>
                  </a:moveTo>
                  <a:cubicBezTo>
                    <a:pt x="356991" y="7692"/>
                    <a:pt x="355401" y="11268"/>
                    <a:pt x="354210" y="12062"/>
                  </a:cubicBezTo>
                  <a:cubicBezTo>
                    <a:pt x="327590" y="27558"/>
                    <a:pt x="312889" y="56561"/>
                    <a:pt x="285475" y="71261"/>
                  </a:cubicBezTo>
                  <a:cubicBezTo>
                    <a:pt x="259650" y="85168"/>
                    <a:pt x="258458" y="93114"/>
                    <a:pt x="277131" y="116158"/>
                  </a:cubicBezTo>
                  <a:cubicBezTo>
                    <a:pt x="281501" y="121720"/>
                    <a:pt x="293819" y="126488"/>
                    <a:pt x="286667" y="134037"/>
                  </a:cubicBezTo>
                  <a:cubicBezTo>
                    <a:pt x="279515" y="141983"/>
                    <a:pt x="272363" y="134037"/>
                    <a:pt x="265609" y="126885"/>
                  </a:cubicBezTo>
                  <a:cubicBezTo>
                    <a:pt x="257265" y="117747"/>
                    <a:pt x="244949" y="117747"/>
                    <a:pt x="239387" y="129666"/>
                  </a:cubicBezTo>
                  <a:cubicBezTo>
                    <a:pt x="222302" y="165822"/>
                    <a:pt x="190120" y="188866"/>
                    <a:pt x="154760" y="186879"/>
                  </a:cubicBezTo>
                  <a:cubicBezTo>
                    <a:pt x="117412" y="184496"/>
                    <a:pt x="79668" y="209526"/>
                    <a:pt x="42320" y="181714"/>
                  </a:cubicBezTo>
                  <a:cubicBezTo>
                    <a:pt x="20071" y="165425"/>
                    <a:pt x="9741" y="144367"/>
                    <a:pt x="1397" y="120528"/>
                  </a:cubicBezTo>
                  <a:cubicBezTo>
                    <a:pt x="-589" y="114966"/>
                    <a:pt x="-1781" y="109404"/>
                    <a:pt x="7357" y="113376"/>
                  </a:cubicBezTo>
                  <a:cubicBezTo>
                    <a:pt x="21263" y="119734"/>
                    <a:pt x="31990" y="113376"/>
                    <a:pt x="43512" y="105828"/>
                  </a:cubicBezTo>
                  <a:cubicBezTo>
                    <a:pt x="53445" y="99471"/>
                    <a:pt x="64570" y="93114"/>
                    <a:pt x="77681" y="94703"/>
                  </a:cubicBezTo>
                  <a:cubicBezTo>
                    <a:pt x="88806" y="95895"/>
                    <a:pt x="98739" y="89935"/>
                    <a:pt x="99930" y="80400"/>
                  </a:cubicBezTo>
                  <a:cubicBezTo>
                    <a:pt x="103506" y="54177"/>
                    <a:pt x="122975" y="54972"/>
                    <a:pt x="139264" y="58945"/>
                  </a:cubicBezTo>
                  <a:cubicBezTo>
                    <a:pt x="198861" y="73248"/>
                    <a:pt x="250114" y="55766"/>
                    <a:pt x="298189" y="21597"/>
                  </a:cubicBezTo>
                  <a:cubicBezTo>
                    <a:pt x="311697" y="12062"/>
                    <a:pt x="327193" y="6500"/>
                    <a:pt x="343085" y="1335"/>
                  </a:cubicBezTo>
                  <a:cubicBezTo>
                    <a:pt x="348250" y="-254"/>
                    <a:pt x="355799" y="-2241"/>
                    <a:pt x="357388" y="729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3A200AAA-430E-EDE0-C9A2-8D680EA6D021}"/>
              </a:ext>
            </a:extLst>
          </p:cNvPr>
          <p:cNvGrpSpPr/>
          <p:nvPr/>
        </p:nvGrpSpPr>
        <p:grpSpPr>
          <a:xfrm>
            <a:off x="2590174" y="28614"/>
            <a:ext cx="6311367" cy="6437672"/>
            <a:chOff x="2893419" y="281460"/>
            <a:chExt cx="6311367" cy="6437672"/>
          </a:xfrm>
          <a:solidFill>
            <a:schemeClr val="accent1"/>
          </a:solidFill>
          <a:effectLst>
            <a:outerShdw blurRad="88900" dist="63500" dir="5400000" algn="t" rotWithShape="0">
              <a:schemeClr val="accent1">
                <a:alpha val="49000"/>
              </a:schemeClr>
            </a:outerShdw>
          </a:effectLst>
        </p:grpSpPr>
        <p:sp>
          <p:nvSpPr>
            <p:cNvPr id="93" name="Free-form: Shape 295">
              <a:extLst>
                <a:ext uri="{FF2B5EF4-FFF2-40B4-BE49-F238E27FC236}">
                  <a16:creationId xmlns:a16="http://schemas.microsoft.com/office/drawing/2014/main" id="{2CFD14FE-DF97-81E8-44C5-9777EB82EEA7}"/>
                </a:ext>
              </a:extLst>
            </p:cNvPr>
            <p:cNvSpPr/>
            <p:nvPr/>
          </p:nvSpPr>
          <p:spPr>
            <a:xfrm>
              <a:off x="5797491" y="3030633"/>
              <a:ext cx="1274578" cy="1352743"/>
            </a:xfrm>
            <a:custGeom>
              <a:avLst/>
              <a:gdLst>
                <a:gd name="connsiteX0" fmla="*/ 352987 w 1274578"/>
                <a:gd name="connsiteY0" fmla="*/ 224178 h 1352743"/>
                <a:gd name="connsiteX1" fmla="*/ 398678 w 1274578"/>
                <a:gd name="connsiteY1" fmla="*/ 177295 h 1352743"/>
                <a:gd name="connsiteX2" fmla="*/ 435628 w 1274578"/>
                <a:gd name="connsiteY2" fmla="*/ 177295 h 1352743"/>
                <a:gd name="connsiteX3" fmla="*/ 417352 w 1274578"/>
                <a:gd name="connsiteY3" fmla="*/ 135180 h 1352743"/>
                <a:gd name="connsiteX4" fmla="*/ 384772 w 1274578"/>
                <a:gd name="connsiteY4" fmla="*/ 98628 h 1352743"/>
                <a:gd name="connsiteX5" fmla="*/ 370469 w 1274578"/>
                <a:gd name="connsiteY5" fmla="*/ 92271 h 1352743"/>
                <a:gd name="connsiteX6" fmla="*/ 380004 w 1274578"/>
                <a:gd name="connsiteY6" fmla="*/ 80749 h 1352743"/>
                <a:gd name="connsiteX7" fmla="*/ 418146 w 1274578"/>
                <a:gd name="connsiteY7" fmla="*/ 64062 h 1352743"/>
                <a:gd name="connsiteX8" fmla="*/ 395499 w 1274578"/>
                <a:gd name="connsiteY8" fmla="*/ 28303 h 1352743"/>
                <a:gd name="connsiteX9" fmla="*/ 384375 w 1274578"/>
                <a:gd name="connsiteY9" fmla="*/ 3670 h 1352743"/>
                <a:gd name="connsiteX10" fmla="*/ 419735 w 1274578"/>
                <a:gd name="connsiteY10" fmla="*/ 3670 h 1352743"/>
                <a:gd name="connsiteX11" fmla="*/ 498403 w 1274578"/>
                <a:gd name="connsiteY11" fmla="*/ 11219 h 1352743"/>
                <a:gd name="connsiteX12" fmla="*/ 552040 w 1274578"/>
                <a:gd name="connsiteY12" fmla="*/ 15987 h 1352743"/>
                <a:gd name="connsiteX13" fmla="*/ 571508 w 1274578"/>
                <a:gd name="connsiteY13" fmla="*/ 48169 h 1352743"/>
                <a:gd name="connsiteX14" fmla="*/ 575084 w 1274578"/>
                <a:gd name="connsiteY14" fmla="*/ 62075 h 1352743"/>
                <a:gd name="connsiteX15" fmla="*/ 666069 w 1274578"/>
                <a:gd name="connsiteY15" fmla="*/ 86311 h 1352743"/>
                <a:gd name="connsiteX16" fmla="*/ 710965 w 1274578"/>
                <a:gd name="connsiteY16" fmla="*/ 62472 h 1352743"/>
                <a:gd name="connsiteX17" fmla="*/ 731228 w 1274578"/>
                <a:gd name="connsiteY17" fmla="*/ 57705 h 1352743"/>
                <a:gd name="connsiteX18" fmla="*/ 748312 w 1274578"/>
                <a:gd name="connsiteY18" fmla="*/ 71213 h 1352743"/>
                <a:gd name="connsiteX19" fmla="*/ 734803 w 1274578"/>
                <a:gd name="connsiteY19" fmla="*/ 77967 h 1352743"/>
                <a:gd name="connsiteX20" fmla="*/ 722089 w 1274578"/>
                <a:gd name="connsiteY20" fmla="*/ 88695 h 1352743"/>
                <a:gd name="connsiteX21" fmla="*/ 690702 w 1274578"/>
                <a:gd name="connsiteY21" fmla="*/ 135578 h 1352743"/>
                <a:gd name="connsiteX22" fmla="*/ 684742 w 1274578"/>
                <a:gd name="connsiteY22" fmla="*/ 146305 h 1352743"/>
                <a:gd name="connsiteX23" fmla="*/ 697853 w 1274578"/>
                <a:gd name="connsiteY23" fmla="*/ 151073 h 1352743"/>
                <a:gd name="connsiteX24" fmla="*/ 759437 w 1274578"/>
                <a:gd name="connsiteY24" fmla="*/ 158224 h 1352743"/>
                <a:gd name="connsiteX25" fmla="*/ 774932 w 1274578"/>
                <a:gd name="connsiteY25" fmla="*/ 150278 h 1352743"/>
                <a:gd name="connsiteX26" fmla="*/ 837310 w 1274578"/>
                <a:gd name="connsiteY26" fmla="*/ 115315 h 1352743"/>
                <a:gd name="connsiteX27" fmla="*/ 888166 w 1274578"/>
                <a:gd name="connsiteY27" fmla="*/ 93065 h 1352743"/>
                <a:gd name="connsiteX28" fmla="*/ 983123 w 1274578"/>
                <a:gd name="connsiteY28" fmla="*/ 75584 h 1352743"/>
                <a:gd name="connsiteX29" fmla="*/ 1009743 w 1274578"/>
                <a:gd name="connsiteY29" fmla="*/ 79954 h 1352743"/>
                <a:gd name="connsiteX30" fmla="*/ 1006167 w 1274578"/>
                <a:gd name="connsiteY30" fmla="*/ 52539 h 1352743"/>
                <a:gd name="connsiteX31" fmla="*/ 1026828 w 1274578"/>
                <a:gd name="connsiteY31" fmla="*/ 36647 h 1352743"/>
                <a:gd name="connsiteX32" fmla="*/ 1043515 w 1274578"/>
                <a:gd name="connsiteY32" fmla="*/ 34661 h 1352743"/>
                <a:gd name="connsiteX33" fmla="*/ 1061791 w 1274578"/>
                <a:gd name="connsiteY33" fmla="*/ 41415 h 1352743"/>
                <a:gd name="connsiteX34" fmla="*/ 1078478 w 1274578"/>
                <a:gd name="connsiteY34" fmla="*/ 62075 h 1352743"/>
                <a:gd name="connsiteX35" fmla="*/ 1086424 w 1274578"/>
                <a:gd name="connsiteY35" fmla="*/ 83530 h 1352743"/>
                <a:gd name="connsiteX36" fmla="*/ 1090000 w 1274578"/>
                <a:gd name="connsiteY36" fmla="*/ 94655 h 1352743"/>
                <a:gd name="connsiteX37" fmla="*/ 1078875 w 1274578"/>
                <a:gd name="connsiteY37" fmla="*/ 98628 h 1352743"/>
                <a:gd name="connsiteX38" fmla="*/ 1031198 w 1274578"/>
                <a:gd name="connsiteY38" fmla="*/ 105779 h 1352743"/>
                <a:gd name="connsiteX39" fmla="*/ 1069340 w 1274578"/>
                <a:gd name="connsiteY39" fmla="*/ 121672 h 1352743"/>
                <a:gd name="connsiteX40" fmla="*/ 1149597 w 1274578"/>
                <a:gd name="connsiteY40" fmla="*/ 147497 h 1352743"/>
                <a:gd name="connsiteX41" fmla="*/ 1124963 w 1274578"/>
                <a:gd name="connsiteY41" fmla="*/ 185639 h 1352743"/>
                <a:gd name="connsiteX42" fmla="*/ 1163503 w 1274578"/>
                <a:gd name="connsiteY42" fmla="*/ 226165 h 1352743"/>
                <a:gd name="connsiteX43" fmla="*/ 1175819 w 1274578"/>
                <a:gd name="connsiteY43" fmla="*/ 263115 h 1352743"/>
                <a:gd name="connsiteX44" fmla="*/ 1159927 w 1274578"/>
                <a:gd name="connsiteY44" fmla="*/ 322314 h 1352743"/>
                <a:gd name="connsiteX45" fmla="*/ 1155556 w 1274578"/>
                <a:gd name="connsiteY45" fmla="*/ 370389 h 1352743"/>
                <a:gd name="connsiteX46" fmla="*/ 1201644 w 1274578"/>
                <a:gd name="connsiteY46" fmla="*/ 404160 h 1352743"/>
                <a:gd name="connsiteX47" fmla="*/ 1209193 w 1274578"/>
                <a:gd name="connsiteY47" fmla="*/ 427602 h 1352743"/>
                <a:gd name="connsiteX48" fmla="*/ 1217140 w 1274578"/>
                <a:gd name="connsiteY48" fmla="*/ 470909 h 1352743"/>
                <a:gd name="connsiteX49" fmla="*/ 1225086 w 1274578"/>
                <a:gd name="connsiteY49" fmla="*/ 522957 h 1352743"/>
                <a:gd name="connsiteX50" fmla="*/ 1225880 w 1274578"/>
                <a:gd name="connsiteY50" fmla="*/ 559112 h 1352743"/>
                <a:gd name="connsiteX51" fmla="*/ 1233032 w 1274578"/>
                <a:gd name="connsiteY51" fmla="*/ 585732 h 1352743"/>
                <a:gd name="connsiteX52" fmla="*/ 1249719 w 1274578"/>
                <a:gd name="connsiteY52" fmla="*/ 611954 h 1352743"/>
                <a:gd name="connsiteX53" fmla="*/ 1262830 w 1274578"/>
                <a:gd name="connsiteY53" fmla="*/ 667578 h 1352743"/>
                <a:gd name="connsiteX54" fmla="*/ 1252898 w 1274578"/>
                <a:gd name="connsiteY54" fmla="*/ 703733 h 1352743"/>
                <a:gd name="connsiteX55" fmla="*/ 1233032 w 1274578"/>
                <a:gd name="connsiteY55" fmla="*/ 693006 h 1352743"/>
                <a:gd name="connsiteX56" fmla="*/ 1180190 w 1274578"/>
                <a:gd name="connsiteY56" fmla="*/ 679497 h 1352743"/>
                <a:gd name="connsiteX57" fmla="*/ 1166681 w 1274578"/>
                <a:gd name="connsiteY57" fmla="*/ 697376 h 1352743"/>
                <a:gd name="connsiteX58" fmla="*/ 1155159 w 1274578"/>
                <a:gd name="connsiteY58" fmla="*/ 707309 h 1352743"/>
                <a:gd name="connsiteX59" fmla="*/ 1026430 w 1274578"/>
                <a:gd name="connsiteY59" fmla="*/ 763330 h 1352743"/>
                <a:gd name="connsiteX60" fmla="*/ 954517 w 1274578"/>
                <a:gd name="connsiteY60" fmla="*/ 793923 h 1352743"/>
                <a:gd name="connsiteX61" fmla="*/ 904456 w 1274578"/>
                <a:gd name="connsiteY61" fmla="*/ 811802 h 1352743"/>
                <a:gd name="connsiteX62" fmla="*/ 888166 w 1274578"/>
                <a:gd name="connsiteY62" fmla="*/ 809021 h 1352743"/>
                <a:gd name="connsiteX63" fmla="*/ 864327 w 1274578"/>
                <a:gd name="connsiteY63" fmla="*/ 811802 h 1352743"/>
                <a:gd name="connsiteX64" fmla="*/ 865916 w 1274578"/>
                <a:gd name="connsiteY64" fmla="*/ 836435 h 1352743"/>
                <a:gd name="connsiteX65" fmla="*/ 904853 w 1274578"/>
                <a:gd name="connsiteY65" fmla="*/ 878550 h 1352743"/>
                <a:gd name="connsiteX66" fmla="*/ 906442 w 1274578"/>
                <a:gd name="connsiteY66" fmla="*/ 910733 h 1352743"/>
                <a:gd name="connsiteX67" fmla="*/ 901674 w 1274578"/>
                <a:gd name="connsiteY67" fmla="*/ 925036 h 1352743"/>
                <a:gd name="connsiteX68" fmla="*/ 959682 w 1274578"/>
                <a:gd name="connsiteY68" fmla="*/ 990195 h 1352743"/>
                <a:gd name="connsiteX69" fmla="*/ 1088411 w 1274578"/>
                <a:gd name="connsiteY69" fmla="*/ 1084755 h 1352743"/>
                <a:gd name="connsiteX70" fmla="*/ 1112249 w 1274578"/>
                <a:gd name="connsiteY70" fmla="*/ 1109389 h 1352743"/>
                <a:gd name="connsiteX71" fmla="*/ 1093179 w 1274578"/>
                <a:gd name="connsiteY71" fmla="*/ 1127267 h 1352743"/>
                <a:gd name="connsiteX72" fmla="*/ 1057023 w 1274578"/>
                <a:gd name="connsiteY72" fmla="*/ 1144749 h 1352743"/>
                <a:gd name="connsiteX73" fmla="*/ 1009743 w 1274578"/>
                <a:gd name="connsiteY73" fmla="*/ 1182494 h 1352743"/>
                <a:gd name="connsiteX74" fmla="*/ 975971 w 1274578"/>
                <a:gd name="connsiteY74" fmla="*/ 1201565 h 1352743"/>
                <a:gd name="connsiteX75" fmla="*/ 968025 w 1274578"/>
                <a:gd name="connsiteY75" fmla="*/ 1236131 h 1352743"/>
                <a:gd name="connsiteX76" fmla="*/ 1004578 w 1274578"/>
                <a:gd name="connsiteY76" fmla="*/ 1305660 h 1352743"/>
                <a:gd name="connsiteX77" fmla="*/ 1004578 w 1274578"/>
                <a:gd name="connsiteY77" fmla="*/ 1321950 h 1352743"/>
                <a:gd name="connsiteX78" fmla="*/ 991864 w 1274578"/>
                <a:gd name="connsiteY78" fmla="*/ 1315991 h 1352743"/>
                <a:gd name="connsiteX79" fmla="*/ 937035 w 1274578"/>
                <a:gd name="connsiteY79" fmla="*/ 1292549 h 1352743"/>
                <a:gd name="connsiteX80" fmla="*/ 904058 w 1274578"/>
                <a:gd name="connsiteY80" fmla="*/ 1288179 h 1352743"/>
                <a:gd name="connsiteX81" fmla="*/ 843270 w 1274578"/>
                <a:gd name="connsiteY81" fmla="*/ 1305660 h 1352743"/>
                <a:gd name="connsiteX82" fmla="*/ 756656 w 1274578"/>
                <a:gd name="connsiteY82" fmla="*/ 1337048 h 1352743"/>
                <a:gd name="connsiteX83" fmla="*/ 724474 w 1274578"/>
                <a:gd name="connsiteY83" fmla="*/ 1333869 h 1352743"/>
                <a:gd name="connsiteX84" fmla="*/ 650574 w 1274578"/>
                <a:gd name="connsiteY84" fmla="*/ 1310826 h 1352743"/>
                <a:gd name="connsiteX85" fmla="*/ 620378 w 1274578"/>
                <a:gd name="connsiteY85" fmla="*/ 1330691 h 1352743"/>
                <a:gd name="connsiteX86" fmla="*/ 592963 w 1274578"/>
                <a:gd name="connsiteY86" fmla="*/ 1342610 h 1352743"/>
                <a:gd name="connsiteX87" fmla="*/ 515090 w 1274578"/>
                <a:gd name="connsiteY87" fmla="*/ 1317580 h 1352743"/>
                <a:gd name="connsiteX88" fmla="*/ 494033 w 1274578"/>
                <a:gd name="connsiteY88" fmla="*/ 1308839 h 1352743"/>
                <a:gd name="connsiteX89" fmla="*/ 412187 w 1274578"/>
                <a:gd name="connsiteY89" fmla="*/ 1292946 h 1352743"/>
                <a:gd name="connsiteX90" fmla="*/ 392718 w 1274578"/>
                <a:gd name="connsiteY90" fmla="*/ 1287781 h 1352743"/>
                <a:gd name="connsiteX91" fmla="*/ 329546 w 1274578"/>
                <a:gd name="connsiteY91" fmla="*/ 1295330 h 1352743"/>
                <a:gd name="connsiteX92" fmla="*/ 305707 w 1274578"/>
                <a:gd name="connsiteY92" fmla="*/ 1308839 h 1352743"/>
                <a:gd name="connsiteX93" fmla="*/ 242932 w 1274578"/>
                <a:gd name="connsiteY93" fmla="*/ 1308839 h 1352743"/>
                <a:gd name="connsiteX94" fmla="*/ 217504 w 1274578"/>
                <a:gd name="connsiteY94" fmla="*/ 1288973 h 1352743"/>
                <a:gd name="connsiteX95" fmla="*/ 250878 w 1274578"/>
                <a:gd name="connsiteY95" fmla="*/ 1150709 h 1352743"/>
                <a:gd name="connsiteX96" fmla="*/ 307296 w 1274578"/>
                <a:gd name="connsiteY96" fmla="*/ 1079590 h 1352743"/>
                <a:gd name="connsiteX97" fmla="*/ 299350 w 1274578"/>
                <a:gd name="connsiteY97" fmla="*/ 1051381 h 1352743"/>
                <a:gd name="connsiteX98" fmla="*/ 199228 w 1274578"/>
                <a:gd name="connsiteY98" fmla="*/ 1017212 h 1352743"/>
                <a:gd name="connsiteX99" fmla="*/ 186911 w 1274578"/>
                <a:gd name="connsiteY99" fmla="*/ 1016020 h 1352743"/>
                <a:gd name="connsiteX100" fmla="*/ 110230 w 1274578"/>
                <a:gd name="connsiteY100" fmla="*/ 1014828 h 1352743"/>
                <a:gd name="connsiteX101" fmla="*/ 89967 w 1274578"/>
                <a:gd name="connsiteY101" fmla="*/ 999730 h 1352743"/>
                <a:gd name="connsiteX102" fmla="*/ 76458 w 1274578"/>
                <a:gd name="connsiteY102" fmla="*/ 980659 h 1352743"/>
                <a:gd name="connsiteX103" fmla="*/ 68115 w 1274578"/>
                <a:gd name="connsiteY103" fmla="*/ 930598 h 1352743"/>
                <a:gd name="connsiteX104" fmla="*/ 66923 w 1274578"/>
                <a:gd name="connsiteY104" fmla="*/ 913514 h 1352743"/>
                <a:gd name="connsiteX105" fmla="*/ 47455 w 1274578"/>
                <a:gd name="connsiteY105" fmla="*/ 893648 h 1352743"/>
                <a:gd name="connsiteX106" fmla="*/ 43482 w 1274578"/>
                <a:gd name="connsiteY106" fmla="*/ 828489 h 1352743"/>
                <a:gd name="connsiteX107" fmla="*/ 52620 w 1274578"/>
                <a:gd name="connsiteY107" fmla="*/ 801472 h 1352743"/>
                <a:gd name="connsiteX108" fmla="*/ 27986 w 1274578"/>
                <a:gd name="connsiteY108" fmla="*/ 752603 h 1352743"/>
                <a:gd name="connsiteX109" fmla="*/ 969 w 1274578"/>
                <a:gd name="connsiteY109" fmla="*/ 689033 h 1352743"/>
                <a:gd name="connsiteX110" fmla="*/ 8915 w 1274578"/>
                <a:gd name="connsiteY110" fmla="*/ 671154 h 1352743"/>
                <a:gd name="connsiteX111" fmla="*/ 6134 w 1274578"/>
                <a:gd name="connsiteY111" fmla="*/ 551563 h 1352743"/>
                <a:gd name="connsiteX112" fmla="*/ 78445 w 1274578"/>
                <a:gd name="connsiteY112" fmla="*/ 544411 h 1352743"/>
                <a:gd name="connsiteX113" fmla="*/ 117779 w 1274578"/>
                <a:gd name="connsiteY113" fmla="*/ 509845 h 1352743"/>
                <a:gd name="connsiteX114" fmla="*/ 126520 w 1274578"/>
                <a:gd name="connsiteY114" fmla="*/ 495939 h 1352743"/>
                <a:gd name="connsiteX115" fmla="*/ 154729 w 1274578"/>
                <a:gd name="connsiteY115" fmla="*/ 445084 h 1352743"/>
                <a:gd name="connsiteX116" fmla="*/ 119765 w 1274578"/>
                <a:gd name="connsiteY116" fmla="*/ 415682 h 1352743"/>
                <a:gd name="connsiteX117" fmla="*/ 109435 w 1274578"/>
                <a:gd name="connsiteY117" fmla="*/ 407339 h 1352743"/>
                <a:gd name="connsiteX118" fmla="*/ 171813 w 1274578"/>
                <a:gd name="connsiteY118" fmla="*/ 345756 h 1352743"/>
                <a:gd name="connsiteX119" fmla="*/ 153934 w 1274578"/>
                <a:gd name="connsiteY119" fmla="*/ 247222 h 1352743"/>
                <a:gd name="connsiteX120" fmla="*/ 151550 w 1274578"/>
                <a:gd name="connsiteY120" fmla="*/ 233714 h 1352743"/>
                <a:gd name="connsiteX121" fmla="*/ 201611 w 1274578"/>
                <a:gd name="connsiteY121" fmla="*/ 202723 h 1352743"/>
                <a:gd name="connsiteX122" fmla="*/ 266373 w 1274578"/>
                <a:gd name="connsiteY122" fmla="*/ 207491 h 1352743"/>
                <a:gd name="connsiteX123" fmla="*/ 310872 w 1274578"/>
                <a:gd name="connsiteY123" fmla="*/ 254771 h 1352743"/>
                <a:gd name="connsiteX124" fmla="*/ 352590 w 1274578"/>
                <a:gd name="connsiteY124" fmla="*/ 224575 h 1352743"/>
                <a:gd name="connsiteX125" fmla="*/ 355371 w 1274578"/>
                <a:gd name="connsiteY125" fmla="*/ 230933 h 1352743"/>
                <a:gd name="connsiteX126" fmla="*/ 358152 w 1274578"/>
                <a:gd name="connsiteY126" fmla="*/ 228946 h 1352743"/>
                <a:gd name="connsiteX127" fmla="*/ 354576 w 1274578"/>
                <a:gd name="connsiteY127" fmla="*/ 223781 h 135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74578" h="1352743">
                  <a:moveTo>
                    <a:pt x="352987" y="224178"/>
                  </a:moveTo>
                  <a:cubicBezTo>
                    <a:pt x="352459" y="192922"/>
                    <a:pt x="367688" y="177295"/>
                    <a:pt x="398678" y="177295"/>
                  </a:cubicBezTo>
                  <a:lnTo>
                    <a:pt x="435628" y="177295"/>
                  </a:lnTo>
                  <a:cubicBezTo>
                    <a:pt x="414570" y="164184"/>
                    <a:pt x="401459" y="153059"/>
                    <a:pt x="417352" y="135180"/>
                  </a:cubicBezTo>
                  <a:cubicBezTo>
                    <a:pt x="404638" y="124850"/>
                    <a:pt x="407021" y="101012"/>
                    <a:pt x="384772" y="98628"/>
                  </a:cubicBezTo>
                  <a:cubicBezTo>
                    <a:pt x="379210" y="98230"/>
                    <a:pt x="370469" y="101409"/>
                    <a:pt x="370469" y="92271"/>
                  </a:cubicBezTo>
                  <a:cubicBezTo>
                    <a:pt x="370469" y="88298"/>
                    <a:pt x="375634" y="82735"/>
                    <a:pt x="380004" y="80749"/>
                  </a:cubicBezTo>
                  <a:cubicBezTo>
                    <a:pt x="392718" y="74392"/>
                    <a:pt x="414173" y="79160"/>
                    <a:pt x="418146" y="64062"/>
                  </a:cubicBezTo>
                  <a:cubicBezTo>
                    <a:pt x="421722" y="50156"/>
                    <a:pt x="399473" y="43004"/>
                    <a:pt x="395499" y="28303"/>
                  </a:cubicBezTo>
                  <a:cubicBezTo>
                    <a:pt x="393116" y="19960"/>
                    <a:pt x="388745" y="12808"/>
                    <a:pt x="384375" y="3670"/>
                  </a:cubicBezTo>
                  <a:cubicBezTo>
                    <a:pt x="397089" y="-2687"/>
                    <a:pt x="408213" y="492"/>
                    <a:pt x="419735" y="3670"/>
                  </a:cubicBezTo>
                  <a:cubicBezTo>
                    <a:pt x="445163" y="11616"/>
                    <a:pt x="470194" y="19563"/>
                    <a:pt x="498403" y="11219"/>
                  </a:cubicBezTo>
                  <a:cubicBezTo>
                    <a:pt x="515488" y="6054"/>
                    <a:pt x="534558" y="8835"/>
                    <a:pt x="552040" y="15987"/>
                  </a:cubicBezTo>
                  <a:cubicBezTo>
                    <a:pt x="567138" y="21947"/>
                    <a:pt x="574687" y="31879"/>
                    <a:pt x="571508" y="48169"/>
                  </a:cubicBezTo>
                  <a:cubicBezTo>
                    <a:pt x="570316" y="53731"/>
                    <a:pt x="564754" y="59691"/>
                    <a:pt x="575084" y="62075"/>
                  </a:cubicBezTo>
                  <a:cubicBezTo>
                    <a:pt x="605677" y="69624"/>
                    <a:pt x="635476" y="79160"/>
                    <a:pt x="666069" y="86311"/>
                  </a:cubicBezTo>
                  <a:cubicBezTo>
                    <a:pt x="679577" y="89489"/>
                    <a:pt x="708581" y="96244"/>
                    <a:pt x="710965" y="62472"/>
                  </a:cubicBezTo>
                  <a:cubicBezTo>
                    <a:pt x="711760" y="53334"/>
                    <a:pt x="724076" y="57705"/>
                    <a:pt x="731228" y="57705"/>
                  </a:cubicBezTo>
                  <a:cubicBezTo>
                    <a:pt x="739969" y="57705"/>
                    <a:pt x="747120" y="63664"/>
                    <a:pt x="748312" y="71213"/>
                  </a:cubicBezTo>
                  <a:cubicBezTo>
                    <a:pt x="749504" y="80351"/>
                    <a:pt x="739969" y="77967"/>
                    <a:pt x="734803" y="77967"/>
                  </a:cubicBezTo>
                  <a:cubicBezTo>
                    <a:pt x="727255" y="77967"/>
                    <a:pt x="723281" y="82735"/>
                    <a:pt x="722089" y="88695"/>
                  </a:cubicBezTo>
                  <a:cubicBezTo>
                    <a:pt x="717719" y="108561"/>
                    <a:pt x="704608" y="122069"/>
                    <a:pt x="690702" y="135578"/>
                  </a:cubicBezTo>
                  <a:cubicBezTo>
                    <a:pt x="687921" y="138359"/>
                    <a:pt x="683948" y="143126"/>
                    <a:pt x="684742" y="146305"/>
                  </a:cubicBezTo>
                  <a:cubicBezTo>
                    <a:pt x="685934" y="153059"/>
                    <a:pt x="693086" y="151073"/>
                    <a:pt x="697853" y="151073"/>
                  </a:cubicBezTo>
                  <a:cubicBezTo>
                    <a:pt x="718514" y="151073"/>
                    <a:pt x="739969" y="148689"/>
                    <a:pt x="759437" y="158224"/>
                  </a:cubicBezTo>
                  <a:cubicBezTo>
                    <a:pt x="769767" y="163389"/>
                    <a:pt x="772548" y="155841"/>
                    <a:pt x="774932" y="150278"/>
                  </a:cubicBezTo>
                  <a:cubicBezTo>
                    <a:pt x="786454" y="121672"/>
                    <a:pt x="813074" y="117699"/>
                    <a:pt x="837310" y="115315"/>
                  </a:cubicBezTo>
                  <a:cubicBezTo>
                    <a:pt x="858367" y="113328"/>
                    <a:pt x="876247" y="105779"/>
                    <a:pt x="888166" y="93065"/>
                  </a:cubicBezTo>
                  <a:cubicBezTo>
                    <a:pt x="916772" y="62870"/>
                    <a:pt x="948160" y="63664"/>
                    <a:pt x="983123" y="75584"/>
                  </a:cubicBezTo>
                  <a:cubicBezTo>
                    <a:pt x="991467" y="78365"/>
                    <a:pt x="1001399" y="87503"/>
                    <a:pt x="1009743" y="79954"/>
                  </a:cubicBezTo>
                  <a:cubicBezTo>
                    <a:pt x="1018484" y="71611"/>
                    <a:pt x="1004181" y="63267"/>
                    <a:pt x="1006167" y="52539"/>
                  </a:cubicBezTo>
                  <a:cubicBezTo>
                    <a:pt x="1016100" y="52539"/>
                    <a:pt x="1027225" y="53334"/>
                    <a:pt x="1026828" y="36647"/>
                  </a:cubicBezTo>
                  <a:cubicBezTo>
                    <a:pt x="1026828" y="31085"/>
                    <a:pt x="1036760" y="22344"/>
                    <a:pt x="1043515" y="34661"/>
                  </a:cubicBezTo>
                  <a:cubicBezTo>
                    <a:pt x="1047885" y="43004"/>
                    <a:pt x="1055037" y="41415"/>
                    <a:pt x="1061791" y="41415"/>
                  </a:cubicBezTo>
                  <a:cubicBezTo>
                    <a:pt x="1075697" y="41812"/>
                    <a:pt x="1084835" y="46183"/>
                    <a:pt x="1078478" y="62075"/>
                  </a:cubicBezTo>
                  <a:cubicBezTo>
                    <a:pt x="1074107" y="72405"/>
                    <a:pt x="1077683" y="78762"/>
                    <a:pt x="1086424" y="83530"/>
                  </a:cubicBezTo>
                  <a:cubicBezTo>
                    <a:pt x="1091192" y="85914"/>
                    <a:pt x="1091987" y="90284"/>
                    <a:pt x="1090000" y="94655"/>
                  </a:cubicBezTo>
                  <a:cubicBezTo>
                    <a:pt x="1088013" y="99422"/>
                    <a:pt x="1082054" y="100217"/>
                    <a:pt x="1078875" y="98628"/>
                  </a:cubicBezTo>
                  <a:cubicBezTo>
                    <a:pt x="1060996" y="87503"/>
                    <a:pt x="1047885" y="102998"/>
                    <a:pt x="1031198" y="105779"/>
                  </a:cubicBezTo>
                  <a:cubicBezTo>
                    <a:pt x="1040336" y="122069"/>
                    <a:pt x="1050269" y="128029"/>
                    <a:pt x="1069340" y="121672"/>
                  </a:cubicBezTo>
                  <a:cubicBezTo>
                    <a:pt x="1101125" y="110944"/>
                    <a:pt x="1124566" y="134783"/>
                    <a:pt x="1149597" y="147497"/>
                  </a:cubicBezTo>
                  <a:cubicBezTo>
                    <a:pt x="1160721" y="153059"/>
                    <a:pt x="1147213" y="176103"/>
                    <a:pt x="1124963" y="185639"/>
                  </a:cubicBezTo>
                  <a:cubicBezTo>
                    <a:pt x="1147610" y="191599"/>
                    <a:pt x="1161913" y="202326"/>
                    <a:pt x="1163503" y="226165"/>
                  </a:cubicBezTo>
                  <a:cubicBezTo>
                    <a:pt x="1164297" y="238481"/>
                    <a:pt x="1171449" y="250798"/>
                    <a:pt x="1175819" y="263115"/>
                  </a:cubicBezTo>
                  <a:cubicBezTo>
                    <a:pt x="1184163" y="286556"/>
                    <a:pt x="1182574" y="306422"/>
                    <a:pt x="1159927" y="322314"/>
                  </a:cubicBezTo>
                  <a:cubicBezTo>
                    <a:pt x="1139267" y="337015"/>
                    <a:pt x="1139664" y="350126"/>
                    <a:pt x="1155556" y="370389"/>
                  </a:cubicBezTo>
                  <a:cubicBezTo>
                    <a:pt x="1167873" y="386281"/>
                    <a:pt x="1187341" y="391446"/>
                    <a:pt x="1201644" y="404160"/>
                  </a:cubicBezTo>
                  <a:cubicBezTo>
                    <a:pt x="1209591" y="411709"/>
                    <a:pt x="1216742" y="413298"/>
                    <a:pt x="1209193" y="427602"/>
                  </a:cubicBezTo>
                  <a:cubicBezTo>
                    <a:pt x="1202439" y="440316"/>
                    <a:pt x="1204029" y="457797"/>
                    <a:pt x="1217140" y="470909"/>
                  </a:cubicBezTo>
                  <a:cubicBezTo>
                    <a:pt x="1232238" y="486007"/>
                    <a:pt x="1235813" y="504283"/>
                    <a:pt x="1225086" y="522957"/>
                  </a:cubicBezTo>
                  <a:cubicBezTo>
                    <a:pt x="1217537" y="536068"/>
                    <a:pt x="1218332" y="548384"/>
                    <a:pt x="1225880" y="559112"/>
                  </a:cubicBezTo>
                  <a:cubicBezTo>
                    <a:pt x="1231840" y="567853"/>
                    <a:pt x="1233827" y="576196"/>
                    <a:pt x="1233032" y="585732"/>
                  </a:cubicBezTo>
                  <a:cubicBezTo>
                    <a:pt x="1232238" y="598843"/>
                    <a:pt x="1238197" y="606392"/>
                    <a:pt x="1249719" y="611954"/>
                  </a:cubicBezTo>
                  <a:cubicBezTo>
                    <a:pt x="1276736" y="625066"/>
                    <a:pt x="1282696" y="645329"/>
                    <a:pt x="1262830" y="667578"/>
                  </a:cubicBezTo>
                  <a:cubicBezTo>
                    <a:pt x="1252500" y="679100"/>
                    <a:pt x="1255679" y="691814"/>
                    <a:pt x="1252898" y="703733"/>
                  </a:cubicBezTo>
                  <a:cubicBezTo>
                    <a:pt x="1241773" y="706912"/>
                    <a:pt x="1237403" y="698568"/>
                    <a:pt x="1233032" y="693006"/>
                  </a:cubicBezTo>
                  <a:cubicBezTo>
                    <a:pt x="1218332" y="674730"/>
                    <a:pt x="1201644" y="670757"/>
                    <a:pt x="1180190" y="679497"/>
                  </a:cubicBezTo>
                  <a:cubicBezTo>
                    <a:pt x="1171449" y="683073"/>
                    <a:pt x="1156748" y="678703"/>
                    <a:pt x="1166681" y="697376"/>
                  </a:cubicBezTo>
                  <a:cubicBezTo>
                    <a:pt x="1170257" y="704131"/>
                    <a:pt x="1160721" y="704925"/>
                    <a:pt x="1155159" y="707309"/>
                  </a:cubicBezTo>
                  <a:cubicBezTo>
                    <a:pt x="1111455" y="724394"/>
                    <a:pt x="1066956" y="739491"/>
                    <a:pt x="1026430" y="763330"/>
                  </a:cubicBezTo>
                  <a:cubicBezTo>
                    <a:pt x="1003783" y="776839"/>
                    <a:pt x="983123" y="793526"/>
                    <a:pt x="954517" y="793923"/>
                  </a:cubicBezTo>
                  <a:cubicBezTo>
                    <a:pt x="936638" y="793923"/>
                    <a:pt x="917964" y="796307"/>
                    <a:pt x="904456" y="811802"/>
                  </a:cubicBezTo>
                  <a:cubicBezTo>
                    <a:pt x="899290" y="817762"/>
                    <a:pt x="893331" y="811405"/>
                    <a:pt x="888166" y="809021"/>
                  </a:cubicBezTo>
                  <a:cubicBezTo>
                    <a:pt x="879425" y="805445"/>
                    <a:pt x="870684" y="803856"/>
                    <a:pt x="864327" y="811802"/>
                  </a:cubicBezTo>
                  <a:cubicBezTo>
                    <a:pt x="858367" y="819748"/>
                    <a:pt x="861546" y="828489"/>
                    <a:pt x="865916" y="836435"/>
                  </a:cubicBezTo>
                  <a:cubicBezTo>
                    <a:pt x="875849" y="853122"/>
                    <a:pt x="891742" y="864644"/>
                    <a:pt x="904853" y="878550"/>
                  </a:cubicBezTo>
                  <a:cubicBezTo>
                    <a:pt x="914785" y="889278"/>
                    <a:pt x="921540" y="898813"/>
                    <a:pt x="906442" y="910733"/>
                  </a:cubicBezTo>
                  <a:cubicBezTo>
                    <a:pt x="902469" y="913911"/>
                    <a:pt x="893728" y="920666"/>
                    <a:pt x="901674" y="925036"/>
                  </a:cubicBezTo>
                  <a:cubicBezTo>
                    <a:pt x="929883" y="939736"/>
                    <a:pt x="935446" y="974303"/>
                    <a:pt x="959682" y="990195"/>
                  </a:cubicBezTo>
                  <a:cubicBezTo>
                    <a:pt x="1004578" y="1019596"/>
                    <a:pt x="1039144" y="1062108"/>
                    <a:pt x="1088411" y="1084755"/>
                  </a:cubicBezTo>
                  <a:cubicBezTo>
                    <a:pt x="1099138" y="1089920"/>
                    <a:pt x="1111852" y="1094291"/>
                    <a:pt x="1112249" y="1109389"/>
                  </a:cubicBezTo>
                  <a:cubicBezTo>
                    <a:pt x="1112647" y="1122103"/>
                    <a:pt x="1115031" y="1135214"/>
                    <a:pt x="1093179" y="1127267"/>
                  </a:cubicBezTo>
                  <a:cubicBezTo>
                    <a:pt x="1077683" y="1121705"/>
                    <a:pt x="1064572" y="1123692"/>
                    <a:pt x="1057023" y="1144749"/>
                  </a:cubicBezTo>
                  <a:cubicBezTo>
                    <a:pt x="1049871" y="1164615"/>
                    <a:pt x="1027622" y="1172561"/>
                    <a:pt x="1009743" y="1182494"/>
                  </a:cubicBezTo>
                  <a:cubicBezTo>
                    <a:pt x="998221" y="1188851"/>
                    <a:pt x="985904" y="1192824"/>
                    <a:pt x="975971" y="1201565"/>
                  </a:cubicBezTo>
                  <a:cubicBezTo>
                    <a:pt x="964052" y="1211895"/>
                    <a:pt x="960079" y="1231363"/>
                    <a:pt x="968025" y="1236131"/>
                  </a:cubicBezTo>
                  <a:cubicBezTo>
                    <a:pt x="995043" y="1252818"/>
                    <a:pt x="981931" y="1288179"/>
                    <a:pt x="1004578" y="1305660"/>
                  </a:cubicBezTo>
                  <a:cubicBezTo>
                    <a:pt x="1009743" y="1309633"/>
                    <a:pt x="1009743" y="1317977"/>
                    <a:pt x="1004578" y="1321950"/>
                  </a:cubicBezTo>
                  <a:cubicBezTo>
                    <a:pt x="999413" y="1325526"/>
                    <a:pt x="994248" y="1319964"/>
                    <a:pt x="991864" y="1315991"/>
                  </a:cubicBezTo>
                  <a:cubicBezTo>
                    <a:pt x="979945" y="1292946"/>
                    <a:pt x="963655" y="1283411"/>
                    <a:pt x="937035" y="1292549"/>
                  </a:cubicBezTo>
                  <a:cubicBezTo>
                    <a:pt x="927500" y="1295728"/>
                    <a:pt x="915183" y="1290563"/>
                    <a:pt x="904058" y="1288179"/>
                  </a:cubicBezTo>
                  <a:cubicBezTo>
                    <a:pt x="881014" y="1283014"/>
                    <a:pt x="864327" y="1301290"/>
                    <a:pt x="843270" y="1305660"/>
                  </a:cubicBezTo>
                  <a:cubicBezTo>
                    <a:pt x="813869" y="1311620"/>
                    <a:pt x="782084" y="1317580"/>
                    <a:pt x="756656" y="1337048"/>
                  </a:cubicBezTo>
                  <a:cubicBezTo>
                    <a:pt x="745134" y="1345789"/>
                    <a:pt x="733612" y="1338637"/>
                    <a:pt x="724474" y="1333869"/>
                  </a:cubicBezTo>
                  <a:cubicBezTo>
                    <a:pt x="701032" y="1321950"/>
                    <a:pt x="675604" y="1317182"/>
                    <a:pt x="650574" y="1310826"/>
                  </a:cubicBezTo>
                  <a:cubicBezTo>
                    <a:pt x="631900" y="1306058"/>
                    <a:pt x="621967" y="1310826"/>
                    <a:pt x="620378" y="1330691"/>
                  </a:cubicBezTo>
                  <a:cubicBezTo>
                    <a:pt x="618391" y="1350954"/>
                    <a:pt x="612432" y="1362078"/>
                    <a:pt x="592963" y="1342610"/>
                  </a:cubicBezTo>
                  <a:cubicBezTo>
                    <a:pt x="571508" y="1321155"/>
                    <a:pt x="548465" y="1304866"/>
                    <a:pt x="515090" y="1317580"/>
                  </a:cubicBezTo>
                  <a:cubicBezTo>
                    <a:pt x="509925" y="1319566"/>
                    <a:pt x="500787" y="1312415"/>
                    <a:pt x="494033" y="1308839"/>
                  </a:cubicBezTo>
                  <a:cubicBezTo>
                    <a:pt x="468207" y="1295728"/>
                    <a:pt x="441588" y="1287781"/>
                    <a:pt x="412187" y="1292946"/>
                  </a:cubicBezTo>
                  <a:cubicBezTo>
                    <a:pt x="405432" y="1294138"/>
                    <a:pt x="398678" y="1293344"/>
                    <a:pt x="392718" y="1287781"/>
                  </a:cubicBezTo>
                  <a:cubicBezTo>
                    <a:pt x="367290" y="1263545"/>
                    <a:pt x="345835" y="1265135"/>
                    <a:pt x="329546" y="1295330"/>
                  </a:cubicBezTo>
                  <a:cubicBezTo>
                    <a:pt x="322792" y="1307647"/>
                    <a:pt x="316434" y="1308839"/>
                    <a:pt x="305707" y="1308839"/>
                  </a:cubicBezTo>
                  <a:cubicBezTo>
                    <a:pt x="284650" y="1308839"/>
                    <a:pt x="263592" y="1310428"/>
                    <a:pt x="242932" y="1308839"/>
                  </a:cubicBezTo>
                  <a:cubicBezTo>
                    <a:pt x="231410" y="1308044"/>
                    <a:pt x="213928" y="1306455"/>
                    <a:pt x="217504" y="1288973"/>
                  </a:cubicBezTo>
                  <a:cubicBezTo>
                    <a:pt x="226642" y="1242488"/>
                    <a:pt x="228231" y="1194413"/>
                    <a:pt x="250878" y="1150709"/>
                  </a:cubicBezTo>
                  <a:cubicBezTo>
                    <a:pt x="265181" y="1122897"/>
                    <a:pt x="285444" y="1101045"/>
                    <a:pt x="307296" y="1079590"/>
                  </a:cubicBezTo>
                  <a:cubicBezTo>
                    <a:pt x="320805" y="1066081"/>
                    <a:pt x="321600" y="1056943"/>
                    <a:pt x="299350" y="1051381"/>
                  </a:cubicBezTo>
                  <a:cubicBezTo>
                    <a:pt x="265181" y="1043037"/>
                    <a:pt x="229821" y="1036680"/>
                    <a:pt x="199228" y="1017212"/>
                  </a:cubicBezTo>
                  <a:cubicBezTo>
                    <a:pt x="196049" y="1015226"/>
                    <a:pt x="189295" y="1014034"/>
                    <a:pt x="186911" y="1016020"/>
                  </a:cubicBezTo>
                  <a:cubicBezTo>
                    <a:pt x="160688" y="1033899"/>
                    <a:pt x="135658" y="1014034"/>
                    <a:pt x="110230" y="1014828"/>
                  </a:cubicBezTo>
                  <a:cubicBezTo>
                    <a:pt x="100297" y="1014828"/>
                    <a:pt x="95529" y="1006087"/>
                    <a:pt x="89967" y="999730"/>
                  </a:cubicBezTo>
                  <a:cubicBezTo>
                    <a:pt x="84802" y="993771"/>
                    <a:pt x="82418" y="985427"/>
                    <a:pt x="76458" y="980659"/>
                  </a:cubicBezTo>
                  <a:cubicBezTo>
                    <a:pt x="58182" y="965959"/>
                    <a:pt x="42289" y="952450"/>
                    <a:pt x="68115" y="930598"/>
                  </a:cubicBezTo>
                  <a:cubicBezTo>
                    <a:pt x="72883" y="926228"/>
                    <a:pt x="69704" y="919473"/>
                    <a:pt x="66923" y="913514"/>
                  </a:cubicBezTo>
                  <a:cubicBezTo>
                    <a:pt x="62552" y="904376"/>
                    <a:pt x="56196" y="898416"/>
                    <a:pt x="47455" y="893648"/>
                  </a:cubicBezTo>
                  <a:cubicBezTo>
                    <a:pt x="10505" y="872591"/>
                    <a:pt x="8121" y="850341"/>
                    <a:pt x="43482" y="828489"/>
                  </a:cubicBezTo>
                  <a:cubicBezTo>
                    <a:pt x="57785" y="819748"/>
                    <a:pt x="56593" y="811405"/>
                    <a:pt x="52620" y="801472"/>
                  </a:cubicBezTo>
                  <a:cubicBezTo>
                    <a:pt x="45865" y="784388"/>
                    <a:pt x="41495" y="760549"/>
                    <a:pt x="27986" y="752603"/>
                  </a:cubicBezTo>
                  <a:cubicBezTo>
                    <a:pt x="969" y="736313"/>
                    <a:pt x="16464" y="707309"/>
                    <a:pt x="969" y="689033"/>
                  </a:cubicBezTo>
                  <a:cubicBezTo>
                    <a:pt x="-2607" y="684662"/>
                    <a:pt x="4545" y="676716"/>
                    <a:pt x="8915" y="671154"/>
                  </a:cubicBezTo>
                  <a:cubicBezTo>
                    <a:pt x="48249" y="622682"/>
                    <a:pt x="37125" y="599638"/>
                    <a:pt x="6134" y="551563"/>
                  </a:cubicBezTo>
                  <a:cubicBezTo>
                    <a:pt x="29576" y="540835"/>
                    <a:pt x="54606" y="551166"/>
                    <a:pt x="78445" y="544411"/>
                  </a:cubicBezTo>
                  <a:cubicBezTo>
                    <a:pt x="98708" y="538849"/>
                    <a:pt x="114203" y="532095"/>
                    <a:pt x="117779" y="509845"/>
                  </a:cubicBezTo>
                  <a:cubicBezTo>
                    <a:pt x="118573" y="503885"/>
                    <a:pt x="119368" y="499118"/>
                    <a:pt x="126520" y="495939"/>
                  </a:cubicBezTo>
                  <a:cubicBezTo>
                    <a:pt x="148769" y="486801"/>
                    <a:pt x="156715" y="468525"/>
                    <a:pt x="154729" y="445084"/>
                  </a:cubicBezTo>
                  <a:cubicBezTo>
                    <a:pt x="152742" y="423629"/>
                    <a:pt x="135261" y="421245"/>
                    <a:pt x="119765" y="415682"/>
                  </a:cubicBezTo>
                  <a:cubicBezTo>
                    <a:pt x="116587" y="414490"/>
                    <a:pt x="114203" y="412504"/>
                    <a:pt x="109435" y="407339"/>
                  </a:cubicBezTo>
                  <a:cubicBezTo>
                    <a:pt x="165456" y="419258"/>
                    <a:pt x="161483" y="375554"/>
                    <a:pt x="171813" y="345756"/>
                  </a:cubicBezTo>
                  <a:cubicBezTo>
                    <a:pt x="184130" y="309998"/>
                    <a:pt x="191679" y="273842"/>
                    <a:pt x="153934" y="247222"/>
                  </a:cubicBezTo>
                  <a:cubicBezTo>
                    <a:pt x="147180" y="242454"/>
                    <a:pt x="147577" y="240071"/>
                    <a:pt x="151550" y="233714"/>
                  </a:cubicBezTo>
                  <a:cubicBezTo>
                    <a:pt x="163470" y="214643"/>
                    <a:pt x="178170" y="202326"/>
                    <a:pt x="201611" y="202723"/>
                  </a:cubicBezTo>
                  <a:cubicBezTo>
                    <a:pt x="223464" y="203121"/>
                    <a:pt x="244521" y="202723"/>
                    <a:pt x="266373" y="207491"/>
                  </a:cubicBezTo>
                  <a:cubicBezTo>
                    <a:pt x="300939" y="215040"/>
                    <a:pt x="303323" y="215437"/>
                    <a:pt x="310872" y="254771"/>
                  </a:cubicBezTo>
                  <a:cubicBezTo>
                    <a:pt x="317229" y="227357"/>
                    <a:pt x="327162" y="211464"/>
                    <a:pt x="352590" y="224575"/>
                  </a:cubicBezTo>
                  <a:cubicBezTo>
                    <a:pt x="353384" y="226562"/>
                    <a:pt x="354576" y="228549"/>
                    <a:pt x="355371" y="230933"/>
                  </a:cubicBezTo>
                  <a:cubicBezTo>
                    <a:pt x="356166" y="230138"/>
                    <a:pt x="358152" y="228946"/>
                    <a:pt x="358152" y="228946"/>
                  </a:cubicBezTo>
                  <a:cubicBezTo>
                    <a:pt x="356960" y="226959"/>
                    <a:pt x="355768" y="225370"/>
                    <a:pt x="354576" y="22378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4" name="Free-form: Shape 296">
              <a:extLst>
                <a:ext uri="{FF2B5EF4-FFF2-40B4-BE49-F238E27FC236}">
                  <a16:creationId xmlns:a16="http://schemas.microsoft.com/office/drawing/2014/main" id="{E8D09C6E-1A3B-364D-7D84-07D3F7F7281E}"/>
                </a:ext>
              </a:extLst>
            </p:cNvPr>
            <p:cNvSpPr/>
            <p:nvPr/>
          </p:nvSpPr>
          <p:spPr>
            <a:xfrm>
              <a:off x="6969305" y="3029055"/>
              <a:ext cx="1411007" cy="1036271"/>
            </a:xfrm>
            <a:custGeom>
              <a:avLst/>
              <a:gdLst>
                <a:gd name="connsiteX0" fmla="*/ 609507 w 1411007"/>
                <a:gd name="connsiteY0" fmla="*/ 27894 h 1036271"/>
                <a:gd name="connsiteX1" fmla="*/ 596794 w 1411007"/>
                <a:gd name="connsiteY1" fmla="*/ 25113 h 1036271"/>
                <a:gd name="connsiteX2" fmla="*/ 582490 w 1411007"/>
                <a:gd name="connsiteY2" fmla="*/ 24318 h 1036271"/>
                <a:gd name="connsiteX3" fmla="*/ 586463 w 1411007"/>
                <a:gd name="connsiteY3" fmla="*/ 37430 h 1036271"/>
                <a:gd name="connsiteX4" fmla="*/ 700492 w 1411007"/>
                <a:gd name="connsiteY4" fmla="*/ 81134 h 1036271"/>
                <a:gd name="connsiteX5" fmla="*/ 686983 w 1411007"/>
                <a:gd name="connsiteY5" fmla="*/ 99013 h 1036271"/>
                <a:gd name="connsiteX6" fmla="*/ 717576 w 1411007"/>
                <a:gd name="connsiteY6" fmla="*/ 103781 h 1036271"/>
                <a:gd name="connsiteX7" fmla="*/ 837564 w 1411007"/>
                <a:gd name="connsiteY7" fmla="*/ 94245 h 1036271"/>
                <a:gd name="connsiteX8" fmla="*/ 1019136 w 1411007"/>
                <a:gd name="connsiteY8" fmla="*/ 104178 h 1036271"/>
                <a:gd name="connsiteX9" fmla="*/ 1177266 w 1411007"/>
                <a:gd name="connsiteY9" fmla="*/ 95040 h 1036271"/>
                <a:gd name="connsiteX10" fmla="*/ 1252755 w 1411007"/>
                <a:gd name="connsiteY10" fmla="*/ 112124 h 1036271"/>
                <a:gd name="connsiteX11" fmla="*/ 1280169 w 1411007"/>
                <a:gd name="connsiteY11" fmla="*/ 149869 h 1036271"/>
                <a:gd name="connsiteX12" fmla="*/ 1327449 w 1411007"/>
                <a:gd name="connsiteY12" fmla="*/ 269062 h 1036271"/>
                <a:gd name="connsiteX13" fmla="*/ 1359234 w 1411007"/>
                <a:gd name="connsiteY13" fmla="*/ 361636 h 1036271"/>
                <a:gd name="connsiteX14" fmla="*/ 1333806 w 1411007"/>
                <a:gd name="connsiteY14" fmla="*/ 392626 h 1036271"/>
                <a:gd name="connsiteX15" fmla="*/ 1266661 w 1411007"/>
                <a:gd name="connsiteY15" fmla="*/ 441893 h 1036271"/>
                <a:gd name="connsiteX16" fmla="*/ 1278977 w 1411007"/>
                <a:gd name="connsiteY16" fmla="*/ 482816 h 1036271"/>
                <a:gd name="connsiteX17" fmla="*/ 1288910 w 1411007"/>
                <a:gd name="connsiteY17" fmla="*/ 486392 h 1036271"/>
                <a:gd name="connsiteX18" fmla="*/ 1324271 w 1411007"/>
                <a:gd name="connsiteY18" fmla="*/ 547975 h 1036271"/>
                <a:gd name="connsiteX19" fmla="*/ 1337382 w 1411007"/>
                <a:gd name="connsiteY19" fmla="*/ 617505 h 1036271"/>
                <a:gd name="connsiteX20" fmla="*/ 1397376 w 1411007"/>
                <a:gd name="connsiteY20" fmla="*/ 711668 h 1036271"/>
                <a:gd name="connsiteX21" fmla="*/ 1397376 w 1411007"/>
                <a:gd name="connsiteY21" fmla="*/ 725176 h 1036271"/>
                <a:gd name="connsiteX22" fmla="*/ 1398966 w 1411007"/>
                <a:gd name="connsiteY22" fmla="*/ 743850 h 1036271"/>
                <a:gd name="connsiteX23" fmla="*/ 1386649 w 1411007"/>
                <a:gd name="connsiteY23" fmla="*/ 796692 h 1036271"/>
                <a:gd name="connsiteX24" fmla="*/ 1278580 w 1411007"/>
                <a:gd name="connsiteY24" fmla="*/ 881319 h 1036271"/>
                <a:gd name="connsiteX25" fmla="*/ 1240041 w 1411007"/>
                <a:gd name="connsiteY25" fmla="*/ 927010 h 1036271"/>
                <a:gd name="connsiteX26" fmla="*/ 1240438 w 1411007"/>
                <a:gd name="connsiteY26" fmla="*/ 1036271 h 1036271"/>
                <a:gd name="connsiteX27" fmla="*/ 1143892 w 1411007"/>
                <a:gd name="connsiteY27" fmla="*/ 997335 h 1036271"/>
                <a:gd name="connsiteX28" fmla="*/ 1009998 w 1411007"/>
                <a:gd name="connsiteY28" fmla="*/ 980250 h 1036271"/>
                <a:gd name="connsiteX29" fmla="*/ 962320 w 1411007"/>
                <a:gd name="connsiteY29" fmla="*/ 980250 h 1036271"/>
                <a:gd name="connsiteX30" fmla="*/ 865773 w 1411007"/>
                <a:gd name="connsiteY30" fmla="*/ 994951 h 1036271"/>
                <a:gd name="connsiteX31" fmla="*/ 830810 w 1411007"/>
                <a:gd name="connsiteY31" fmla="*/ 990978 h 1036271"/>
                <a:gd name="connsiteX32" fmla="*/ 777173 w 1411007"/>
                <a:gd name="connsiteY32" fmla="*/ 945684 h 1036271"/>
                <a:gd name="connsiteX33" fmla="*/ 730687 w 1411007"/>
                <a:gd name="connsiteY33" fmla="*/ 961577 h 1036271"/>
                <a:gd name="connsiteX34" fmla="*/ 702081 w 1411007"/>
                <a:gd name="connsiteY34" fmla="*/ 961179 h 1036271"/>
                <a:gd name="connsiteX35" fmla="*/ 608713 w 1411007"/>
                <a:gd name="connsiteY35" fmla="*/ 886882 h 1036271"/>
                <a:gd name="connsiteX36" fmla="*/ 554281 w 1411007"/>
                <a:gd name="connsiteY36" fmla="*/ 876155 h 1036271"/>
                <a:gd name="connsiteX37" fmla="*/ 522894 w 1411007"/>
                <a:gd name="connsiteY37" fmla="*/ 849137 h 1036271"/>
                <a:gd name="connsiteX38" fmla="*/ 499452 w 1411007"/>
                <a:gd name="connsiteY38" fmla="*/ 823312 h 1036271"/>
                <a:gd name="connsiteX39" fmla="*/ 464091 w 1411007"/>
                <a:gd name="connsiteY39" fmla="*/ 815763 h 1036271"/>
                <a:gd name="connsiteX40" fmla="*/ 410057 w 1411007"/>
                <a:gd name="connsiteY40" fmla="*/ 803049 h 1036271"/>
                <a:gd name="connsiteX41" fmla="*/ 390589 w 1411007"/>
                <a:gd name="connsiteY41" fmla="*/ 819736 h 1036271"/>
                <a:gd name="connsiteX42" fmla="*/ 373902 w 1411007"/>
                <a:gd name="connsiteY42" fmla="*/ 848343 h 1036271"/>
                <a:gd name="connsiteX43" fmla="*/ 342514 w 1411007"/>
                <a:gd name="connsiteY43" fmla="*/ 834834 h 1036271"/>
                <a:gd name="connsiteX44" fmla="*/ 308743 w 1411007"/>
                <a:gd name="connsiteY44" fmla="*/ 799473 h 1036271"/>
                <a:gd name="connsiteX45" fmla="*/ 307153 w 1411007"/>
                <a:gd name="connsiteY45" fmla="*/ 791527 h 1036271"/>
                <a:gd name="connsiteX46" fmla="*/ 313510 w 1411007"/>
                <a:gd name="connsiteY46" fmla="*/ 755372 h 1036271"/>
                <a:gd name="connsiteX47" fmla="*/ 270203 w 1411007"/>
                <a:gd name="connsiteY47" fmla="*/ 753385 h 1036271"/>
                <a:gd name="connsiteX48" fmla="*/ 247159 w 1411007"/>
                <a:gd name="connsiteY48" fmla="*/ 745439 h 1036271"/>
                <a:gd name="connsiteX49" fmla="*/ 211799 w 1411007"/>
                <a:gd name="connsiteY49" fmla="*/ 728355 h 1036271"/>
                <a:gd name="connsiteX50" fmla="*/ 158956 w 1411007"/>
                <a:gd name="connsiteY50" fmla="*/ 710078 h 1036271"/>
                <a:gd name="connsiteX51" fmla="*/ 119622 w 1411007"/>
                <a:gd name="connsiteY51" fmla="*/ 700940 h 1036271"/>
                <a:gd name="connsiteX52" fmla="*/ 105319 w 1411007"/>
                <a:gd name="connsiteY52" fmla="*/ 698556 h 1036271"/>
                <a:gd name="connsiteX53" fmla="*/ 109690 w 1411007"/>
                <a:gd name="connsiteY53" fmla="*/ 682267 h 1036271"/>
                <a:gd name="connsiteX54" fmla="*/ 96181 w 1411007"/>
                <a:gd name="connsiteY54" fmla="*/ 595255 h 1036271"/>
                <a:gd name="connsiteX55" fmla="*/ 75521 w 1411007"/>
                <a:gd name="connsiteY55" fmla="*/ 535659 h 1036271"/>
                <a:gd name="connsiteX56" fmla="*/ 59231 w 1411007"/>
                <a:gd name="connsiteY56" fmla="*/ 450236 h 1036271"/>
                <a:gd name="connsiteX57" fmla="*/ 60820 w 1411007"/>
                <a:gd name="connsiteY57" fmla="*/ 430768 h 1036271"/>
                <a:gd name="connsiteX58" fmla="*/ 47709 w 1411007"/>
                <a:gd name="connsiteY58" fmla="*/ 388653 h 1036271"/>
                <a:gd name="connsiteX59" fmla="*/ 23870 w 1411007"/>
                <a:gd name="connsiteY59" fmla="*/ 373555 h 1036271"/>
                <a:gd name="connsiteX60" fmla="*/ 15924 w 1411007"/>
                <a:gd name="connsiteY60" fmla="*/ 327467 h 1036271"/>
                <a:gd name="connsiteX61" fmla="*/ 23473 w 1411007"/>
                <a:gd name="connsiteY61" fmla="*/ 248799 h 1036271"/>
                <a:gd name="connsiteX62" fmla="*/ 11951 w 1411007"/>
                <a:gd name="connsiteY62" fmla="*/ 219796 h 1036271"/>
                <a:gd name="connsiteX63" fmla="*/ 20692 w 1411007"/>
                <a:gd name="connsiteY63" fmla="*/ 204300 h 1036271"/>
                <a:gd name="connsiteX64" fmla="*/ 35790 w 1411007"/>
                <a:gd name="connsiteY64" fmla="*/ 195560 h 1036271"/>
                <a:gd name="connsiteX65" fmla="*/ 19500 w 1411007"/>
                <a:gd name="connsiteY65" fmla="*/ 179667 h 1036271"/>
                <a:gd name="connsiteX66" fmla="*/ 826 w 1411007"/>
                <a:gd name="connsiteY66" fmla="*/ 170132 h 1036271"/>
                <a:gd name="connsiteX67" fmla="*/ 18705 w 1411007"/>
                <a:gd name="connsiteY67" fmla="*/ 162980 h 1036271"/>
                <a:gd name="connsiteX68" fmla="*/ 63602 w 1411007"/>
                <a:gd name="connsiteY68" fmla="*/ 150663 h 1036271"/>
                <a:gd name="connsiteX69" fmla="*/ 223321 w 1411007"/>
                <a:gd name="connsiteY69" fmla="*/ 109740 h 1036271"/>
                <a:gd name="connsiteX70" fmla="*/ 269409 w 1411007"/>
                <a:gd name="connsiteY70" fmla="*/ 87888 h 1036271"/>
                <a:gd name="connsiteX71" fmla="*/ 389397 w 1411007"/>
                <a:gd name="connsiteY71" fmla="*/ 24716 h 1036271"/>
                <a:gd name="connsiteX72" fmla="*/ 529250 w 1411007"/>
                <a:gd name="connsiteY72" fmla="*/ 82 h 1036271"/>
                <a:gd name="connsiteX73" fmla="*/ 611891 w 1411007"/>
                <a:gd name="connsiteY73" fmla="*/ 25908 h 1036271"/>
                <a:gd name="connsiteX74" fmla="*/ 610302 w 1411007"/>
                <a:gd name="connsiteY74" fmla="*/ 27100 h 103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11007" h="1036271">
                  <a:moveTo>
                    <a:pt x="609507" y="27894"/>
                  </a:moveTo>
                  <a:cubicBezTo>
                    <a:pt x="605137" y="27100"/>
                    <a:pt x="600767" y="26702"/>
                    <a:pt x="596794" y="25113"/>
                  </a:cubicBezTo>
                  <a:cubicBezTo>
                    <a:pt x="592026" y="23126"/>
                    <a:pt x="586463" y="19551"/>
                    <a:pt x="582490" y="24318"/>
                  </a:cubicBezTo>
                  <a:cubicBezTo>
                    <a:pt x="577325" y="29881"/>
                    <a:pt x="584477" y="33059"/>
                    <a:pt x="586463" y="37430"/>
                  </a:cubicBezTo>
                  <a:cubicBezTo>
                    <a:pt x="615864" y="89477"/>
                    <a:pt x="625003" y="93053"/>
                    <a:pt x="700492" y="81134"/>
                  </a:cubicBezTo>
                  <a:cubicBezTo>
                    <a:pt x="699697" y="90272"/>
                    <a:pt x="680626" y="87888"/>
                    <a:pt x="686983" y="99013"/>
                  </a:cubicBezTo>
                  <a:cubicBezTo>
                    <a:pt x="693737" y="110932"/>
                    <a:pt x="709630" y="109343"/>
                    <a:pt x="717576" y="103781"/>
                  </a:cubicBezTo>
                  <a:cubicBezTo>
                    <a:pt x="756513" y="76763"/>
                    <a:pt x="796641" y="90670"/>
                    <a:pt x="837564" y="94245"/>
                  </a:cubicBezTo>
                  <a:cubicBezTo>
                    <a:pt x="897956" y="99808"/>
                    <a:pt x="958744" y="106165"/>
                    <a:pt x="1019136" y="104178"/>
                  </a:cubicBezTo>
                  <a:cubicBezTo>
                    <a:pt x="1071581" y="102589"/>
                    <a:pt x="1124423" y="93848"/>
                    <a:pt x="1177266" y="95040"/>
                  </a:cubicBezTo>
                  <a:cubicBezTo>
                    <a:pt x="1203488" y="95437"/>
                    <a:pt x="1228519" y="101794"/>
                    <a:pt x="1252755" y="112124"/>
                  </a:cubicBezTo>
                  <a:cubicBezTo>
                    <a:pt x="1270236" y="119276"/>
                    <a:pt x="1279374" y="133182"/>
                    <a:pt x="1280169" y="149869"/>
                  </a:cubicBezTo>
                  <a:cubicBezTo>
                    <a:pt x="1282553" y="195162"/>
                    <a:pt x="1303213" y="232907"/>
                    <a:pt x="1327449" y="269062"/>
                  </a:cubicBezTo>
                  <a:cubicBezTo>
                    <a:pt x="1346520" y="297272"/>
                    <a:pt x="1352877" y="329454"/>
                    <a:pt x="1359234" y="361636"/>
                  </a:cubicBezTo>
                  <a:cubicBezTo>
                    <a:pt x="1362810" y="380707"/>
                    <a:pt x="1348110" y="389448"/>
                    <a:pt x="1333806" y="392626"/>
                  </a:cubicBezTo>
                  <a:cubicBezTo>
                    <a:pt x="1303213" y="398983"/>
                    <a:pt x="1283348" y="417260"/>
                    <a:pt x="1266661" y="441893"/>
                  </a:cubicBezTo>
                  <a:cubicBezTo>
                    <a:pt x="1254344" y="460169"/>
                    <a:pt x="1258317" y="474870"/>
                    <a:pt x="1278977" y="482816"/>
                  </a:cubicBezTo>
                  <a:cubicBezTo>
                    <a:pt x="1282156" y="484008"/>
                    <a:pt x="1285334" y="485597"/>
                    <a:pt x="1288910" y="486392"/>
                  </a:cubicBezTo>
                  <a:cubicBezTo>
                    <a:pt x="1336985" y="500695"/>
                    <a:pt x="1337779" y="500695"/>
                    <a:pt x="1324271" y="547975"/>
                  </a:cubicBezTo>
                  <a:cubicBezTo>
                    <a:pt x="1316722" y="573800"/>
                    <a:pt x="1319503" y="594858"/>
                    <a:pt x="1337382" y="617505"/>
                  </a:cubicBezTo>
                  <a:cubicBezTo>
                    <a:pt x="1360426" y="646509"/>
                    <a:pt x="1372346" y="683061"/>
                    <a:pt x="1397376" y="711668"/>
                  </a:cubicBezTo>
                  <a:cubicBezTo>
                    <a:pt x="1401746" y="716435"/>
                    <a:pt x="1402144" y="720806"/>
                    <a:pt x="1397376" y="725176"/>
                  </a:cubicBezTo>
                  <a:cubicBezTo>
                    <a:pt x="1390225" y="731931"/>
                    <a:pt x="1395389" y="738287"/>
                    <a:pt x="1398966" y="743850"/>
                  </a:cubicBezTo>
                  <a:cubicBezTo>
                    <a:pt x="1416844" y="772456"/>
                    <a:pt x="1416447" y="778019"/>
                    <a:pt x="1386649" y="796692"/>
                  </a:cubicBezTo>
                  <a:cubicBezTo>
                    <a:pt x="1347315" y="820928"/>
                    <a:pt x="1309173" y="846356"/>
                    <a:pt x="1278580" y="881319"/>
                  </a:cubicBezTo>
                  <a:cubicBezTo>
                    <a:pt x="1265469" y="896418"/>
                    <a:pt x="1252755" y="911515"/>
                    <a:pt x="1240041" y="927010"/>
                  </a:cubicBezTo>
                  <a:cubicBezTo>
                    <a:pt x="1210640" y="963166"/>
                    <a:pt x="1235273" y="998924"/>
                    <a:pt x="1240438" y="1036271"/>
                  </a:cubicBezTo>
                  <a:cubicBezTo>
                    <a:pt x="1204283" y="1034285"/>
                    <a:pt x="1171703" y="1021968"/>
                    <a:pt x="1143892" y="997335"/>
                  </a:cubicBezTo>
                  <a:cubicBezTo>
                    <a:pt x="1108928" y="966344"/>
                    <a:pt x="1051715" y="958398"/>
                    <a:pt x="1009998" y="980250"/>
                  </a:cubicBezTo>
                  <a:cubicBezTo>
                    <a:pt x="993310" y="988991"/>
                    <a:pt x="980994" y="987799"/>
                    <a:pt x="962320" y="980250"/>
                  </a:cubicBezTo>
                  <a:cubicBezTo>
                    <a:pt x="929740" y="967536"/>
                    <a:pt x="894380" y="967933"/>
                    <a:pt x="865773" y="994951"/>
                  </a:cubicBezTo>
                  <a:cubicBezTo>
                    <a:pt x="852662" y="1007268"/>
                    <a:pt x="843921" y="1020379"/>
                    <a:pt x="830810" y="990978"/>
                  </a:cubicBezTo>
                  <a:cubicBezTo>
                    <a:pt x="822069" y="971112"/>
                    <a:pt x="795449" y="960385"/>
                    <a:pt x="777173" y="945684"/>
                  </a:cubicBezTo>
                  <a:cubicBezTo>
                    <a:pt x="764062" y="934957"/>
                    <a:pt x="745388" y="951644"/>
                    <a:pt x="730687" y="961577"/>
                  </a:cubicBezTo>
                  <a:cubicBezTo>
                    <a:pt x="721549" y="967933"/>
                    <a:pt x="715192" y="973099"/>
                    <a:pt x="702081" y="961179"/>
                  </a:cubicBezTo>
                  <a:cubicBezTo>
                    <a:pt x="672680" y="934559"/>
                    <a:pt x="643279" y="907940"/>
                    <a:pt x="608713" y="886882"/>
                  </a:cubicBezTo>
                  <a:cubicBezTo>
                    <a:pt x="590834" y="876155"/>
                    <a:pt x="573352" y="873771"/>
                    <a:pt x="554281" y="876155"/>
                  </a:cubicBezTo>
                  <a:cubicBezTo>
                    <a:pt x="531237" y="878936"/>
                    <a:pt x="516934" y="869797"/>
                    <a:pt x="522894" y="849137"/>
                  </a:cubicBezTo>
                  <a:cubicBezTo>
                    <a:pt x="530443" y="822915"/>
                    <a:pt x="516934" y="822518"/>
                    <a:pt x="499452" y="823312"/>
                  </a:cubicBezTo>
                  <a:cubicBezTo>
                    <a:pt x="487135" y="823709"/>
                    <a:pt x="475216" y="822120"/>
                    <a:pt x="464091" y="815763"/>
                  </a:cubicBezTo>
                  <a:cubicBezTo>
                    <a:pt x="447404" y="806228"/>
                    <a:pt x="429923" y="802652"/>
                    <a:pt x="410057" y="803049"/>
                  </a:cubicBezTo>
                  <a:cubicBezTo>
                    <a:pt x="396151" y="803446"/>
                    <a:pt x="390191" y="807022"/>
                    <a:pt x="390589" y="819736"/>
                  </a:cubicBezTo>
                  <a:cubicBezTo>
                    <a:pt x="390589" y="833245"/>
                    <a:pt x="388205" y="844370"/>
                    <a:pt x="373902" y="848343"/>
                  </a:cubicBezTo>
                  <a:cubicBezTo>
                    <a:pt x="359996" y="852316"/>
                    <a:pt x="350858" y="844370"/>
                    <a:pt x="342514" y="834834"/>
                  </a:cubicBezTo>
                  <a:cubicBezTo>
                    <a:pt x="331389" y="822915"/>
                    <a:pt x="325430" y="806228"/>
                    <a:pt x="308743" y="799473"/>
                  </a:cubicBezTo>
                  <a:cubicBezTo>
                    <a:pt x="306359" y="798679"/>
                    <a:pt x="301988" y="794706"/>
                    <a:pt x="307153" y="791527"/>
                  </a:cubicBezTo>
                  <a:cubicBezTo>
                    <a:pt x="323046" y="781595"/>
                    <a:pt x="321854" y="764907"/>
                    <a:pt x="313510" y="755372"/>
                  </a:cubicBezTo>
                  <a:cubicBezTo>
                    <a:pt x="302783" y="743055"/>
                    <a:pt x="283712" y="745439"/>
                    <a:pt x="270203" y="753385"/>
                  </a:cubicBezTo>
                  <a:cubicBezTo>
                    <a:pt x="257092" y="760934"/>
                    <a:pt x="248351" y="750207"/>
                    <a:pt x="247159" y="745439"/>
                  </a:cubicBezTo>
                  <a:cubicBezTo>
                    <a:pt x="241597" y="724382"/>
                    <a:pt x="226102" y="727957"/>
                    <a:pt x="211799" y="728355"/>
                  </a:cubicBezTo>
                  <a:cubicBezTo>
                    <a:pt x="191933" y="728355"/>
                    <a:pt x="173259" y="730341"/>
                    <a:pt x="158956" y="710078"/>
                  </a:cubicBezTo>
                  <a:cubicBezTo>
                    <a:pt x="151407" y="699351"/>
                    <a:pt x="136309" y="690610"/>
                    <a:pt x="119622" y="700940"/>
                  </a:cubicBezTo>
                  <a:cubicBezTo>
                    <a:pt x="115649" y="703324"/>
                    <a:pt x="108498" y="703324"/>
                    <a:pt x="105319" y="698556"/>
                  </a:cubicBezTo>
                  <a:cubicBezTo>
                    <a:pt x="101346" y="692596"/>
                    <a:pt x="106114" y="687432"/>
                    <a:pt x="109690" y="682267"/>
                  </a:cubicBezTo>
                  <a:cubicBezTo>
                    <a:pt x="135515" y="648892"/>
                    <a:pt x="129158" y="622272"/>
                    <a:pt x="96181" y="595255"/>
                  </a:cubicBezTo>
                  <a:cubicBezTo>
                    <a:pt x="79891" y="581747"/>
                    <a:pt x="71548" y="555127"/>
                    <a:pt x="75521" y="535659"/>
                  </a:cubicBezTo>
                  <a:cubicBezTo>
                    <a:pt x="81878" y="503079"/>
                    <a:pt x="83467" y="475267"/>
                    <a:pt x="59231" y="450236"/>
                  </a:cubicBezTo>
                  <a:cubicBezTo>
                    <a:pt x="53271" y="443880"/>
                    <a:pt x="57244" y="437125"/>
                    <a:pt x="60820" y="430768"/>
                  </a:cubicBezTo>
                  <a:cubicBezTo>
                    <a:pt x="71945" y="411697"/>
                    <a:pt x="61615" y="399381"/>
                    <a:pt x="47709" y="388653"/>
                  </a:cubicBezTo>
                  <a:cubicBezTo>
                    <a:pt x="40160" y="383091"/>
                    <a:pt x="31419" y="378721"/>
                    <a:pt x="23870" y="373555"/>
                  </a:cubicBezTo>
                  <a:cubicBezTo>
                    <a:pt x="5594" y="361239"/>
                    <a:pt x="-15066" y="354087"/>
                    <a:pt x="15924" y="327467"/>
                  </a:cubicBezTo>
                  <a:cubicBezTo>
                    <a:pt x="36981" y="309588"/>
                    <a:pt x="34598" y="276611"/>
                    <a:pt x="23473" y="248799"/>
                  </a:cubicBezTo>
                  <a:cubicBezTo>
                    <a:pt x="19500" y="239264"/>
                    <a:pt x="15924" y="229331"/>
                    <a:pt x="11951" y="219796"/>
                  </a:cubicBezTo>
                  <a:cubicBezTo>
                    <a:pt x="7978" y="210658"/>
                    <a:pt x="8772" y="204300"/>
                    <a:pt x="20692" y="204300"/>
                  </a:cubicBezTo>
                  <a:cubicBezTo>
                    <a:pt x="27446" y="204300"/>
                    <a:pt x="36187" y="209863"/>
                    <a:pt x="35790" y="195560"/>
                  </a:cubicBezTo>
                  <a:cubicBezTo>
                    <a:pt x="35392" y="184038"/>
                    <a:pt x="26652" y="177284"/>
                    <a:pt x="19500" y="179667"/>
                  </a:cubicBezTo>
                  <a:cubicBezTo>
                    <a:pt x="7581" y="183640"/>
                    <a:pt x="826" y="178873"/>
                    <a:pt x="826" y="170132"/>
                  </a:cubicBezTo>
                  <a:cubicBezTo>
                    <a:pt x="826" y="159802"/>
                    <a:pt x="13143" y="162980"/>
                    <a:pt x="18705" y="162980"/>
                  </a:cubicBezTo>
                  <a:cubicBezTo>
                    <a:pt x="34995" y="162583"/>
                    <a:pt x="49695" y="158212"/>
                    <a:pt x="63602" y="150663"/>
                  </a:cubicBezTo>
                  <a:cubicBezTo>
                    <a:pt x="113663" y="124044"/>
                    <a:pt x="169286" y="120071"/>
                    <a:pt x="223321" y="109740"/>
                  </a:cubicBezTo>
                  <a:cubicBezTo>
                    <a:pt x="240405" y="106562"/>
                    <a:pt x="257092" y="101794"/>
                    <a:pt x="269409" y="87888"/>
                  </a:cubicBezTo>
                  <a:cubicBezTo>
                    <a:pt x="301194" y="50938"/>
                    <a:pt x="345693" y="37827"/>
                    <a:pt x="389397" y="24716"/>
                  </a:cubicBezTo>
                  <a:cubicBezTo>
                    <a:pt x="435088" y="10810"/>
                    <a:pt x="481176" y="-1110"/>
                    <a:pt x="529250" y="82"/>
                  </a:cubicBezTo>
                  <a:cubicBezTo>
                    <a:pt x="559049" y="877"/>
                    <a:pt x="587655" y="6837"/>
                    <a:pt x="611891" y="25908"/>
                  </a:cubicBezTo>
                  <a:lnTo>
                    <a:pt x="610302" y="27100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5" name="Free-form: Shape 297">
              <a:extLst>
                <a:ext uri="{FF2B5EF4-FFF2-40B4-BE49-F238E27FC236}">
                  <a16:creationId xmlns:a16="http://schemas.microsoft.com/office/drawing/2014/main" id="{CDF0F3CB-A298-7371-4F01-C56F94491A71}"/>
                </a:ext>
              </a:extLst>
            </p:cNvPr>
            <p:cNvSpPr/>
            <p:nvPr/>
          </p:nvSpPr>
          <p:spPr>
            <a:xfrm>
              <a:off x="7291557" y="4177661"/>
              <a:ext cx="950367" cy="496816"/>
            </a:xfrm>
            <a:custGeom>
              <a:avLst/>
              <a:gdLst>
                <a:gd name="connsiteX0" fmla="*/ 373473 w 950367"/>
                <a:gd name="connsiteY0" fmla="*/ 104201 h 496816"/>
                <a:gd name="connsiteX1" fmla="*/ 415588 w 950367"/>
                <a:gd name="connsiteY1" fmla="*/ 104201 h 496816"/>
                <a:gd name="connsiteX2" fmla="*/ 444592 w 950367"/>
                <a:gd name="connsiteY2" fmla="*/ 90294 h 496816"/>
                <a:gd name="connsiteX3" fmla="*/ 498626 w 950367"/>
                <a:gd name="connsiteY3" fmla="*/ 75594 h 496816"/>
                <a:gd name="connsiteX4" fmla="*/ 522862 w 950367"/>
                <a:gd name="connsiteY4" fmla="*/ 84732 h 496816"/>
                <a:gd name="connsiteX5" fmla="*/ 602721 w 950367"/>
                <a:gd name="connsiteY5" fmla="*/ 35068 h 496816"/>
                <a:gd name="connsiteX6" fmla="*/ 654372 w 950367"/>
                <a:gd name="connsiteY6" fmla="*/ 2091 h 496816"/>
                <a:gd name="connsiteX7" fmla="*/ 736218 w 950367"/>
                <a:gd name="connsiteY7" fmla="*/ 6064 h 496816"/>
                <a:gd name="connsiteX8" fmla="*/ 756481 w 950367"/>
                <a:gd name="connsiteY8" fmla="*/ 17587 h 496816"/>
                <a:gd name="connsiteX9" fmla="*/ 816078 w 950367"/>
                <a:gd name="connsiteY9" fmla="*/ 39836 h 496816"/>
                <a:gd name="connsiteX10" fmla="*/ 901103 w 950367"/>
                <a:gd name="connsiteY10" fmla="*/ 65264 h 496816"/>
                <a:gd name="connsiteX11" fmla="*/ 936463 w 950367"/>
                <a:gd name="connsiteY11" fmla="*/ 84732 h 496816"/>
                <a:gd name="connsiteX12" fmla="*/ 943615 w 950367"/>
                <a:gd name="connsiteY12" fmla="*/ 107379 h 496816"/>
                <a:gd name="connsiteX13" fmla="*/ 899911 w 950367"/>
                <a:gd name="connsiteY13" fmla="*/ 128039 h 496816"/>
                <a:gd name="connsiteX14" fmla="*/ 833559 w 950367"/>
                <a:gd name="connsiteY14" fmla="*/ 180087 h 496816"/>
                <a:gd name="connsiteX15" fmla="*/ 759659 w 950367"/>
                <a:gd name="connsiteY15" fmla="*/ 325106 h 496816"/>
                <a:gd name="connsiteX16" fmla="*/ 713572 w 950367"/>
                <a:gd name="connsiteY16" fmla="*/ 393840 h 496816"/>
                <a:gd name="connsiteX17" fmla="*/ 692911 w 950367"/>
                <a:gd name="connsiteY17" fmla="*/ 402979 h 496816"/>
                <a:gd name="connsiteX18" fmla="*/ 656756 w 950367"/>
                <a:gd name="connsiteY18" fmla="*/ 418076 h 496816"/>
                <a:gd name="connsiteX19" fmla="*/ 632520 w 950367"/>
                <a:gd name="connsiteY19" fmla="*/ 424036 h 496816"/>
                <a:gd name="connsiteX20" fmla="*/ 510943 w 950367"/>
                <a:gd name="connsiteY20" fmla="*/ 424036 h 496816"/>
                <a:gd name="connsiteX21" fmla="*/ 470417 w 950367"/>
                <a:gd name="connsiteY21" fmla="*/ 437942 h 496816"/>
                <a:gd name="connsiteX22" fmla="*/ 385392 w 950367"/>
                <a:gd name="connsiteY22" fmla="*/ 464959 h 496816"/>
                <a:gd name="connsiteX23" fmla="*/ 337715 w 950367"/>
                <a:gd name="connsiteY23" fmla="*/ 487209 h 496816"/>
                <a:gd name="connsiteX24" fmla="*/ 323014 w 950367"/>
                <a:gd name="connsiteY24" fmla="*/ 496744 h 496816"/>
                <a:gd name="connsiteX25" fmla="*/ 239182 w 950367"/>
                <a:gd name="connsiteY25" fmla="*/ 486017 h 496816"/>
                <a:gd name="connsiteX26" fmla="*/ 129921 w 950367"/>
                <a:gd name="connsiteY26" fmla="*/ 425228 h 496816"/>
                <a:gd name="connsiteX27" fmla="*/ 63173 w 950367"/>
                <a:gd name="connsiteY27" fmla="*/ 371988 h 496816"/>
                <a:gd name="connsiteX28" fmla="*/ 25031 w 950367"/>
                <a:gd name="connsiteY28" fmla="*/ 320735 h 496816"/>
                <a:gd name="connsiteX29" fmla="*/ 0 w 950367"/>
                <a:gd name="connsiteY29" fmla="*/ 292924 h 496816"/>
                <a:gd name="connsiteX30" fmla="*/ 33771 w 950367"/>
                <a:gd name="connsiteY30" fmla="*/ 238492 h 496816"/>
                <a:gd name="connsiteX31" fmla="*/ 41320 w 950367"/>
                <a:gd name="connsiteY31" fmla="*/ 215050 h 496816"/>
                <a:gd name="connsiteX32" fmla="*/ 64762 w 950367"/>
                <a:gd name="connsiteY32" fmla="*/ 169757 h 496816"/>
                <a:gd name="connsiteX33" fmla="*/ 75887 w 950367"/>
                <a:gd name="connsiteY33" fmla="*/ 161811 h 496816"/>
                <a:gd name="connsiteX34" fmla="*/ 122372 w 950367"/>
                <a:gd name="connsiteY34" fmla="*/ 123271 h 496816"/>
                <a:gd name="connsiteX35" fmla="*/ 152965 w 950367"/>
                <a:gd name="connsiteY35" fmla="*/ 112941 h 496816"/>
                <a:gd name="connsiteX36" fmla="*/ 334536 w 950367"/>
                <a:gd name="connsiteY36" fmla="*/ 144329 h 496816"/>
                <a:gd name="connsiteX37" fmla="*/ 352415 w 950367"/>
                <a:gd name="connsiteY37" fmla="*/ 141151 h 496816"/>
                <a:gd name="connsiteX38" fmla="*/ 373870 w 950367"/>
                <a:gd name="connsiteY38" fmla="*/ 104201 h 4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0367" h="496816">
                  <a:moveTo>
                    <a:pt x="373473" y="104201"/>
                  </a:moveTo>
                  <a:lnTo>
                    <a:pt x="415588" y="104201"/>
                  </a:lnTo>
                  <a:cubicBezTo>
                    <a:pt x="427507" y="104201"/>
                    <a:pt x="439824" y="101022"/>
                    <a:pt x="444592" y="90294"/>
                  </a:cubicBezTo>
                  <a:cubicBezTo>
                    <a:pt x="457306" y="62880"/>
                    <a:pt x="477171" y="67648"/>
                    <a:pt x="498626" y="75594"/>
                  </a:cubicBezTo>
                  <a:cubicBezTo>
                    <a:pt x="506572" y="78772"/>
                    <a:pt x="514519" y="82348"/>
                    <a:pt x="522862" y="84732"/>
                  </a:cubicBezTo>
                  <a:cubicBezTo>
                    <a:pt x="565374" y="97843"/>
                    <a:pt x="595967" y="78772"/>
                    <a:pt x="602721" y="35068"/>
                  </a:cubicBezTo>
                  <a:cubicBezTo>
                    <a:pt x="606695" y="9640"/>
                    <a:pt x="629342" y="-5855"/>
                    <a:pt x="654372" y="2091"/>
                  </a:cubicBezTo>
                  <a:cubicBezTo>
                    <a:pt x="681787" y="10832"/>
                    <a:pt x="708406" y="13216"/>
                    <a:pt x="736218" y="6064"/>
                  </a:cubicBezTo>
                  <a:cubicBezTo>
                    <a:pt x="746946" y="3283"/>
                    <a:pt x="750919" y="10435"/>
                    <a:pt x="756481" y="17587"/>
                  </a:cubicBezTo>
                  <a:cubicBezTo>
                    <a:pt x="771579" y="37055"/>
                    <a:pt x="794623" y="48577"/>
                    <a:pt x="816078" y="39836"/>
                  </a:cubicBezTo>
                  <a:cubicBezTo>
                    <a:pt x="853823" y="24341"/>
                    <a:pt x="876867" y="44604"/>
                    <a:pt x="901103" y="65264"/>
                  </a:cubicBezTo>
                  <a:cubicBezTo>
                    <a:pt x="911830" y="74005"/>
                    <a:pt x="920174" y="83540"/>
                    <a:pt x="936463" y="84732"/>
                  </a:cubicBezTo>
                  <a:cubicBezTo>
                    <a:pt x="948780" y="85527"/>
                    <a:pt x="956726" y="93473"/>
                    <a:pt x="943615" y="107379"/>
                  </a:cubicBezTo>
                  <a:cubicBezTo>
                    <a:pt x="931298" y="120490"/>
                    <a:pt x="916200" y="126450"/>
                    <a:pt x="899911" y="128039"/>
                  </a:cubicBezTo>
                  <a:cubicBezTo>
                    <a:pt x="866536" y="131615"/>
                    <a:pt x="847863" y="156646"/>
                    <a:pt x="833559" y="180087"/>
                  </a:cubicBezTo>
                  <a:cubicBezTo>
                    <a:pt x="805748" y="226572"/>
                    <a:pt x="785087" y="277428"/>
                    <a:pt x="759659" y="325106"/>
                  </a:cubicBezTo>
                  <a:cubicBezTo>
                    <a:pt x="746946" y="349342"/>
                    <a:pt x="729464" y="371194"/>
                    <a:pt x="713572" y="393840"/>
                  </a:cubicBezTo>
                  <a:cubicBezTo>
                    <a:pt x="708804" y="400595"/>
                    <a:pt x="701652" y="403376"/>
                    <a:pt x="692911" y="402979"/>
                  </a:cubicBezTo>
                  <a:cubicBezTo>
                    <a:pt x="678211" y="401787"/>
                    <a:pt x="665497" y="404171"/>
                    <a:pt x="656756" y="418076"/>
                  </a:cubicBezTo>
                  <a:cubicBezTo>
                    <a:pt x="651194" y="426817"/>
                    <a:pt x="640864" y="422447"/>
                    <a:pt x="632520" y="424036"/>
                  </a:cubicBezTo>
                  <a:cubicBezTo>
                    <a:pt x="591994" y="430393"/>
                    <a:pt x="551469" y="422447"/>
                    <a:pt x="510943" y="424036"/>
                  </a:cubicBezTo>
                  <a:cubicBezTo>
                    <a:pt x="495447" y="424434"/>
                    <a:pt x="482734" y="428407"/>
                    <a:pt x="470417" y="437942"/>
                  </a:cubicBezTo>
                  <a:cubicBezTo>
                    <a:pt x="445784" y="456616"/>
                    <a:pt x="413601" y="455821"/>
                    <a:pt x="385392" y="464959"/>
                  </a:cubicBezTo>
                  <a:cubicBezTo>
                    <a:pt x="367911" y="470919"/>
                    <a:pt x="350429" y="472508"/>
                    <a:pt x="337715" y="487209"/>
                  </a:cubicBezTo>
                  <a:cubicBezTo>
                    <a:pt x="333742" y="491579"/>
                    <a:pt x="329371" y="497539"/>
                    <a:pt x="323014" y="496744"/>
                  </a:cubicBezTo>
                  <a:cubicBezTo>
                    <a:pt x="294805" y="493963"/>
                    <a:pt x="263815" y="496744"/>
                    <a:pt x="239182" y="486017"/>
                  </a:cubicBezTo>
                  <a:cubicBezTo>
                    <a:pt x="201437" y="469330"/>
                    <a:pt x="161309" y="455424"/>
                    <a:pt x="129921" y="425228"/>
                  </a:cubicBezTo>
                  <a:cubicBezTo>
                    <a:pt x="109658" y="405760"/>
                    <a:pt x="86614" y="388278"/>
                    <a:pt x="63173" y="371988"/>
                  </a:cubicBezTo>
                  <a:cubicBezTo>
                    <a:pt x="45691" y="359672"/>
                    <a:pt x="29798" y="344176"/>
                    <a:pt x="25031" y="320735"/>
                  </a:cubicBezTo>
                  <a:cubicBezTo>
                    <a:pt x="22647" y="309611"/>
                    <a:pt x="14701" y="300870"/>
                    <a:pt x="0" y="292924"/>
                  </a:cubicBezTo>
                  <a:cubicBezTo>
                    <a:pt x="52048" y="295307"/>
                    <a:pt x="43704" y="268290"/>
                    <a:pt x="33771" y="238492"/>
                  </a:cubicBezTo>
                  <a:cubicBezTo>
                    <a:pt x="31388" y="232135"/>
                    <a:pt x="35758" y="218626"/>
                    <a:pt x="41320" y="215050"/>
                  </a:cubicBezTo>
                  <a:cubicBezTo>
                    <a:pt x="58802" y="203926"/>
                    <a:pt x="66748" y="190417"/>
                    <a:pt x="64762" y="169757"/>
                  </a:cubicBezTo>
                  <a:cubicBezTo>
                    <a:pt x="63967" y="163002"/>
                    <a:pt x="70324" y="161413"/>
                    <a:pt x="75887" y="161811"/>
                  </a:cubicBezTo>
                  <a:cubicBezTo>
                    <a:pt x="104493" y="164592"/>
                    <a:pt x="116810" y="147507"/>
                    <a:pt x="122372" y="123271"/>
                  </a:cubicBezTo>
                  <a:cubicBezTo>
                    <a:pt x="127140" y="103406"/>
                    <a:pt x="138265" y="98638"/>
                    <a:pt x="152965" y="112941"/>
                  </a:cubicBezTo>
                  <a:cubicBezTo>
                    <a:pt x="206602" y="164592"/>
                    <a:pt x="270569" y="153467"/>
                    <a:pt x="334536" y="144329"/>
                  </a:cubicBezTo>
                  <a:cubicBezTo>
                    <a:pt x="340496" y="143534"/>
                    <a:pt x="346456" y="141548"/>
                    <a:pt x="352415" y="141151"/>
                  </a:cubicBezTo>
                  <a:cubicBezTo>
                    <a:pt x="386584" y="139164"/>
                    <a:pt x="387776" y="137575"/>
                    <a:pt x="373870" y="1042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6" name="Free-form: Shape 298">
              <a:extLst>
                <a:ext uri="{FF2B5EF4-FFF2-40B4-BE49-F238E27FC236}">
                  <a16:creationId xmlns:a16="http://schemas.microsoft.com/office/drawing/2014/main" id="{815B1C64-DA78-BBA1-C091-3252F460C6A7}"/>
                </a:ext>
              </a:extLst>
            </p:cNvPr>
            <p:cNvSpPr/>
            <p:nvPr/>
          </p:nvSpPr>
          <p:spPr>
            <a:xfrm>
              <a:off x="3336602" y="5374468"/>
              <a:ext cx="530924" cy="948612"/>
            </a:xfrm>
            <a:custGeom>
              <a:avLst/>
              <a:gdLst>
                <a:gd name="connsiteX0" fmla="*/ 78387 w 530924"/>
                <a:gd name="connsiteY0" fmla="*/ 591597 h 948612"/>
                <a:gd name="connsiteX1" fmla="*/ 53753 w 530924"/>
                <a:gd name="connsiteY1" fmla="*/ 621395 h 948612"/>
                <a:gd name="connsiteX2" fmla="*/ 50575 w 530924"/>
                <a:gd name="connsiteY2" fmla="*/ 629739 h 948612"/>
                <a:gd name="connsiteX3" fmla="*/ 58919 w 530924"/>
                <a:gd name="connsiteY3" fmla="*/ 634507 h 948612"/>
                <a:gd name="connsiteX4" fmla="*/ 78784 w 530924"/>
                <a:gd name="connsiteY4" fmla="*/ 591597 h 948612"/>
                <a:gd name="connsiteX5" fmla="*/ 246052 w 530924"/>
                <a:gd name="connsiteY5" fmla="*/ 398 h 948612"/>
                <a:gd name="connsiteX6" fmla="*/ 238901 w 530924"/>
                <a:gd name="connsiteY6" fmla="*/ 17879 h 948612"/>
                <a:gd name="connsiteX7" fmla="*/ 240887 w 530924"/>
                <a:gd name="connsiteY7" fmla="*/ 49664 h 948612"/>
                <a:gd name="connsiteX8" fmla="*/ 275453 w 530924"/>
                <a:gd name="connsiteY8" fmla="*/ 52048 h 948612"/>
                <a:gd name="connsiteX9" fmla="*/ 345380 w 530924"/>
                <a:gd name="connsiteY9" fmla="*/ 46485 h 948612"/>
                <a:gd name="connsiteX10" fmla="*/ 410142 w 530924"/>
                <a:gd name="connsiteY10" fmla="*/ 32580 h 948612"/>
                <a:gd name="connsiteX11" fmla="*/ 486028 w 530924"/>
                <a:gd name="connsiteY11" fmla="*/ 33375 h 948612"/>
                <a:gd name="connsiteX12" fmla="*/ 488015 w 530924"/>
                <a:gd name="connsiteY12" fmla="*/ 41718 h 948612"/>
                <a:gd name="connsiteX13" fmla="*/ 510662 w 530924"/>
                <a:gd name="connsiteY13" fmla="*/ 79462 h 948612"/>
                <a:gd name="connsiteX14" fmla="*/ 530925 w 530924"/>
                <a:gd name="connsiteY14" fmla="*/ 92177 h 948612"/>
                <a:gd name="connsiteX15" fmla="*/ 516224 w 530924"/>
                <a:gd name="connsiteY15" fmla="*/ 115221 h 948612"/>
                <a:gd name="connsiteX16" fmla="*/ 427226 w 530924"/>
                <a:gd name="connsiteY16" fmla="*/ 181174 h 948612"/>
                <a:gd name="connsiteX17" fmla="*/ 420869 w 530924"/>
                <a:gd name="connsiteY17" fmla="*/ 206602 h 948612"/>
                <a:gd name="connsiteX18" fmla="*/ 424842 w 530924"/>
                <a:gd name="connsiteY18" fmla="*/ 256664 h 948612"/>
                <a:gd name="connsiteX19" fmla="*/ 423651 w 530924"/>
                <a:gd name="connsiteY19" fmla="*/ 307519 h 948612"/>
                <a:gd name="connsiteX20" fmla="*/ 412526 w 530924"/>
                <a:gd name="connsiteY20" fmla="*/ 325398 h 948612"/>
                <a:gd name="connsiteX21" fmla="*/ 400209 w 530924"/>
                <a:gd name="connsiteY21" fmla="*/ 367116 h 948612"/>
                <a:gd name="connsiteX22" fmla="*/ 335050 w 530924"/>
                <a:gd name="connsiteY22" fmla="*/ 441016 h 948612"/>
                <a:gd name="connsiteX23" fmla="*/ 307238 w 530924"/>
                <a:gd name="connsiteY23" fmla="*/ 443400 h 948612"/>
                <a:gd name="connsiteX24" fmla="*/ 318760 w 530924"/>
                <a:gd name="connsiteY24" fmla="*/ 469623 h 948612"/>
                <a:gd name="connsiteX25" fmla="*/ 337434 w 530924"/>
                <a:gd name="connsiteY25" fmla="*/ 503394 h 948612"/>
                <a:gd name="connsiteX26" fmla="*/ 364451 w 530924"/>
                <a:gd name="connsiteY26" fmla="*/ 546701 h 948612"/>
                <a:gd name="connsiteX27" fmla="*/ 365643 w 530924"/>
                <a:gd name="connsiteY27" fmla="*/ 597159 h 948612"/>
                <a:gd name="connsiteX28" fmla="*/ 335845 w 530924"/>
                <a:gd name="connsiteY28" fmla="*/ 639672 h 948612"/>
                <a:gd name="connsiteX29" fmla="*/ 361273 w 530924"/>
                <a:gd name="connsiteY29" fmla="*/ 729862 h 948612"/>
                <a:gd name="connsiteX30" fmla="*/ 369616 w 530924"/>
                <a:gd name="connsiteY30" fmla="*/ 735821 h 948612"/>
                <a:gd name="connsiteX31" fmla="*/ 366040 w 530924"/>
                <a:gd name="connsiteY31" fmla="*/ 740192 h 948612"/>
                <a:gd name="connsiteX32" fmla="*/ 286975 w 530924"/>
                <a:gd name="connsiteY32" fmla="*/ 879251 h 948612"/>
                <a:gd name="connsiteX33" fmla="*/ 236517 w 530924"/>
                <a:gd name="connsiteY33" fmla="*/ 945602 h 948612"/>
                <a:gd name="connsiteX34" fmla="*/ 168179 w 530924"/>
                <a:gd name="connsiteY34" fmla="*/ 933682 h 948612"/>
                <a:gd name="connsiteX35" fmla="*/ 79976 w 530924"/>
                <a:gd name="connsiteY35" fmla="*/ 941628 h 948612"/>
                <a:gd name="connsiteX36" fmla="*/ 61302 w 530924"/>
                <a:gd name="connsiteY36" fmla="*/ 946794 h 948612"/>
                <a:gd name="connsiteX37" fmla="*/ 60508 w 530924"/>
                <a:gd name="connsiteY37" fmla="*/ 924544 h 948612"/>
                <a:gd name="connsiteX38" fmla="*/ 90306 w 530924"/>
                <a:gd name="connsiteY38" fmla="*/ 828395 h 948612"/>
                <a:gd name="connsiteX39" fmla="*/ 94279 w 530924"/>
                <a:gd name="connsiteY39" fmla="*/ 813695 h 948612"/>
                <a:gd name="connsiteX40" fmla="*/ 99444 w 530924"/>
                <a:gd name="connsiteY40" fmla="*/ 706023 h 948612"/>
                <a:gd name="connsiteX41" fmla="*/ 66070 w 530924"/>
                <a:gd name="connsiteY41" fmla="*/ 679006 h 948612"/>
                <a:gd name="connsiteX42" fmla="*/ 41834 w 530924"/>
                <a:gd name="connsiteY42" fmla="*/ 660729 h 948612"/>
                <a:gd name="connsiteX43" fmla="*/ 22366 w 530924"/>
                <a:gd name="connsiteY43" fmla="*/ 638480 h 948612"/>
                <a:gd name="connsiteX44" fmla="*/ 116 w 530924"/>
                <a:gd name="connsiteY44" fmla="*/ 615833 h 948612"/>
                <a:gd name="connsiteX45" fmla="*/ 19982 w 530924"/>
                <a:gd name="connsiteY45" fmla="*/ 546701 h 948612"/>
                <a:gd name="connsiteX46" fmla="*/ 64084 w 530924"/>
                <a:gd name="connsiteY46" fmla="*/ 473198 h 948612"/>
                <a:gd name="connsiteX47" fmla="*/ 109774 w 530924"/>
                <a:gd name="connsiteY47" fmla="*/ 369897 h 948612"/>
                <a:gd name="connsiteX48" fmla="*/ 156657 w 530924"/>
                <a:gd name="connsiteY48" fmla="*/ 201040 h 948612"/>
                <a:gd name="connsiteX49" fmla="*/ 143943 w 530924"/>
                <a:gd name="connsiteY49" fmla="*/ 108864 h 948612"/>
                <a:gd name="connsiteX50" fmla="*/ 138778 w 530924"/>
                <a:gd name="connsiteY50" fmla="*/ 56816 h 948612"/>
                <a:gd name="connsiteX51" fmla="*/ 154671 w 530924"/>
                <a:gd name="connsiteY51" fmla="*/ 32580 h 948612"/>
                <a:gd name="connsiteX52" fmla="*/ 246052 w 530924"/>
                <a:gd name="connsiteY52" fmla="*/ 0 h 94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30924" h="948612">
                  <a:moveTo>
                    <a:pt x="78387" y="591597"/>
                  </a:moveTo>
                  <a:cubicBezTo>
                    <a:pt x="69249" y="602722"/>
                    <a:pt x="61302" y="612257"/>
                    <a:pt x="53753" y="621395"/>
                  </a:cubicBezTo>
                  <a:cubicBezTo>
                    <a:pt x="51767" y="623779"/>
                    <a:pt x="47794" y="626163"/>
                    <a:pt x="50575" y="629739"/>
                  </a:cubicBezTo>
                  <a:cubicBezTo>
                    <a:pt x="52562" y="632123"/>
                    <a:pt x="56137" y="634507"/>
                    <a:pt x="58919" y="634507"/>
                  </a:cubicBezTo>
                  <a:cubicBezTo>
                    <a:pt x="75208" y="633315"/>
                    <a:pt x="86333" y="613449"/>
                    <a:pt x="78784" y="591597"/>
                  </a:cubicBezTo>
                  <a:moveTo>
                    <a:pt x="246052" y="398"/>
                  </a:moveTo>
                  <a:cubicBezTo>
                    <a:pt x="242079" y="9536"/>
                    <a:pt x="240490" y="13509"/>
                    <a:pt x="238901" y="17879"/>
                  </a:cubicBezTo>
                  <a:cubicBezTo>
                    <a:pt x="234928" y="29004"/>
                    <a:pt x="232146" y="41321"/>
                    <a:pt x="240887" y="49664"/>
                  </a:cubicBezTo>
                  <a:cubicBezTo>
                    <a:pt x="250423" y="58803"/>
                    <a:pt x="265918" y="58008"/>
                    <a:pt x="275453" y="52048"/>
                  </a:cubicBezTo>
                  <a:cubicBezTo>
                    <a:pt x="298497" y="36950"/>
                    <a:pt x="321939" y="43307"/>
                    <a:pt x="345380" y="46485"/>
                  </a:cubicBezTo>
                  <a:cubicBezTo>
                    <a:pt x="369219" y="50062"/>
                    <a:pt x="391468" y="52843"/>
                    <a:pt x="410142" y="32580"/>
                  </a:cubicBezTo>
                  <a:cubicBezTo>
                    <a:pt x="417691" y="24236"/>
                    <a:pt x="477287" y="26620"/>
                    <a:pt x="486028" y="33375"/>
                  </a:cubicBezTo>
                  <a:cubicBezTo>
                    <a:pt x="490001" y="36156"/>
                    <a:pt x="489604" y="38937"/>
                    <a:pt x="488015" y="41718"/>
                  </a:cubicBezTo>
                  <a:cubicBezTo>
                    <a:pt x="474109" y="67146"/>
                    <a:pt x="492385" y="74695"/>
                    <a:pt x="510662" y="79462"/>
                  </a:cubicBezTo>
                  <a:cubicBezTo>
                    <a:pt x="519403" y="81846"/>
                    <a:pt x="530527" y="83833"/>
                    <a:pt x="530925" y="92177"/>
                  </a:cubicBezTo>
                  <a:cubicBezTo>
                    <a:pt x="530925" y="100520"/>
                    <a:pt x="524170" y="109658"/>
                    <a:pt x="516224" y="115221"/>
                  </a:cubicBezTo>
                  <a:cubicBezTo>
                    <a:pt x="486028" y="136675"/>
                    <a:pt x="460998" y="164487"/>
                    <a:pt x="427226" y="181174"/>
                  </a:cubicBezTo>
                  <a:cubicBezTo>
                    <a:pt x="416499" y="186736"/>
                    <a:pt x="416102" y="199054"/>
                    <a:pt x="420869" y="206602"/>
                  </a:cubicBezTo>
                  <a:cubicBezTo>
                    <a:pt x="431199" y="223290"/>
                    <a:pt x="427226" y="239182"/>
                    <a:pt x="424842" y="256664"/>
                  </a:cubicBezTo>
                  <a:cubicBezTo>
                    <a:pt x="422459" y="273351"/>
                    <a:pt x="414512" y="289641"/>
                    <a:pt x="423651" y="307519"/>
                  </a:cubicBezTo>
                  <a:cubicBezTo>
                    <a:pt x="428021" y="316260"/>
                    <a:pt x="418883" y="321028"/>
                    <a:pt x="412526" y="325398"/>
                  </a:cubicBezTo>
                  <a:cubicBezTo>
                    <a:pt x="397428" y="336126"/>
                    <a:pt x="395044" y="350429"/>
                    <a:pt x="400209" y="367116"/>
                  </a:cubicBezTo>
                  <a:cubicBezTo>
                    <a:pt x="415307" y="414396"/>
                    <a:pt x="383522" y="450949"/>
                    <a:pt x="335050" y="441016"/>
                  </a:cubicBezTo>
                  <a:cubicBezTo>
                    <a:pt x="324720" y="439029"/>
                    <a:pt x="313198" y="431480"/>
                    <a:pt x="307238" y="443400"/>
                  </a:cubicBezTo>
                  <a:cubicBezTo>
                    <a:pt x="301676" y="453730"/>
                    <a:pt x="311211" y="462868"/>
                    <a:pt x="318760" y="469623"/>
                  </a:cubicBezTo>
                  <a:cubicBezTo>
                    <a:pt x="328693" y="478761"/>
                    <a:pt x="334255" y="490283"/>
                    <a:pt x="337434" y="503394"/>
                  </a:cubicBezTo>
                  <a:cubicBezTo>
                    <a:pt x="341804" y="520876"/>
                    <a:pt x="350148" y="535974"/>
                    <a:pt x="364451" y="546701"/>
                  </a:cubicBezTo>
                  <a:cubicBezTo>
                    <a:pt x="386303" y="562990"/>
                    <a:pt x="381535" y="580870"/>
                    <a:pt x="365643" y="597159"/>
                  </a:cubicBezTo>
                  <a:cubicBezTo>
                    <a:pt x="353326" y="609874"/>
                    <a:pt x="343791" y="623779"/>
                    <a:pt x="335845" y="639672"/>
                  </a:cubicBezTo>
                  <a:cubicBezTo>
                    <a:pt x="316376" y="679403"/>
                    <a:pt x="323131" y="704434"/>
                    <a:pt x="361273" y="729862"/>
                  </a:cubicBezTo>
                  <a:cubicBezTo>
                    <a:pt x="364054" y="731848"/>
                    <a:pt x="366835" y="733835"/>
                    <a:pt x="369616" y="735821"/>
                  </a:cubicBezTo>
                  <a:cubicBezTo>
                    <a:pt x="368027" y="737808"/>
                    <a:pt x="367232" y="739795"/>
                    <a:pt x="366040" y="740192"/>
                  </a:cubicBezTo>
                  <a:cubicBezTo>
                    <a:pt x="321939" y="751713"/>
                    <a:pt x="273467" y="836341"/>
                    <a:pt x="286975" y="879251"/>
                  </a:cubicBezTo>
                  <a:cubicBezTo>
                    <a:pt x="301278" y="924941"/>
                    <a:pt x="286975" y="943218"/>
                    <a:pt x="236517" y="945602"/>
                  </a:cubicBezTo>
                  <a:cubicBezTo>
                    <a:pt x="212281" y="946794"/>
                    <a:pt x="190429" y="940039"/>
                    <a:pt x="168179" y="933682"/>
                  </a:cubicBezTo>
                  <a:cubicBezTo>
                    <a:pt x="137586" y="924941"/>
                    <a:pt x="108185" y="927326"/>
                    <a:pt x="79976" y="941628"/>
                  </a:cubicBezTo>
                  <a:cubicBezTo>
                    <a:pt x="74016" y="944807"/>
                    <a:pt x="67262" y="951959"/>
                    <a:pt x="61302" y="946794"/>
                  </a:cubicBezTo>
                  <a:cubicBezTo>
                    <a:pt x="55343" y="941628"/>
                    <a:pt x="57329" y="932093"/>
                    <a:pt x="60508" y="924544"/>
                  </a:cubicBezTo>
                  <a:cubicBezTo>
                    <a:pt x="74811" y="893951"/>
                    <a:pt x="83552" y="861372"/>
                    <a:pt x="90306" y="828395"/>
                  </a:cubicBezTo>
                  <a:cubicBezTo>
                    <a:pt x="91498" y="823230"/>
                    <a:pt x="95471" y="818065"/>
                    <a:pt x="94279" y="813695"/>
                  </a:cubicBezTo>
                  <a:cubicBezTo>
                    <a:pt x="85141" y="777141"/>
                    <a:pt x="94677" y="741781"/>
                    <a:pt x="99444" y="706023"/>
                  </a:cubicBezTo>
                  <a:cubicBezTo>
                    <a:pt x="103020" y="678608"/>
                    <a:pt x="92293" y="671457"/>
                    <a:pt x="66070" y="679006"/>
                  </a:cubicBezTo>
                  <a:cubicBezTo>
                    <a:pt x="48191" y="684171"/>
                    <a:pt x="35477" y="688144"/>
                    <a:pt x="41834" y="660729"/>
                  </a:cubicBezTo>
                  <a:cubicBezTo>
                    <a:pt x="44218" y="649605"/>
                    <a:pt x="49383" y="630534"/>
                    <a:pt x="22366" y="638480"/>
                  </a:cubicBezTo>
                  <a:cubicBezTo>
                    <a:pt x="11241" y="641659"/>
                    <a:pt x="1308" y="631726"/>
                    <a:pt x="116" y="615833"/>
                  </a:cubicBezTo>
                  <a:cubicBezTo>
                    <a:pt x="-1473" y="590008"/>
                    <a:pt x="13625" y="569745"/>
                    <a:pt x="19982" y="546701"/>
                  </a:cubicBezTo>
                  <a:cubicBezTo>
                    <a:pt x="28326" y="517697"/>
                    <a:pt x="40245" y="494256"/>
                    <a:pt x="64084" y="473198"/>
                  </a:cubicBezTo>
                  <a:cubicBezTo>
                    <a:pt x="93087" y="447373"/>
                    <a:pt x="97855" y="405655"/>
                    <a:pt x="109774" y="369897"/>
                  </a:cubicBezTo>
                  <a:cubicBezTo>
                    <a:pt x="128448" y="314671"/>
                    <a:pt x="145532" y="258650"/>
                    <a:pt x="156657" y="201040"/>
                  </a:cubicBezTo>
                  <a:cubicBezTo>
                    <a:pt x="163014" y="169255"/>
                    <a:pt x="149506" y="139457"/>
                    <a:pt x="143943" y="108864"/>
                  </a:cubicBezTo>
                  <a:cubicBezTo>
                    <a:pt x="140765" y="91779"/>
                    <a:pt x="149506" y="73900"/>
                    <a:pt x="138778" y="56816"/>
                  </a:cubicBezTo>
                  <a:cubicBezTo>
                    <a:pt x="135600" y="51651"/>
                    <a:pt x="144738" y="39334"/>
                    <a:pt x="154671" y="32580"/>
                  </a:cubicBezTo>
                  <a:cubicBezTo>
                    <a:pt x="181290" y="15098"/>
                    <a:pt x="212281" y="11522"/>
                    <a:pt x="246052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7" name="Free-form: Shape 299">
              <a:extLst>
                <a:ext uri="{FF2B5EF4-FFF2-40B4-BE49-F238E27FC236}">
                  <a16:creationId xmlns:a16="http://schemas.microsoft.com/office/drawing/2014/main" id="{089AD5E5-F6E7-E5C3-37AB-D39A6F3B9037}"/>
                </a:ext>
              </a:extLst>
            </p:cNvPr>
            <p:cNvSpPr/>
            <p:nvPr/>
          </p:nvSpPr>
          <p:spPr>
            <a:xfrm>
              <a:off x="6300134" y="4098993"/>
              <a:ext cx="1089471" cy="447378"/>
            </a:xfrm>
            <a:custGeom>
              <a:avLst/>
              <a:gdLst>
                <a:gd name="connsiteX0" fmla="*/ 623513 w 1089471"/>
                <a:gd name="connsiteY0" fmla="*/ 46988 h 447378"/>
                <a:gd name="connsiteX1" fmla="*/ 749460 w 1089471"/>
                <a:gd name="connsiteY1" fmla="*/ 82348 h 447378"/>
                <a:gd name="connsiteX2" fmla="*/ 778861 w 1089471"/>
                <a:gd name="connsiteY2" fmla="*/ 40631 h 447378"/>
                <a:gd name="connsiteX3" fmla="*/ 787205 w 1089471"/>
                <a:gd name="connsiteY3" fmla="*/ 24738 h 447378"/>
                <a:gd name="connsiteX4" fmla="*/ 819387 w 1089471"/>
                <a:gd name="connsiteY4" fmla="*/ 1694 h 447378"/>
                <a:gd name="connsiteX5" fmla="*/ 930237 w 1089471"/>
                <a:gd name="connsiteY5" fmla="*/ 37850 h 447378"/>
                <a:gd name="connsiteX6" fmla="*/ 1014467 w 1089471"/>
                <a:gd name="connsiteY6" fmla="*/ 41028 h 447378"/>
                <a:gd name="connsiteX7" fmla="*/ 1059363 w 1089471"/>
                <a:gd name="connsiteY7" fmla="*/ 85130 h 447378"/>
                <a:gd name="connsiteX8" fmla="*/ 1083202 w 1089471"/>
                <a:gd name="connsiteY8" fmla="*/ 160222 h 447378"/>
                <a:gd name="connsiteX9" fmla="*/ 1073269 w 1089471"/>
                <a:gd name="connsiteY9" fmla="*/ 211475 h 447378"/>
                <a:gd name="connsiteX10" fmla="*/ 1041484 w 1089471"/>
                <a:gd name="connsiteY10" fmla="*/ 212667 h 447378"/>
                <a:gd name="connsiteX11" fmla="*/ 1004137 w 1089471"/>
                <a:gd name="connsiteY11" fmla="*/ 217434 h 447378"/>
                <a:gd name="connsiteX12" fmla="*/ 1016454 w 1089471"/>
                <a:gd name="connsiteY12" fmla="*/ 249617 h 447378"/>
                <a:gd name="connsiteX13" fmla="*/ 1017248 w 1089471"/>
                <a:gd name="connsiteY13" fmla="*/ 267098 h 447378"/>
                <a:gd name="connsiteX14" fmla="*/ 994204 w 1089471"/>
                <a:gd name="connsiteY14" fmla="*/ 332257 h 447378"/>
                <a:gd name="connsiteX15" fmla="*/ 988642 w 1089471"/>
                <a:gd name="connsiteY15" fmla="*/ 345369 h 447378"/>
                <a:gd name="connsiteX16" fmla="*/ 929045 w 1089471"/>
                <a:gd name="connsiteY16" fmla="*/ 396622 h 447378"/>
                <a:gd name="connsiteX17" fmla="*/ 918715 w 1089471"/>
                <a:gd name="connsiteY17" fmla="*/ 402582 h 447378"/>
                <a:gd name="connsiteX18" fmla="*/ 817003 w 1089471"/>
                <a:gd name="connsiteY18" fmla="*/ 413706 h 447378"/>
                <a:gd name="connsiteX19" fmla="*/ 750652 w 1089471"/>
                <a:gd name="connsiteY19" fmla="*/ 436751 h 447378"/>
                <a:gd name="connsiteX20" fmla="*/ 690658 w 1089471"/>
                <a:gd name="connsiteY20" fmla="*/ 443107 h 447378"/>
                <a:gd name="connsiteX21" fmla="*/ 600071 w 1089471"/>
                <a:gd name="connsiteY21" fmla="*/ 435956 h 447378"/>
                <a:gd name="connsiteX22" fmla="*/ 505114 w 1089471"/>
                <a:gd name="connsiteY22" fmla="*/ 422447 h 447378"/>
                <a:gd name="connsiteX23" fmla="*/ 395058 w 1089471"/>
                <a:gd name="connsiteY23" fmla="*/ 378346 h 447378"/>
                <a:gd name="connsiteX24" fmla="*/ 387509 w 1089471"/>
                <a:gd name="connsiteY24" fmla="*/ 354110 h 447378"/>
                <a:gd name="connsiteX25" fmla="*/ 365657 w 1089471"/>
                <a:gd name="connsiteY25" fmla="*/ 331463 h 447378"/>
                <a:gd name="connsiteX26" fmla="*/ 265932 w 1089471"/>
                <a:gd name="connsiteY26" fmla="*/ 345766 h 447378"/>
                <a:gd name="connsiteX27" fmla="*/ 217460 w 1089471"/>
                <a:gd name="connsiteY27" fmla="*/ 368016 h 447378"/>
                <a:gd name="connsiteX28" fmla="*/ 132038 w 1089471"/>
                <a:gd name="connsiteY28" fmla="*/ 359275 h 447378"/>
                <a:gd name="connsiteX29" fmla="*/ 97472 w 1089471"/>
                <a:gd name="connsiteY29" fmla="*/ 358083 h 447378"/>
                <a:gd name="connsiteX30" fmla="*/ 57741 w 1089471"/>
                <a:gd name="connsiteY30" fmla="*/ 365632 h 447378"/>
                <a:gd name="connsiteX31" fmla="*/ 1720 w 1089471"/>
                <a:gd name="connsiteY31" fmla="*/ 311597 h 447378"/>
                <a:gd name="connsiteX32" fmla="*/ 17612 w 1089471"/>
                <a:gd name="connsiteY32" fmla="*/ 269085 h 447378"/>
                <a:gd name="connsiteX33" fmla="*/ 42643 w 1089471"/>
                <a:gd name="connsiteY33" fmla="*/ 273853 h 447378"/>
                <a:gd name="connsiteX34" fmla="*/ 70852 w 1089471"/>
                <a:gd name="connsiteY34" fmla="*/ 311597 h 447378"/>
                <a:gd name="connsiteX35" fmla="*/ 84361 w 1089471"/>
                <a:gd name="connsiteY35" fmla="*/ 317557 h 447378"/>
                <a:gd name="connsiteX36" fmla="*/ 127270 w 1089471"/>
                <a:gd name="connsiteY36" fmla="*/ 275839 h 447378"/>
                <a:gd name="connsiteX37" fmla="*/ 139984 w 1089471"/>
                <a:gd name="connsiteY37" fmla="*/ 266701 h 447378"/>
                <a:gd name="connsiteX38" fmla="*/ 189251 w 1089471"/>
                <a:gd name="connsiteY38" fmla="*/ 282196 h 447378"/>
                <a:gd name="connsiteX39" fmla="*/ 267521 w 1089471"/>
                <a:gd name="connsiteY39" fmla="*/ 281004 h 447378"/>
                <a:gd name="connsiteX40" fmla="*/ 365260 w 1089471"/>
                <a:gd name="connsiteY40" fmla="*/ 254384 h 447378"/>
                <a:gd name="connsiteX41" fmla="*/ 432803 w 1089471"/>
                <a:gd name="connsiteY41" fmla="*/ 247233 h 447378"/>
                <a:gd name="connsiteX42" fmla="*/ 456244 w 1089471"/>
                <a:gd name="connsiteY42" fmla="*/ 257563 h 447378"/>
                <a:gd name="connsiteX43" fmla="*/ 461409 w 1089471"/>
                <a:gd name="connsiteY43" fmla="*/ 263523 h 447378"/>
                <a:gd name="connsiteX44" fmla="*/ 503922 w 1089471"/>
                <a:gd name="connsiteY44" fmla="*/ 277031 h 447378"/>
                <a:gd name="connsiteX45" fmla="*/ 512265 w 1089471"/>
                <a:gd name="connsiteY45" fmla="*/ 232135 h 447378"/>
                <a:gd name="connsiteX46" fmla="*/ 479686 w 1089471"/>
                <a:gd name="connsiteY46" fmla="*/ 166181 h 447378"/>
                <a:gd name="connsiteX47" fmla="*/ 481275 w 1089471"/>
                <a:gd name="connsiteY47" fmla="*/ 151481 h 447378"/>
                <a:gd name="connsiteX48" fmla="*/ 524185 w 1089471"/>
                <a:gd name="connsiteY48" fmla="*/ 123272 h 447378"/>
                <a:gd name="connsiteX49" fmla="*/ 553188 w 1089471"/>
                <a:gd name="connsiteY49" fmla="*/ 100625 h 447378"/>
                <a:gd name="connsiteX50" fmla="*/ 591727 w 1089471"/>
                <a:gd name="connsiteY50" fmla="*/ 86322 h 447378"/>
                <a:gd name="connsiteX51" fmla="*/ 623513 w 1089471"/>
                <a:gd name="connsiteY51" fmla="*/ 47782 h 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89471" h="447378">
                  <a:moveTo>
                    <a:pt x="623513" y="46988"/>
                  </a:moveTo>
                  <a:cubicBezTo>
                    <a:pt x="655695" y="95857"/>
                    <a:pt x="708934" y="58510"/>
                    <a:pt x="749460" y="82348"/>
                  </a:cubicBezTo>
                  <a:cubicBezTo>
                    <a:pt x="750652" y="60099"/>
                    <a:pt x="750255" y="39836"/>
                    <a:pt x="778861" y="40631"/>
                  </a:cubicBezTo>
                  <a:cubicBezTo>
                    <a:pt x="788794" y="40631"/>
                    <a:pt x="787205" y="31095"/>
                    <a:pt x="787205" y="24738"/>
                  </a:cubicBezTo>
                  <a:cubicBezTo>
                    <a:pt x="787999" y="2886"/>
                    <a:pt x="797137" y="-3471"/>
                    <a:pt x="819387" y="1694"/>
                  </a:cubicBezTo>
                  <a:cubicBezTo>
                    <a:pt x="857529" y="10435"/>
                    <a:pt x="894876" y="22355"/>
                    <a:pt x="930237" y="37850"/>
                  </a:cubicBezTo>
                  <a:cubicBezTo>
                    <a:pt x="959638" y="50961"/>
                    <a:pt x="986655" y="41028"/>
                    <a:pt x="1014467" y="41028"/>
                  </a:cubicBezTo>
                  <a:cubicBezTo>
                    <a:pt x="1049828" y="41028"/>
                    <a:pt x="1060952" y="49769"/>
                    <a:pt x="1059363" y="85130"/>
                  </a:cubicBezTo>
                  <a:cubicBezTo>
                    <a:pt x="1058171" y="114133"/>
                    <a:pt x="1066118" y="137972"/>
                    <a:pt x="1083202" y="160222"/>
                  </a:cubicBezTo>
                  <a:cubicBezTo>
                    <a:pt x="1099492" y="181279"/>
                    <a:pt x="1079626" y="195980"/>
                    <a:pt x="1073269" y="211475"/>
                  </a:cubicBezTo>
                  <a:cubicBezTo>
                    <a:pt x="1067309" y="226573"/>
                    <a:pt x="1052609" y="217037"/>
                    <a:pt x="1041484" y="212667"/>
                  </a:cubicBezTo>
                  <a:cubicBezTo>
                    <a:pt x="1028373" y="207502"/>
                    <a:pt x="1013672" y="202734"/>
                    <a:pt x="1004137" y="217434"/>
                  </a:cubicBezTo>
                  <a:cubicBezTo>
                    <a:pt x="994204" y="232135"/>
                    <a:pt x="1005329" y="241670"/>
                    <a:pt x="1016454" y="249617"/>
                  </a:cubicBezTo>
                  <a:cubicBezTo>
                    <a:pt x="1025194" y="255974"/>
                    <a:pt x="1026386" y="259947"/>
                    <a:pt x="1017248" y="267098"/>
                  </a:cubicBezTo>
                  <a:cubicBezTo>
                    <a:pt x="996588" y="283785"/>
                    <a:pt x="989436" y="306432"/>
                    <a:pt x="994204" y="332257"/>
                  </a:cubicBezTo>
                  <a:cubicBezTo>
                    <a:pt x="995793" y="339409"/>
                    <a:pt x="996588" y="342588"/>
                    <a:pt x="988642" y="345369"/>
                  </a:cubicBezTo>
                  <a:cubicBezTo>
                    <a:pt x="962419" y="354507"/>
                    <a:pt x="941362" y="370797"/>
                    <a:pt x="929045" y="396622"/>
                  </a:cubicBezTo>
                  <a:cubicBezTo>
                    <a:pt x="926661" y="401390"/>
                    <a:pt x="923085" y="402979"/>
                    <a:pt x="918715" y="402582"/>
                  </a:cubicBezTo>
                  <a:cubicBezTo>
                    <a:pt x="884149" y="399801"/>
                    <a:pt x="852364" y="419269"/>
                    <a:pt x="817003" y="413706"/>
                  </a:cubicBezTo>
                  <a:cubicBezTo>
                    <a:pt x="791973" y="410130"/>
                    <a:pt x="769723" y="418474"/>
                    <a:pt x="750652" y="436751"/>
                  </a:cubicBezTo>
                  <a:cubicBezTo>
                    <a:pt x="733568" y="453040"/>
                    <a:pt x="709332" y="446683"/>
                    <a:pt x="690658" y="443107"/>
                  </a:cubicBezTo>
                  <a:cubicBezTo>
                    <a:pt x="660462" y="437148"/>
                    <a:pt x="629869" y="438340"/>
                    <a:pt x="600071" y="435956"/>
                  </a:cubicBezTo>
                  <a:cubicBezTo>
                    <a:pt x="567889" y="433175"/>
                    <a:pt x="536899" y="426023"/>
                    <a:pt x="505114" y="422447"/>
                  </a:cubicBezTo>
                  <a:cubicBezTo>
                    <a:pt x="465780" y="417679"/>
                    <a:pt x="429624" y="399006"/>
                    <a:pt x="395058" y="378346"/>
                  </a:cubicBezTo>
                  <a:cubicBezTo>
                    <a:pt x="386318" y="373180"/>
                    <a:pt x="382742" y="365632"/>
                    <a:pt x="387509" y="354110"/>
                  </a:cubicBezTo>
                  <a:cubicBezTo>
                    <a:pt x="394264" y="338217"/>
                    <a:pt x="382742" y="325901"/>
                    <a:pt x="365657" y="331463"/>
                  </a:cubicBezTo>
                  <a:cubicBezTo>
                    <a:pt x="333078" y="342190"/>
                    <a:pt x="299704" y="344971"/>
                    <a:pt x="265932" y="345766"/>
                  </a:cubicBezTo>
                  <a:cubicBezTo>
                    <a:pt x="247656" y="346163"/>
                    <a:pt x="231366" y="354507"/>
                    <a:pt x="217460" y="368016"/>
                  </a:cubicBezTo>
                  <a:cubicBezTo>
                    <a:pt x="192827" y="391457"/>
                    <a:pt x="152698" y="386689"/>
                    <a:pt x="132038" y="359275"/>
                  </a:cubicBezTo>
                  <a:cubicBezTo>
                    <a:pt x="120516" y="343779"/>
                    <a:pt x="109391" y="352918"/>
                    <a:pt x="97472" y="358083"/>
                  </a:cubicBezTo>
                  <a:cubicBezTo>
                    <a:pt x="84361" y="363645"/>
                    <a:pt x="69263" y="379140"/>
                    <a:pt x="57741" y="365632"/>
                  </a:cubicBezTo>
                  <a:cubicBezTo>
                    <a:pt x="40259" y="345766"/>
                    <a:pt x="15626" y="333052"/>
                    <a:pt x="1720" y="311597"/>
                  </a:cubicBezTo>
                  <a:cubicBezTo>
                    <a:pt x="-5432" y="300473"/>
                    <a:pt x="11653" y="283388"/>
                    <a:pt x="17612" y="269085"/>
                  </a:cubicBezTo>
                  <a:cubicBezTo>
                    <a:pt x="19996" y="263125"/>
                    <a:pt x="36286" y="264715"/>
                    <a:pt x="42643" y="273853"/>
                  </a:cubicBezTo>
                  <a:cubicBezTo>
                    <a:pt x="51781" y="286567"/>
                    <a:pt x="72044" y="290540"/>
                    <a:pt x="70852" y="311597"/>
                  </a:cubicBezTo>
                  <a:cubicBezTo>
                    <a:pt x="70852" y="320338"/>
                    <a:pt x="78004" y="319146"/>
                    <a:pt x="84361" y="317557"/>
                  </a:cubicBezTo>
                  <a:cubicBezTo>
                    <a:pt x="106213" y="311200"/>
                    <a:pt x="126078" y="302459"/>
                    <a:pt x="127270" y="275839"/>
                  </a:cubicBezTo>
                  <a:cubicBezTo>
                    <a:pt x="127668" y="265509"/>
                    <a:pt x="131243" y="264715"/>
                    <a:pt x="139984" y="266701"/>
                  </a:cubicBezTo>
                  <a:cubicBezTo>
                    <a:pt x="156672" y="270674"/>
                    <a:pt x="173359" y="274250"/>
                    <a:pt x="189251" y="282196"/>
                  </a:cubicBezTo>
                  <a:cubicBezTo>
                    <a:pt x="215076" y="295307"/>
                    <a:pt x="238518" y="294513"/>
                    <a:pt x="267521" y="281004"/>
                  </a:cubicBezTo>
                  <a:cubicBezTo>
                    <a:pt x="296922" y="267098"/>
                    <a:pt x="330296" y="257563"/>
                    <a:pt x="365260" y="254384"/>
                  </a:cubicBezTo>
                  <a:cubicBezTo>
                    <a:pt x="387509" y="252398"/>
                    <a:pt x="409759" y="248028"/>
                    <a:pt x="432803" y="247233"/>
                  </a:cubicBezTo>
                  <a:cubicBezTo>
                    <a:pt x="443928" y="247233"/>
                    <a:pt x="451079" y="248028"/>
                    <a:pt x="456244" y="257563"/>
                  </a:cubicBezTo>
                  <a:cubicBezTo>
                    <a:pt x="457436" y="259947"/>
                    <a:pt x="459820" y="261536"/>
                    <a:pt x="461409" y="263523"/>
                  </a:cubicBezTo>
                  <a:cubicBezTo>
                    <a:pt x="473329" y="275839"/>
                    <a:pt x="486440" y="288156"/>
                    <a:pt x="503922" y="277031"/>
                  </a:cubicBezTo>
                  <a:cubicBezTo>
                    <a:pt x="520211" y="266304"/>
                    <a:pt x="519019" y="246438"/>
                    <a:pt x="512265" y="232135"/>
                  </a:cubicBezTo>
                  <a:cubicBezTo>
                    <a:pt x="501538" y="210283"/>
                    <a:pt x="506305" y="180484"/>
                    <a:pt x="479686" y="166181"/>
                  </a:cubicBezTo>
                  <a:cubicBezTo>
                    <a:pt x="471739" y="161811"/>
                    <a:pt x="477302" y="156646"/>
                    <a:pt x="481275" y="151481"/>
                  </a:cubicBezTo>
                  <a:cubicBezTo>
                    <a:pt x="492400" y="137178"/>
                    <a:pt x="508689" y="128039"/>
                    <a:pt x="524185" y="123272"/>
                  </a:cubicBezTo>
                  <a:cubicBezTo>
                    <a:pt x="538488" y="118901"/>
                    <a:pt x="546037" y="111352"/>
                    <a:pt x="553188" y="100625"/>
                  </a:cubicBezTo>
                  <a:cubicBezTo>
                    <a:pt x="562724" y="86322"/>
                    <a:pt x="569875" y="78773"/>
                    <a:pt x="591727" y="86322"/>
                  </a:cubicBezTo>
                  <a:cubicBezTo>
                    <a:pt x="614772" y="94268"/>
                    <a:pt x="615169" y="66059"/>
                    <a:pt x="623513" y="4778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8" name="Free-form: Shape 300">
              <a:extLst>
                <a:ext uri="{FF2B5EF4-FFF2-40B4-BE49-F238E27FC236}">
                  <a16:creationId xmlns:a16="http://schemas.microsoft.com/office/drawing/2014/main" id="{45A08AFE-6E7D-999A-6671-E2D4F49F0C67}"/>
                </a:ext>
              </a:extLst>
            </p:cNvPr>
            <p:cNvSpPr/>
            <p:nvPr/>
          </p:nvSpPr>
          <p:spPr>
            <a:xfrm>
              <a:off x="6697690" y="3739193"/>
              <a:ext cx="917277" cy="412733"/>
            </a:xfrm>
            <a:custGeom>
              <a:avLst/>
              <a:gdLst>
                <a:gd name="connsiteX0" fmla="*/ 916881 w 917277"/>
                <a:gd name="connsiteY0" fmla="*/ 241109 h 412733"/>
                <a:gd name="connsiteX1" fmla="*/ 865230 w 917277"/>
                <a:gd name="connsiteY1" fmla="*/ 261769 h 412733"/>
                <a:gd name="connsiteX2" fmla="*/ 822718 w 917277"/>
                <a:gd name="connsiteY2" fmla="*/ 318982 h 412733"/>
                <a:gd name="connsiteX3" fmla="*/ 796098 w 917277"/>
                <a:gd name="connsiteY3" fmla="*/ 339643 h 412733"/>
                <a:gd name="connsiteX4" fmla="*/ 776629 w 917277"/>
                <a:gd name="connsiteY4" fmla="*/ 352356 h 412733"/>
                <a:gd name="connsiteX5" fmla="*/ 722992 w 917277"/>
                <a:gd name="connsiteY5" fmla="*/ 366262 h 412733"/>
                <a:gd name="connsiteX6" fmla="*/ 680480 w 917277"/>
                <a:gd name="connsiteY6" fmla="*/ 379374 h 412733"/>
                <a:gd name="connsiteX7" fmla="*/ 658231 w 917277"/>
                <a:gd name="connsiteY7" fmla="*/ 386128 h 412733"/>
                <a:gd name="connsiteX8" fmla="*/ 589099 w 917277"/>
                <a:gd name="connsiteY8" fmla="*/ 381360 h 412733"/>
                <a:gd name="connsiteX9" fmla="*/ 539037 w 917277"/>
                <a:gd name="connsiteY9" fmla="*/ 375798 h 412733"/>
                <a:gd name="connsiteX10" fmla="*/ 397197 w 917277"/>
                <a:gd name="connsiteY10" fmla="*/ 335669 h 412733"/>
                <a:gd name="connsiteX11" fmla="*/ 372961 w 917277"/>
                <a:gd name="connsiteY11" fmla="*/ 352356 h 412733"/>
                <a:gd name="connsiteX12" fmla="*/ 247808 w 917277"/>
                <a:gd name="connsiteY12" fmla="*/ 396458 h 412733"/>
                <a:gd name="connsiteX13" fmla="*/ 196555 w 917277"/>
                <a:gd name="connsiteY13" fmla="*/ 361097 h 412733"/>
                <a:gd name="connsiteX14" fmla="*/ 122655 w 917277"/>
                <a:gd name="connsiteY14" fmla="*/ 304282 h 412733"/>
                <a:gd name="connsiteX15" fmla="*/ 101995 w 917277"/>
                <a:gd name="connsiteY15" fmla="*/ 289184 h 412733"/>
                <a:gd name="connsiteX16" fmla="*/ 28889 w 917277"/>
                <a:gd name="connsiteY16" fmla="*/ 215681 h 412733"/>
                <a:gd name="connsiteX17" fmla="*/ 25711 w 917277"/>
                <a:gd name="connsiteY17" fmla="*/ 199391 h 412733"/>
                <a:gd name="connsiteX18" fmla="*/ 12600 w 917277"/>
                <a:gd name="connsiteY18" fmla="*/ 156879 h 412733"/>
                <a:gd name="connsiteX19" fmla="*/ 1475 w 917277"/>
                <a:gd name="connsiteY19" fmla="*/ 131054 h 412733"/>
                <a:gd name="connsiteX20" fmla="*/ 30081 w 917277"/>
                <a:gd name="connsiteY20" fmla="*/ 108010 h 412733"/>
                <a:gd name="connsiteX21" fmla="*/ 143712 w 917277"/>
                <a:gd name="connsiteY21" fmla="*/ 63511 h 412733"/>
                <a:gd name="connsiteX22" fmla="*/ 297472 w 917277"/>
                <a:gd name="connsiteY22" fmla="*/ 1133 h 412733"/>
                <a:gd name="connsiteX23" fmla="*/ 310981 w 917277"/>
                <a:gd name="connsiteY23" fmla="*/ 4709 h 412733"/>
                <a:gd name="connsiteX24" fmla="*/ 382099 w 917277"/>
                <a:gd name="connsiteY24" fmla="*/ 15436 h 412733"/>
                <a:gd name="connsiteX25" fmla="*/ 408322 w 917277"/>
                <a:gd name="connsiteY25" fmla="*/ 19409 h 412733"/>
                <a:gd name="connsiteX26" fmla="*/ 457191 w 917277"/>
                <a:gd name="connsiteY26" fmla="*/ 38878 h 412733"/>
                <a:gd name="connsiteX27" fmla="*/ 496128 w 917277"/>
                <a:gd name="connsiteY27" fmla="*/ 60332 h 412733"/>
                <a:gd name="connsiteX28" fmla="*/ 538243 w 917277"/>
                <a:gd name="connsiteY28" fmla="*/ 65497 h 412733"/>
                <a:gd name="connsiteX29" fmla="*/ 552943 w 917277"/>
                <a:gd name="connsiteY29" fmla="*/ 61524 h 412733"/>
                <a:gd name="connsiteX30" fmla="*/ 546586 w 917277"/>
                <a:gd name="connsiteY30" fmla="*/ 73046 h 412733"/>
                <a:gd name="connsiteX31" fmla="*/ 554930 w 917277"/>
                <a:gd name="connsiteY31" fmla="*/ 107215 h 412733"/>
                <a:gd name="connsiteX32" fmla="*/ 588304 w 917277"/>
                <a:gd name="connsiteY32" fmla="*/ 142179 h 412733"/>
                <a:gd name="connsiteX33" fmla="*/ 661806 w 917277"/>
                <a:gd name="connsiteY33" fmla="*/ 144165 h 412733"/>
                <a:gd name="connsiteX34" fmla="*/ 724979 w 917277"/>
                <a:gd name="connsiteY34" fmla="*/ 128273 h 412733"/>
                <a:gd name="connsiteX35" fmla="*/ 744845 w 917277"/>
                <a:gd name="connsiteY35" fmla="*/ 133040 h 412733"/>
                <a:gd name="connsiteX36" fmla="*/ 762326 w 917277"/>
                <a:gd name="connsiteY36" fmla="*/ 149727 h 412733"/>
                <a:gd name="connsiteX37" fmla="*/ 816361 w 917277"/>
                <a:gd name="connsiteY37" fmla="*/ 189856 h 412733"/>
                <a:gd name="connsiteX38" fmla="*/ 877944 w 917277"/>
                <a:gd name="connsiteY38" fmla="*/ 207338 h 412733"/>
                <a:gd name="connsiteX39" fmla="*/ 917278 w 917277"/>
                <a:gd name="connsiteY39" fmla="*/ 240712 h 41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7277" h="412733">
                  <a:moveTo>
                    <a:pt x="916881" y="241109"/>
                  </a:moveTo>
                  <a:cubicBezTo>
                    <a:pt x="899399" y="250247"/>
                    <a:pt x="881520" y="251837"/>
                    <a:pt x="865230" y="261769"/>
                  </a:cubicBezTo>
                  <a:cubicBezTo>
                    <a:pt x="842583" y="275675"/>
                    <a:pt x="839405" y="301501"/>
                    <a:pt x="822718" y="318982"/>
                  </a:cubicBezTo>
                  <a:cubicBezTo>
                    <a:pt x="814374" y="327723"/>
                    <a:pt x="808414" y="336067"/>
                    <a:pt x="796098" y="339643"/>
                  </a:cubicBezTo>
                  <a:cubicBezTo>
                    <a:pt x="788946" y="341629"/>
                    <a:pt x="781397" y="346397"/>
                    <a:pt x="776629" y="352356"/>
                  </a:cubicBezTo>
                  <a:cubicBezTo>
                    <a:pt x="761929" y="370633"/>
                    <a:pt x="744447" y="373017"/>
                    <a:pt x="722992" y="366262"/>
                  </a:cubicBezTo>
                  <a:cubicBezTo>
                    <a:pt x="706703" y="361494"/>
                    <a:pt x="692400" y="367852"/>
                    <a:pt x="680480" y="379374"/>
                  </a:cubicBezTo>
                  <a:cubicBezTo>
                    <a:pt x="674123" y="385333"/>
                    <a:pt x="669355" y="392088"/>
                    <a:pt x="658231" y="386128"/>
                  </a:cubicBezTo>
                  <a:cubicBezTo>
                    <a:pt x="636379" y="374208"/>
                    <a:pt x="611348" y="377387"/>
                    <a:pt x="589099" y="381360"/>
                  </a:cubicBezTo>
                  <a:cubicBezTo>
                    <a:pt x="570425" y="384936"/>
                    <a:pt x="555327" y="381757"/>
                    <a:pt x="539037" y="375798"/>
                  </a:cubicBezTo>
                  <a:cubicBezTo>
                    <a:pt x="492552" y="359111"/>
                    <a:pt x="447258" y="339643"/>
                    <a:pt x="397197" y="335669"/>
                  </a:cubicBezTo>
                  <a:cubicBezTo>
                    <a:pt x="381702" y="334477"/>
                    <a:pt x="376537" y="336464"/>
                    <a:pt x="372961" y="352356"/>
                  </a:cubicBezTo>
                  <a:cubicBezTo>
                    <a:pt x="361042" y="404404"/>
                    <a:pt x="292307" y="432613"/>
                    <a:pt x="247808" y="396458"/>
                  </a:cubicBezTo>
                  <a:cubicBezTo>
                    <a:pt x="231518" y="383347"/>
                    <a:pt x="215228" y="371030"/>
                    <a:pt x="196555" y="361097"/>
                  </a:cubicBezTo>
                  <a:cubicBezTo>
                    <a:pt x="168743" y="346397"/>
                    <a:pt x="143712" y="328120"/>
                    <a:pt x="122655" y="304282"/>
                  </a:cubicBezTo>
                  <a:cubicBezTo>
                    <a:pt x="117092" y="297925"/>
                    <a:pt x="109544" y="291170"/>
                    <a:pt x="101995" y="289184"/>
                  </a:cubicBezTo>
                  <a:cubicBezTo>
                    <a:pt x="63058" y="278854"/>
                    <a:pt x="49152" y="244288"/>
                    <a:pt x="28889" y="215681"/>
                  </a:cubicBezTo>
                  <a:cubicBezTo>
                    <a:pt x="24916" y="210119"/>
                    <a:pt x="23724" y="206146"/>
                    <a:pt x="25711" y="199391"/>
                  </a:cubicBezTo>
                  <a:cubicBezTo>
                    <a:pt x="30478" y="183102"/>
                    <a:pt x="23724" y="169196"/>
                    <a:pt x="12600" y="156879"/>
                  </a:cubicBezTo>
                  <a:cubicBezTo>
                    <a:pt x="5845" y="149727"/>
                    <a:pt x="-3690" y="144562"/>
                    <a:pt x="1475" y="131054"/>
                  </a:cubicBezTo>
                  <a:cubicBezTo>
                    <a:pt x="6640" y="116751"/>
                    <a:pt x="17765" y="107612"/>
                    <a:pt x="30081" y="108010"/>
                  </a:cubicBezTo>
                  <a:cubicBezTo>
                    <a:pt x="74977" y="109202"/>
                    <a:pt x="107557" y="83774"/>
                    <a:pt x="143712" y="63511"/>
                  </a:cubicBezTo>
                  <a:cubicBezTo>
                    <a:pt x="192184" y="36494"/>
                    <a:pt x="246616" y="22588"/>
                    <a:pt x="297472" y="1133"/>
                  </a:cubicBezTo>
                  <a:cubicBezTo>
                    <a:pt x="303829" y="-1648"/>
                    <a:pt x="307405" y="1133"/>
                    <a:pt x="310981" y="4709"/>
                  </a:cubicBezTo>
                  <a:cubicBezTo>
                    <a:pt x="331641" y="28945"/>
                    <a:pt x="357069" y="29342"/>
                    <a:pt x="382099" y="15436"/>
                  </a:cubicBezTo>
                  <a:cubicBezTo>
                    <a:pt x="394416" y="8682"/>
                    <a:pt x="404349" y="10271"/>
                    <a:pt x="408322" y="19409"/>
                  </a:cubicBezTo>
                  <a:cubicBezTo>
                    <a:pt x="419446" y="42453"/>
                    <a:pt x="438518" y="39275"/>
                    <a:pt x="457191" y="38878"/>
                  </a:cubicBezTo>
                  <a:cubicBezTo>
                    <a:pt x="474276" y="38480"/>
                    <a:pt x="487387" y="39672"/>
                    <a:pt x="496128" y="60332"/>
                  </a:cubicBezTo>
                  <a:cubicBezTo>
                    <a:pt x="503677" y="79006"/>
                    <a:pt x="522747" y="74238"/>
                    <a:pt x="538243" y="65497"/>
                  </a:cubicBezTo>
                  <a:cubicBezTo>
                    <a:pt x="542613" y="62716"/>
                    <a:pt x="546189" y="58743"/>
                    <a:pt x="552943" y="61524"/>
                  </a:cubicBezTo>
                  <a:cubicBezTo>
                    <a:pt x="555724" y="67881"/>
                    <a:pt x="549368" y="69868"/>
                    <a:pt x="546586" y="73046"/>
                  </a:cubicBezTo>
                  <a:cubicBezTo>
                    <a:pt x="528310" y="92912"/>
                    <a:pt x="529105" y="99269"/>
                    <a:pt x="554930" y="107215"/>
                  </a:cubicBezTo>
                  <a:cubicBezTo>
                    <a:pt x="572809" y="112778"/>
                    <a:pt x="580358" y="129067"/>
                    <a:pt x="588304" y="142179"/>
                  </a:cubicBezTo>
                  <a:cubicBezTo>
                    <a:pt x="610951" y="179129"/>
                    <a:pt x="633200" y="177937"/>
                    <a:pt x="661806" y="144165"/>
                  </a:cubicBezTo>
                  <a:cubicBezTo>
                    <a:pt x="682864" y="119532"/>
                    <a:pt x="697565" y="110791"/>
                    <a:pt x="724979" y="128273"/>
                  </a:cubicBezTo>
                  <a:cubicBezTo>
                    <a:pt x="730541" y="131848"/>
                    <a:pt x="738090" y="133040"/>
                    <a:pt x="744845" y="133040"/>
                  </a:cubicBezTo>
                  <a:cubicBezTo>
                    <a:pt x="757161" y="133040"/>
                    <a:pt x="759942" y="137808"/>
                    <a:pt x="762326" y="149727"/>
                  </a:cubicBezTo>
                  <a:cubicBezTo>
                    <a:pt x="768286" y="183896"/>
                    <a:pt x="782987" y="196610"/>
                    <a:pt x="816361" y="189856"/>
                  </a:cubicBezTo>
                  <a:cubicBezTo>
                    <a:pt x="841789" y="184691"/>
                    <a:pt x="860065" y="193432"/>
                    <a:pt x="877944" y="207338"/>
                  </a:cubicBezTo>
                  <a:cubicBezTo>
                    <a:pt x="890658" y="217270"/>
                    <a:pt x="906153" y="224819"/>
                    <a:pt x="917278" y="24071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9" name="Free-form: Shape 301">
              <a:extLst>
                <a:ext uri="{FF2B5EF4-FFF2-40B4-BE49-F238E27FC236}">
                  <a16:creationId xmlns:a16="http://schemas.microsoft.com/office/drawing/2014/main" id="{A85AF704-DA8B-B856-3B57-A8729716E158}"/>
                </a:ext>
              </a:extLst>
            </p:cNvPr>
            <p:cNvSpPr/>
            <p:nvPr/>
          </p:nvSpPr>
          <p:spPr>
            <a:xfrm>
              <a:off x="7862059" y="2478383"/>
              <a:ext cx="990544" cy="391985"/>
            </a:xfrm>
            <a:custGeom>
              <a:avLst/>
              <a:gdLst>
                <a:gd name="connsiteX0" fmla="*/ 832 w 990544"/>
                <a:gd name="connsiteY0" fmla="*/ 275815 h 391985"/>
                <a:gd name="connsiteX1" fmla="*/ 38179 w 990544"/>
                <a:gd name="connsiteY1" fmla="*/ 169733 h 391985"/>
                <a:gd name="connsiteX2" fmla="*/ 47715 w 990544"/>
                <a:gd name="connsiteY2" fmla="*/ 143510 h 391985"/>
                <a:gd name="connsiteX3" fmla="*/ 105325 w 990544"/>
                <a:gd name="connsiteY3" fmla="*/ 62061 h 391985"/>
                <a:gd name="connsiteX4" fmla="*/ 166114 w 990544"/>
                <a:gd name="connsiteY4" fmla="*/ 39812 h 391985"/>
                <a:gd name="connsiteX5" fmla="*/ 218558 w 990544"/>
                <a:gd name="connsiteY5" fmla="*/ 52923 h 391985"/>
                <a:gd name="connsiteX6" fmla="*/ 323449 w 990544"/>
                <a:gd name="connsiteY6" fmla="*/ 153443 h 391985"/>
                <a:gd name="connsiteX7" fmla="*/ 414830 w 990544"/>
                <a:gd name="connsiteY7" fmla="*/ 155032 h 391985"/>
                <a:gd name="connsiteX8" fmla="*/ 445821 w 990544"/>
                <a:gd name="connsiteY8" fmla="*/ 77159 h 391985"/>
                <a:gd name="connsiteX9" fmla="*/ 479989 w 990544"/>
                <a:gd name="connsiteY9" fmla="*/ 10808 h 391985"/>
                <a:gd name="connsiteX10" fmla="*/ 677056 w 990544"/>
                <a:gd name="connsiteY10" fmla="*/ 52129 h 391985"/>
                <a:gd name="connsiteX11" fmla="*/ 781152 w 990544"/>
                <a:gd name="connsiteY11" fmla="*/ 73583 h 391985"/>
                <a:gd name="connsiteX12" fmla="*/ 903126 w 990544"/>
                <a:gd name="connsiteY12" fmla="*/ 116493 h 391985"/>
                <a:gd name="connsiteX13" fmla="*/ 907894 w 990544"/>
                <a:gd name="connsiteY13" fmla="*/ 176090 h 391985"/>
                <a:gd name="connsiteX14" fmla="*/ 919416 w 990544"/>
                <a:gd name="connsiteY14" fmla="*/ 200723 h 391985"/>
                <a:gd name="connsiteX15" fmla="*/ 939281 w 990544"/>
                <a:gd name="connsiteY15" fmla="*/ 214232 h 391985"/>
                <a:gd name="connsiteX16" fmla="*/ 971464 w 990544"/>
                <a:gd name="connsiteY16" fmla="*/ 254360 h 391985"/>
                <a:gd name="connsiteX17" fmla="*/ 962326 w 990544"/>
                <a:gd name="connsiteY17" fmla="*/ 319122 h 391985"/>
                <a:gd name="connsiteX18" fmla="*/ 924183 w 990544"/>
                <a:gd name="connsiteY18" fmla="*/ 352893 h 391985"/>
                <a:gd name="connsiteX19" fmla="*/ 886042 w 990544"/>
                <a:gd name="connsiteY19" fmla="*/ 369183 h 391985"/>
                <a:gd name="connsiteX20" fmla="*/ 818896 w 990544"/>
                <a:gd name="connsiteY20" fmla="*/ 383486 h 391985"/>
                <a:gd name="connsiteX21" fmla="*/ 764067 w 990544"/>
                <a:gd name="connsiteY21" fmla="*/ 380705 h 391985"/>
                <a:gd name="connsiteX22" fmla="*/ 599183 w 990544"/>
                <a:gd name="connsiteY22" fmla="*/ 300846 h 391985"/>
                <a:gd name="connsiteX23" fmla="*/ 560644 w 990544"/>
                <a:gd name="connsiteY23" fmla="*/ 276610 h 391985"/>
                <a:gd name="connsiteX24" fmla="*/ 515350 w 990544"/>
                <a:gd name="connsiteY24" fmla="*/ 269855 h 391985"/>
                <a:gd name="connsiteX25" fmla="*/ 447410 w 990544"/>
                <a:gd name="connsiteY25" fmla="*/ 284556 h 391985"/>
                <a:gd name="connsiteX26" fmla="*/ 331792 w 990544"/>
                <a:gd name="connsiteY26" fmla="*/ 269855 h 391985"/>
                <a:gd name="connsiteX27" fmla="*/ 102941 w 990544"/>
                <a:gd name="connsiteY27" fmla="*/ 273828 h 391985"/>
                <a:gd name="connsiteX28" fmla="*/ 38576 w 990544"/>
                <a:gd name="connsiteY28" fmla="*/ 306011 h 391985"/>
                <a:gd name="connsiteX29" fmla="*/ 9970 w 990544"/>
                <a:gd name="connsiteY29" fmla="*/ 318725 h 391985"/>
                <a:gd name="connsiteX30" fmla="*/ 37 w 990544"/>
                <a:gd name="connsiteY30" fmla="*/ 288132 h 391985"/>
                <a:gd name="connsiteX31" fmla="*/ 37 w 990544"/>
                <a:gd name="connsiteY31" fmla="*/ 275418 h 39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0544" h="391985">
                  <a:moveTo>
                    <a:pt x="832" y="275815"/>
                  </a:moveTo>
                  <a:cubicBezTo>
                    <a:pt x="7189" y="241646"/>
                    <a:pt x="-2347" y="197545"/>
                    <a:pt x="38179" y="169733"/>
                  </a:cubicBezTo>
                  <a:cubicBezTo>
                    <a:pt x="45728" y="164568"/>
                    <a:pt x="48112" y="153840"/>
                    <a:pt x="47715" y="143510"/>
                  </a:cubicBezTo>
                  <a:cubicBezTo>
                    <a:pt x="46920" y="102190"/>
                    <a:pt x="70759" y="77556"/>
                    <a:pt x="105325" y="62061"/>
                  </a:cubicBezTo>
                  <a:cubicBezTo>
                    <a:pt x="124793" y="52923"/>
                    <a:pt x="145453" y="45374"/>
                    <a:pt x="166114" y="39812"/>
                  </a:cubicBezTo>
                  <a:cubicBezTo>
                    <a:pt x="184787" y="35044"/>
                    <a:pt x="201077" y="38223"/>
                    <a:pt x="218558" y="52923"/>
                  </a:cubicBezTo>
                  <a:cubicBezTo>
                    <a:pt x="255509" y="84311"/>
                    <a:pt x="290472" y="117685"/>
                    <a:pt x="323449" y="153443"/>
                  </a:cubicBezTo>
                  <a:cubicBezTo>
                    <a:pt x="344109" y="176090"/>
                    <a:pt x="383840" y="174898"/>
                    <a:pt x="414830" y="155032"/>
                  </a:cubicBezTo>
                  <a:cubicBezTo>
                    <a:pt x="451383" y="131591"/>
                    <a:pt x="457740" y="115301"/>
                    <a:pt x="445821" y="77159"/>
                  </a:cubicBezTo>
                  <a:cubicBezTo>
                    <a:pt x="429928" y="27495"/>
                    <a:pt x="429928" y="26700"/>
                    <a:pt x="479989" y="10808"/>
                  </a:cubicBezTo>
                  <a:cubicBezTo>
                    <a:pt x="553492" y="-12633"/>
                    <a:pt x="619049" y="2465"/>
                    <a:pt x="677056" y="52129"/>
                  </a:cubicBezTo>
                  <a:cubicBezTo>
                    <a:pt x="708444" y="78748"/>
                    <a:pt x="741421" y="81132"/>
                    <a:pt x="781152" y="73583"/>
                  </a:cubicBezTo>
                  <a:cubicBezTo>
                    <a:pt x="827637" y="64842"/>
                    <a:pt x="870149" y="82721"/>
                    <a:pt x="903126" y="116493"/>
                  </a:cubicBezTo>
                  <a:cubicBezTo>
                    <a:pt x="919416" y="133180"/>
                    <a:pt x="921800" y="155032"/>
                    <a:pt x="907894" y="176090"/>
                  </a:cubicBezTo>
                  <a:cubicBezTo>
                    <a:pt x="897961" y="190790"/>
                    <a:pt x="898358" y="199928"/>
                    <a:pt x="919416" y="200723"/>
                  </a:cubicBezTo>
                  <a:cubicBezTo>
                    <a:pt x="927760" y="200723"/>
                    <a:pt x="934116" y="205491"/>
                    <a:pt x="939281" y="214232"/>
                  </a:cubicBezTo>
                  <a:cubicBezTo>
                    <a:pt x="948022" y="228932"/>
                    <a:pt x="957558" y="242441"/>
                    <a:pt x="971464" y="254360"/>
                  </a:cubicBezTo>
                  <a:cubicBezTo>
                    <a:pt x="1000070" y="278993"/>
                    <a:pt x="996097" y="303229"/>
                    <a:pt x="962326" y="319122"/>
                  </a:cubicBezTo>
                  <a:cubicBezTo>
                    <a:pt x="946036" y="326671"/>
                    <a:pt x="933322" y="337001"/>
                    <a:pt x="924183" y="352893"/>
                  </a:cubicBezTo>
                  <a:cubicBezTo>
                    <a:pt x="915840" y="367197"/>
                    <a:pt x="906305" y="375938"/>
                    <a:pt x="886042" y="369183"/>
                  </a:cubicBezTo>
                  <a:cubicBezTo>
                    <a:pt x="862998" y="362031"/>
                    <a:pt x="839556" y="370375"/>
                    <a:pt x="818896" y="383486"/>
                  </a:cubicBezTo>
                  <a:cubicBezTo>
                    <a:pt x="799428" y="395803"/>
                    <a:pt x="782344" y="394611"/>
                    <a:pt x="764067" y="380705"/>
                  </a:cubicBezTo>
                  <a:cubicBezTo>
                    <a:pt x="714801" y="342563"/>
                    <a:pt x="659177" y="317135"/>
                    <a:pt x="599183" y="300846"/>
                  </a:cubicBezTo>
                  <a:cubicBezTo>
                    <a:pt x="583688" y="296475"/>
                    <a:pt x="570576" y="290118"/>
                    <a:pt x="560644" y="276610"/>
                  </a:cubicBezTo>
                  <a:cubicBezTo>
                    <a:pt x="548724" y="259922"/>
                    <a:pt x="532037" y="257539"/>
                    <a:pt x="515350" y="269855"/>
                  </a:cubicBezTo>
                  <a:cubicBezTo>
                    <a:pt x="494690" y="284953"/>
                    <a:pt x="472440" y="288529"/>
                    <a:pt x="447410" y="284556"/>
                  </a:cubicBezTo>
                  <a:cubicBezTo>
                    <a:pt x="409268" y="278596"/>
                    <a:pt x="370729" y="272239"/>
                    <a:pt x="331792" y="269855"/>
                  </a:cubicBezTo>
                  <a:cubicBezTo>
                    <a:pt x="255509" y="265485"/>
                    <a:pt x="178827" y="252771"/>
                    <a:pt x="102941" y="273828"/>
                  </a:cubicBezTo>
                  <a:cubicBezTo>
                    <a:pt x="79499" y="280583"/>
                    <a:pt x="56455" y="288529"/>
                    <a:pt x="38576" y="306011"/>
                  </a:cubicBezTo>
                  <a:cubicBezTo>
                    <a:pt x="30630" y="313559"/>
                    <a:pt x="23081" y="325876"/>
                    <a:pt x="9970" y="318725"/>
                  </a:cubicBezTo>
                  <a:cubicBezTo>
                    <a:pt x="-1155" y="312765"/>
                    <a:pt x="37" y="299654"/>
                    <a:pt x="37" y="288132"/>
                  </a:cubicBezTo>
                  <a:cubicBezTo>
                    <a:pt x="37" y="285350"/>
                    <a:pt x="37" y="282966"/>
                    <a:pt x="37" y="2754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0" name="Free-form: Shape 302">
              <a:extLst>
                <a:ext uri="{FF2B5EF4-FFF2-40B4-BE49-F238E27FC236}">
                  <a16:creationId xmlns:a16="http://schemas.microsoft.com/office/drawing/2014/main" id="{DEBDE369-83F2-689B-3B25-6E5FE95C0B4F}"/>
                </a:ext>
              </a:extLst>
            </p:cNvPr>
            <p:cNvSpPr/>
            <p:nvPr/>
          </p:nvSpPr>
          <p:spPr>
            <a:xfrm>
              <a:off x="7879931" y="2760455"/>
              <a:ext cx="784337" cy="425191"/>
            </a:xfrm>
            <a:custGeom>
              <a:avLst/>
              <a:gdLst>
                <a:gd name="connsiteX0" fmla="*/ 782748 w 784337"/>
                <a:gd name="connsiteY0" fmla="*/ 199948 h 425191"/>
                <a:gd name="connsiteX1" fmla="*/ 719973 w 784337"/>
                <a:gd name="connsiteY1" fmla="*/ 230143 h 425191"/>
                <a:gd name="connsiteX2" fmla="*/ 714808 w 784337"/>
                <a:gd name="connsiteY2" fmla="*/ 235706 h 425191"/>
                <a:gd name="connsiteX3" fmla="*/ 660376 w 784337"/>
                <a:gd name="connsiteY3" fmla="*/ 308811 h 425191"/>
                <a:gd name="connsiteX4" fmla="*/ 615083 w 784337"/>
                <a:gd name="connsiteY4" fmla="*/ 364037 h 425191"/>
                <a:gd name="connsiteX5" fmla="*/ 538798 w 784337"/>
                <a:gd name="connsiteY5" fmla="*/ 410523 h 425191"/>
                <a:gd name="connsiteX6" fmla="*/ 497081 w 784337"/>
                <a:gd name="connsiteY6" fmla="*/ 424031 h 425191"/>
                <a:gd name="connsiteX7" fmla="*/ 399342 w 784337"/>
                <a:gd name="connsiteY7" fmla="*/ 421648 h 425191"/>
                <a:gd name="connsiteX8" fmla="*/ 380668 w 784337"/>
                <a:gd name="connsiteY8" fmla="*/ 409331 h 425191"/>
                <a:gd name="connsiteX9" fmla="*/ 302796 w 784337"/>
                <a:gd name="connsiteY9" fmla="*/ 348145 h 425191"/>
                <a:gd name="connsiteX10" fmla="*/ 271806 w 784337"/>
                <a:gd name="connsiteY10" fmla="*/ 281794 h 425191"/>
                <a:gd name="connsiteX11" fmla="*/ 268627 w 784337"/>
                <a:gd name="connsiteY11" fmla="*/ 249214 h 425191"/>
                <a:gd name="connsiteX12" fmla="*/ 189165 w 784337"/>
                <a:gd name="connsiteY12" fmla="*/ 216635 h 425191"/>
                <a:gd name="connsiteX13" fmla="*/ 92221 w 784337"/>
                <a:gd name="connsiteY13" fmla="*/ 195577 h 425191"/>
                <a:gd name="connsiteX14" fmla="*/ 87850 w 784337"/>
                <a:gd name="connsiteY14" fmla="*/ 193193 h 425191"/>
                <a:gd name="connsiteX15" fmla="*/ 839 w 784337"/>
                <a:gd name="connsiteY15" fmla="*/ 72411 h 425191"/>
                <a:gd name="connsiteX16" fmla="*/ 4414 w 784337"/>
                <a:gd name="connsiteY16" fmla="*/ 61286 h 425191"/>
                <a:gd name="connsiteX17" fmla="*/ 95399 w 784337"/>
                <a:gd name="connsiteY17" fmla="*/ 11225 h 425191"/>
                <a:gd name="connsiteX18" fmla="*/ 245583 w 784337"/>
                <a:gd name="connsiteY18" fmla="*/ 4073 h 425191"/>
                <a:gd name="connsiteX19" fmla="*/ 450198 w 784337"/>
                <a:gd name="connsiteY19" fmla="*/ 27117 h 425191"/>
                <a:gd name="connsiteX20" fmla="*/ 508206 w 784337"/>
                <a:gd name="connsiteY20" fmla="*/ 8841 h 425191"/>
                <a:gd name="connsiteX21" fmla="*/ 527277 w 784337"/>
                <a:gd name="connsiteY21" fmla="*/ 10430 h 425191"/>
                <a:gd name="connsiteX22" fmla="*/ 584092 w 784337"/>
                <a:gd name="connsiteY22" fmla="*/ 43407 h 425191"/>
                <a:gd name="connsiteX23" fmla="*/ 725137 w 784337"/>
                <a:gd name="connsiteY23" fmla="*/ 111744 h 425191"/>
                <a:gd name="connsiteX24" fmla="*/ 754142 w 784337"/>
                <a:gd name="connsiteY24" fmla="*/ 170547 h 425191"/>
                <a:gd name="connsiteX25" fmla="*/ 784337 w 784337"/>
                <a:gd name="connsiteY25" fmla="*/ 199948 h 42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4337" h="425191">
                  <a:moveTo>
                    <a:pt x="782748" y="199948"/>
                  </a:moveTo>
                  <a:cubicBezTo>
                    <a:pt x="758114" y="205113"/>
                    <a:pt x="733084" y="204318"/>
                    <a:pt x="719973" y="230143"/>
                  </a:cubicBezTo>
                  <a:cubicBezTo>
                    <a:pt x="718781" y="232527"/>
                    <a:pt x="716794" y="234911"/>
                    <a:pt x="714808" y="235706"/>
                  </a:cubicBezTo>
                  <a:cubicBezTo>
                    <a:pt x="676268" y="245241"/>
                    <a:pt x="662362" y="268682"/>
                    <a:pt x="660376" y="308811"/>
                  </a:cubicBezTo>
                  <a:cubicBezTo>
                    <a:pt x="659184" y="329868"/>
                    <a:pt x="642894" y="350131"/>
                    <a:pt x="615083" y="364037"/>
                  </a:cubicBezTo>
                  <a:cubicBezTo>
                    <a:pt x="590847" y="375957"/>
                    <a:pt x="553499" y="375559"/>
                    <a:pt x="538798" y="410523"/>
                  </a:cubicBezTo>
                  <a:cubicBezTo>
                    <a:pt x="534826" y="419661"/>
                    <a:pt x="507808" y="428402"/>
                    <a:pt x="497081" y="424031"/>
                  </a:cubicBezTo>
                  <a:cubicBezTo>
                    <a:pt x="463706" y="410125"/>
                    <a:pt x="431922" y="425223"/>
                    <a:pt x="399342" y="421648"/>
                  </a:cubicBezTo>
                  <a:cubicBezTo>
                    <a:pt x="390601" y="420853"/>
                    <a:pt x="383450" y="421648"/>
                    <a:pt x="380668" y="409331"/>
                  </a:cubicBezTo>
                  <a:cubicBezTo>
                    <a:pt x="371530" y="368408"/>
                    <a:pt x="340540" y="352912"/>
                    <a:pt x="302796" y="348145"/>
                  </a:cubicBezTo>
                  <a:cubicBezTo>
                    <a:pt x="255913" y="342582"/>
                    <a:pt x="246377" y="322717"/>
                    <a:pt x="271806" y="281794"/>
                  </a:cubicBezTo>
                  <a:cubicBezTo>
                    <a:pt x="279354" y="269874"/>
                    <a:pt x="280149" y="256763"/>
                    <a:pt x="268627" y="249214"/>
                  </a:cubicBezTo>
                  <a:cubicBezTo>
                    <a:pt x="244391" y="233322"/>
                    <a:pt x="222142" y="212662"/>
                    <a:pt x="189165" y="216635"/>
                  </a:cubicBezTo>
                  <a:cubicBezTo>
                    <a:pt x="154598" y="221005"/>
                    <a:pt x="121621" y="215840"/>
                    <a:pt x="92221" y="195577"/>
                  </a:cubicBezTo>
                  <a:cubicBezTo>
                    <a:pt x="90631" y="194385"/>
                    <a:pt x="89042" y="193193"/>
                    <a:pt x="87850" y="193193"/>
                  </a:cubicBezTo>
                  <a:cubicBezTo>
                    <a:pt x="11169" y="187234"/>
                    <a:pt x="17923" y="121280"/>
                    <a:pt x="839" y="72411"/>
                  </a:cubicBezTo>
                  <a:cubicBezTo>
                    <a:pt x="-751" y="68438"/>
                    <a:pt x="-353" y="62478"/>
                    <a:pt x="4414" y="61286"/>
                  </a:cubicBezTo>
                  <a:cubicBezTo>
                    <a:pt x="39775" y="53737"/>
                    <a:pt x="58449" y="19171"/>
                    <a:pt x="95399" y="11225"/>
                  </a:cubicBezTo>
                  <a:cubicBezTo>
                    <a:pt x="145857" y="497"/>
                    <a:pt x="196713" y="-3873"/>
                    <a:pt x="245583" y="4073"/>
                  </a:cubicBezTo>
                  <a:cubicBezTo>
                    <a:pt x="313523" y="14800"/>
                    <a:pt x="382655" y="11622"/>
                    <a:pt x="450198" y="27117"/>
                  </a:cubicBezTo>
                  <a:cubicBezTo>
                    <a:pt x="469666" y="31487"/>
                    <a:pt x="491121" y="21157"/>
                    <a:pt x="508206" y="8841"/>
                  </a:cubicBezTo>
                  <a:cubicBezTo>
                    <a:pt x="516152" y="3278"/>
                    <a:pt x="521714" y="894"/>
                    <a:pt x="527277" y="10430"/>
                  </a:cubicBezTo>
                  <a:cubicBezTo>
                    <a:pt x="539991" y="31487"/>
                    <a:pt x="562637" y="37844"/>
                    <a:pt x="584092" y="43407"/>
                  </a:cubicBezTo>
                  <a:cubicBezTo>
                    <a:pt x="635345" y="57710"/>
                    <a:pt x="683420" y="77973"/>
                    <a:pt x="725137" y="111744"/>
                  </a:cubicBezTo>
                  <a:cubicBezTo>
                    <a:pt x="736660" y="120883"/>
                    <a:pt x="754539" y="155051"/>
                    <a:pt x="754142" y="170547"/>
                  </a:cubicBezTo>
                  <a:cubicBezTo>
                    <a:pt x="753347" y="191604"/>
                    <a:pt x="768445" y="195577"/>
                    <a:pt x="784337" y="19994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1" name="Free-form: Shape 303">
              <a:extLst>
                <a:ext uri="{FF2B5EF4-FFF2-40B4-BE49-F238E27FC236}">
                  <a16:creationId xmlns:a16="http://schemas.microsoft.com/office/drawing/2014/main" id="{BCB5BB3E-9005-69B9-4B3B-58A3424B93F8}"/>
                </a:ext>
              </a:extLst>
            </p:cNvPr>
            <p:cNvSpPr/>
            <p:nvPr/>
          </p:nvSpPr>
          <p:spPr>
            <a:xfrm>
              <a:off x="7379529" y="4000574"/>
              <a:ext cx="789688" cy="307481"/>
            </a:xfrm>
            <a:custGeom>
              <a:avLst/>
              <a:gdLst>
                <a:gd name="connsiteX0" fmla="*/ 789689 w 789688"/>
                <a:gd name="connsiteY0" fmla="*/ 84618 h 307481"/>
                <a:gd name="connsiteX1" fmla="*/ 761082 w 789688"/>
                <a:gd name="connsiteY1" fmla="*/ 133885 h 307481"/>
                <a:gd name="connsiteX2" fmla="*/ 741614 w 789688"/>
                <a:gd name="connsiteY2" fmla="*/ 173219 h 307481"/>
                <a:gd name="connsiteX3" fmla="*/ 685196 w 789688"/>
                <a:gd name="connsiteY3" fmla="*/ 186330 h 307481"/>
                <a:gd name="connsiteX4" fmla="*/ 611296 w 789688"/>
                <a:gd name="connsiteY4" fmla="*/ 165273 h 307481"/>
                <a:gd name="connsiteX5" fmla="*/ 577922 w 789688"/>
                <a:gd name="connsiteY5" fmla="*/ 163683 h 307481"/>
                <a:gd name="connsiteX6" fmla="*/ 472634 w 789688"/>
                <a:gd name="connsiteY6" fmla="*/ 226061 h 307481"/>
                <a:gd name="connsiteX7" fmla="*/ 438863 w 789688"/>
                <a:gd name="connsiteY7" fmla="*/ 242748 h 307481"/>
                <a:gd name="connsiteX8" fmla="*/ 389596 w 789688"/>
                <a:gd name="connsiteY8" fmla="*/ 226856 h 307481"/>
                <a:gd name="connsiteX9" fmla="*/ 337548 w 789688"/>
                <a:gd name="connsiteY9" fmla="*/ 242748 h 307481"/>
                <a:gd name="connsiteX10" fmla="*/ 291858 w 789688"/>
                <a:gd name="connsiteY10" fmla="*/ 260230 h 307481"/>
                <a:gd name="connsiteX11" fmla="*/ 252127 w 789688"/>
                <a:gd name="connsiteY11" fmla="*/ 288042 h 307481"/>
                <a:gd name="connsiteX12" fmla="*/ 239015 w 789688"/>
                <a:gd name="connsiteY12" fmla="*/ 297180 h 307481"/>
                <a:gd name="connsiteX13" fmla="*/ 130549 w 789688"/>
                <a:gd name="connsiteY13" fmla="*/ 306716 h 307481"/>
                <a:gd name="connsiteX14" fmla="*/ 86448 w 789688"/>
                <a:gd name="connsiteY14" fmla="*/ 286055 h 307481"/>
                <a:gd name="connsiteX15" fmla="*/ 12548 w 789688"/>
                <a:gd name="connsiteY15" fmla="*/ 231226 h 307481"/>
                <a:gd name="connsiteX16" fmla="*/ 7383 w 789688"/>
                <a:gd name="connsiteY16" fmla="*/ 225664 h 307481"/>
                <a:gd name="connsiteX17" fmla="*/ 15726 w 789688"/>
                <a:gd name="connsiteY17" fmla="*/ 137063 h 307481"/>
                <a:gd name="connsiteX18" fmla="*/ 52676 w 789688"/>
                <a:gd name="connsiteY18" fmla="*/ 129117 h 307481"/>
                <a:gd name="connsiteX19" fmla="*/ 162732 w 789688"/>
                <a:gd name="connsiteY19" fmla="*/ 62766 h 307481"/>
                <a:gd name="connsiteX20" fmla="*/ 254510 w 789688"/>
                <a:gd name="connsiteY20" fmla="*/ 4361 h 307481"/>
                <a:gd name="connsiteX21" fmla="*/ 266033 w 789688"/>
                <a:gd name="connsiteY21" fmla="*/ 6745 h 307481"/>
                <a:gd name="connsiteX22" fmla="*/ 316491 w 789688"/>
                <a:gd name="connsiteY22" fmla="*/ 12308 h 307481"/>
                <a:gd name="connsiteX23" fmla="*/ 362976 w 789688"/>
                <a:gd name="connsiteY23" fmla="*/ 14294 h 307481"/>
                <a:gd name="connsiteX24" fmla="*/ 400324 w 789688"/>
                <a:gd name="connsiteY24" fmla="*/ 55217 h 307481"/>
                <a:gd name="connsiteX25" fmla="*/ 418203 w 789688"/>
                <a:gd name="connsiteY25" fmla="*/ 60780 h 307481"/>
                <a:gd name="connsiteX26" fmla="*/ 462304 w 789688"/>
                <a:gd name="connsiteY26" fmla="*/ 41311 h 307481"/>
                <a:gd name="connsiteX27" fmla="*/ 539780 w 789688"/>
                <a:gd name="connsiteY27" fmla="*/ 34557 h 307481"/>
                <a:gd name="connsiteX28" fmla="*/ 594212 w 789688"/>
                <a:gd name="connsiteY28" fmla="*/ 30584 h 307481"/>
                <a:gd name="connsiteX29" fmla="*/ 701883 w 789688"/>
                <a:gd name="connsiteY29" fmla="*/ 38927 h 307481"/>
                <a:gd name="connsiteX30" fmla="*/ 788895 w 789688"/>
                <a:gd name="connsiteY30" fmla="*/ 84618 h 30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9688" h="307481">
                  <a:moveTo>
                    <a:pt x="789689" y="84618"/>
                  </a:moveTo>
                  <a:cubicBezTo>
                    <a:pt x="784921" y="103689"/>
                    <a:pt x="771810" y="117993"/>
                    <a:pt x="761082" y="133885"/>
                  </a:cubicBezTo>
                  <a:cubicBezTo>
                    <a:pt x="752739" y="146202"/>
                    <a:pt x="746382" y="159313"/>
                    <a:pt x="741614" y="173219"/>
                  </a:cubicBezTo>
                  <a:cubicBezTo>
                    <a:pt x="732874" y="199044"/>
                    <a:pt x="702678" y="206990"/>
                    <a:pt x="685196" y="186330"/>
                  </a:cubicBezTo>
                  <a:cubicBezTo>
                    <a:pt x="664139" y="161697"/>
                    <a:pt x="641492" y="155340"/>
                    <a:pt x="611296" y="165273"/>
                  </a:cubicBezTo>
                  <a:cubicBezTo>
                    <a:pt x="601364" y="168451"/>
                    <a:pt x="589047" y="167657"/>
                    <a:pt x="577922" y="163683"/>
                  </a:cubicBezTo>
                  <a:cubicBezTo>
                    <a:pt x="518723" y="143023"/>
                    <a:pt x="482170" y="164875"/>
                    <a:pt x="472634" y="226061"/>
                  </a:cubicBezTo>
                  <a:cubicBezTo>
                    <a:pt x="469456" y="246324"/>
                    <a:pt x="452769" y="245530"/>
                    <a:pt x="438863" y="242748"/>
                  </a:cubicBezTo>
                  <a:cubicBezTo>
                    <a:pt x="422176" y="239173"/>
                    <a:pt x="405886" y="232021"/>
                    <a:pt x="389596" y="226856"/>
                  </a:cubicBezTo>
                  <a:cubicBezTo>
                    <a:pt x="368539" y="220102"/>
                    <a:pt x="349865" y="222088"/>
                    <a:pt x="337548" y="242748"/>
                  </a:cubicBezTo>
                  <a:cubicBezTo>
                    <a:pt x="326821" y="260627"/>
                    <a:pt x="309339" y="260627"/>
                    <a:pt x="291858" y="260230"/>
                  </a:cubicBezTo>
                  <a:cubicBezTo>
                    <a:pt x="271595" y="260230"/>
                    <a:pt x="252127" y="259435"/>
                    <a:pt x="252127" y="288042"/>
                  </a:cubicBezTo>
                  <a:cubicBezTo>
                    <a:pt x="252127" y="296385"/>
                    <a:pt x="244975" y="295988"/>
                    <a:pt x="239015" y="297180"/>
                  </a:cubicBezTo>
                  <a:cubicBezTo>
                    <a:pt x="203257" y="305921"/>
                    <a:pt x="167102" y="309099"/>
                    <a:pt x="130549" y="306716"/>
                  </a:cubicBezTo>
                  <a:cubicBezTo>
                    <a:pt x="113862" y="305523"/>
                    <a:pt x="100751" y="294002"/>
                    <a:pt x="86448" y="286055"/>
                  </a:cubicBezTo>
                  <a:cubicBezTo>
                    <a:pt x="59430" y="270958"/>
                    <a:pt x="40757" y="244735"/>
                    <a:pt x="12548" y="231226"/>
                  </a:cubicBezTo>
                  <a:cubicBezTo>
                    <a:pt x="10164" y="230035"/>
                    <a:pt x="8972" y="227650"/>
                    <a:pt x="7383" y="225664"/>
                  </a:cubicBezTo>
                  <a:cubicBezTo>
                    <a:pt x="-6126" y="207785"/>
                    <a:pt x="231" y="152559"/>
                    <a:pt x="15726" y="137063"/>
                  </a:cubicBezTo>
                  <a:cubicBezTo>
                    <a:pt x="26851" y="125939"/>
                    <a:pt x="39962" y="129117"/>
                    <a:pt x="52676" y="129117"/>
                  </a:cubicBezTo>
                  <a:cubicBezTo>
                    <a:pt x="90421" y="128720"/>
                    <a:pt x="144455" y="95346"/>
                    <a:pt x="162732" y="62766"/>
                  </a:cubicBezTo>
                  <a:cubicBezTo>
                    <a:pt x="182597" y="27405"/>
                    <a:pt x="208025" y="-804"/>
                    <a:pt x="254510" y="4361"/>
                  </a:cubicBezTo>
                  <a:cubicBezTo>
                    <a:pt x="258484" y="4759"/>
                    <a:pt x="264046" y="1977"/>
                    <a:pt x="266033" y="6745"/>
                  </a:cubicBezTo>
                  <a:cubicBezTo>
                    <a:pt x="279541" y="40517"/>
                    <a:pt x="300201" y="21049"/>
                    <a:pt x="316491" y="12308"/>
                  </a:cubicBezTo>
                  <a:cubicBezTo>
                    <a:pt x="333575" y="2772"/>
                    <a:pt x="344303" y="-10737"/>
                    <a:pt x="362976" y="14294"/>
                  </a:cubicBezTo>
                  <a:cubicBezTo>
                    <a:pt x="373307" y="28200"/>
                    <a:pt x="397543" y="30981"/>
                    <a:pt x="400324" y="55217"/>
                  </a:cubicBezTo>
                  <a:cubicBezTo>
                    <a:pt x="401516" y="63958"/>
                    <a:pt x="411846" y="61177"/>
                    <a:pt x="418203" y="60780"/>
                  </a:cubicBezTo>
                  <a:cubicBezTo>
                    <a:pt x="435287" y="60382"/>
                    <a:pt x="450782" y="52436"/>
                    <a:pt x="462304" y="41311"/>
                  </a:cubicBezTo>
                  <a:cubicBezTo>
                    <a:pt x="487335" y="17075"/>
                    <a:pt x="512366" y="18665"/>
                    <a:pt x="539780" y="34557"/>
                  </a:cubicBezTo>
                  <a:cubicBezTo>
                    <a:pt x="558851" y="45682"/>
                    <a:pt x="576730" y="39722"/>
                    <a:pt x="594212" y="30584"/>
                  </a:cubicBezTo>
                  <a:cubicBezTo>
                    <a:pt x="631956" y="9924"/>
                    <a:pt x="670098" y="14691"/>
                    <a:pt x="701883" y="38927"/>
                  </a:cubicBezTo>
                  <a:cubicBezTo>
                    <a:pt x="728900" y="59190"/>
                    <a:pt x="757904" y="72699"/>
                    <a:pt x="788895" y="846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2" name="Free-form: Shape 304">
              <a:extLst>
                <a:ext uri="{FF2B5EF4-FFF2-40B4-BE49-F238E27FC236}">
                  <a16:creationId xmlns:a16="http://schemas.microsoft.com/office/drawing/2014/main" id="{19B51D43-4989-CC7C-3AD7-6ED031676BFC}"/>
                </a:ext>
              </a:extLst>
            </p:cNvPr>
            <p:cNvSpPr/>
            <p:nvPr/>
          </p:nvSpPr>
          <p:spPr>
            <a:xfrm>
              <a:off x="5301893" y="3656464"/>
              <a:ext cx="524170" cy="325022"/>
            </a:xfrm>
            <a:custGeom>
              <a:avLst/>
              <a:gdLst>
                <a:gd name="connsiteX0" fmla="*/ 484250 w 524170"/>
                <a:gd name="connsiteY0" fmla="*/ 211796 h 325022"/>
                <a:gd name="connsiteX1" fmla="*/ 446506 w 524170"/>
                <a:gd name="connsiteY1" fmla="*/ 240402 h 325022"/>
                <a:gd name="connsiteX2" fmla="*/ 440943 w 524170"/>
                <a:gd name="connsiteY2" fmla="*/ 293642 h 325022"/>
                <a:gd name="connsiteX3" fmla="*/ 448492 w 524170"/>
                <a:gd name="connsiteY3" fmla="*/ 317878 h 325022"/>
                <a:gd name="connsiteX4" fmla="*/ 410350 w 524170"/>
                <a:gd name="connsiteY4" fmla="*/ 319070 h 325022"/>
                <a:gd name="connsiteX5" fmla="*/ 352343 w 524170"/>
                <a:gd name="connsiteY5" fmla="*/ 281723 h 325022"/>
                <a:gd name="connsiteX6" fmla="*/ 323736 w 524170"/>
                <a:gd name="connsiteY6" fmla="*/ 233251 h 325022"/>
                <a:gd name="connsiteX7" fmla="*/ 315393 w 524170"/>
                <a:gd name="connsiteY7" fmla="*/ 208220 h 325022"/>
                <a:gd name="connsiteX8" fmla="*/ 289567 w 524170"/>
                <a:gd name="connsiteY8" fmla="*/ 222523 h 325022"/>
                <a:gd name="connsiteX9" fmla="*/ 247055 w 524170"/>
                <a:gd name="connsiteY9" fmla="*/ 247554 h 325022"/>
                <a:gd name="connsiteX10" fmla="*/ 229176 w 524170"/>
                <a:gd name="connsiteY10" fmla="*/ 232456 h 325022"/>
                <a:gd name="connsiteX11" fmla="*/ 229176 w 524170"/>
                <a:gd name="connsiteY11" fmla="*/ 214180 h 325022"/>
                <a:gd name="connsiteX12" fmla="*/ 186664 w 524170"/>
                <a:gd name="connsiteY12" fmla="*/ 174448 h 325022"/>
                <a:gd name="connsiteX13" fmla="*/ 153290 w 524170"/>
                <a:gd name="connsiteY13" fmla="*/ 160145 h 325022"/>
                <a:gd name="connsiteX14" fmla="*/ 140179 w 524170"/>
                <a:gd name="connsiteY14" fmla="*/ 156172 h 325022"/>
                <a:gd name="connsiteX15" fmla="*/ 96871 w 524170"/>
                <a:gd name="connsiteY15" fmla="*/ 131142 h 325022"/>
                <a:gd name="connsiteX16" fmla="*/ 56346 w 524170"/>
                <a:gd name="connsiteY16" fmla="*/ 106508 h 325022"/>
                <a:gd name="connsiteX17" fmla="*/ 325 w 524170"/>
                <a:gd name="connsiteY17" fmla="*/ 45322 h 325022"/>
                <a:gd name="connsiteX18" fmla="*/ 11052 w 524170"/>
                <a:gd name="connsiteY18" fmla="*/ 35389 h 325022"/>
                <a:gd name="connsiteX19" fmla="*/ 82171 w 524170"/>
                <a:gd name="connsiteY19" fmla="*/ 3207 h 325022"/>
                <a:gd name="connsiteX20" fmla="*/ 99255 w 524170"/>
                <a:gd name="connsiteY20" fmla="*/ 11153 h 325022"/>
                <a:gd name="connsiteX21" fmla="*/ 123094 w 524170"/>
                <a:gd name="connsiteY21" fmla="*/ 28635 h 325022"/>
                <a:gd name="connsiteX22" fmla="*/ 173950 w 524170"/>
                <a:gd name="connsiteY22" fmla="*/ 36979 h 325022"/>
                <a:gd name="connsiteX23" fmla="*/ 196994 w 524170"/>
                <a:gd name="connsiteY23" fmla="*/ 36979 h 325022"/>
                <a:gd name="connsiteX24" fmla="*/ 236725 w 524170"/>
                <a:gd name="connsiteY24" fmla="*/ 18305 h 325022"/>
                <a:gd name="connsiteX25" fmla="*/ 347178 w 524170"/>
                <a:gd name="connsiteY25" fmla="*/ 29 h 325022"/>
                <a:gd name="connsiteX26" fmla="*/ 349562 w 524170"/>
                <a:gd name="connsiteY26" fmla="*/ 426 h 325022"/>
                <a:gd name="connsiteX27" fmla="*/ 429024 w 524170"/>
                <a:gd name="connsiteY27" fmla="*/ 38568 h 325022"/>
                <a:gd name="connsiteX28" fmla="*/ 437367 w 524170"/>
                <a:gd name="connsiteY28" fmla="*/ 74326 h 325022"/>
                <a:gd name="connsiteX29" fmla="*/ 426640 w 524170"/>
                <a:gd name="connsiteY29" fmla="*/ 102933 h 325022"/>
                <a:gd name="connsiteX30" fmla="*/ 459220 w 524170"/>
                <a:gd name="connsiteY30" fmla="*/ 122003 h 325022"/>
                <a:gd name="connsiteX31" fmla="*/ 494183 w 524170"/>
                <a:gd name="connsiteY31" fmla="*/ 129155 h 325022"/>
                <a:gd name="connsiteX32" fmla="*/ 504116 w 524170"/>
                <a:gd name="connsiteY32" fmla="*/ 149815 h 325022"/>
                <a:gd name="connsiteX33" fmla="*/ 506897 w 524170"/>
                <a:gd name="connsiteY33" fmla="*/ 162926 h 325022"/>
                <a:gd name="connsiteX34" fmla="*/ 523584 w 524170"/>
                <a:gd name="connsiteY34" fmla="*/ 179216 h 325022"/>
                <a:gd name="connsiteX35" fmla="*/ 498951 w 524170"/>
                <a:gd name="connsiteY35" fmla="*/ 213782 h 325022"/>
                <a:gd name="connsiteX36" fmla="*/ 483853 w 524170"/>
                <a:gd name="connsiteY36" fmla="*/ 211796 h 32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24170" h="325022">
                  <a:moveTo>
                    <a:pt x="484250" y="211796"/>
                  </a:moveTo>
                  <a:cubicBezTo>
                    <a:pt x="461206" y="206233"/>
                    <a:pt x="455644" y="226894"/>
                    <a:pt x="446506" y="240402"/>
                  </a:cubicBezTo>
                  <a:cubicBezTo>
                    <a:pt x="435381" y="256295"/>
                    <a:pt x="428229" y="274174"/>
                    <a:pt x="440943" y="293642"/>
                  </a:cubicBezTo>
                  <a:cubicBezTo>
                    <a:pt x="445711" y="300794"/>
                    <a:pt x="463590" y="307548"/>
                    <a:pt x="448492" y="317878"/>
                  </a:cubicBezTo>
                  <a:cubicBezTo>
                    <a:pt x="438162" y="325030"/>
                    <a:pt x="417899" y="329003"/>
                    <a:pt x="410350" y="319070"/>
                  </a:cubicBezTo>
                  <a:cubicBezTo>
                    <a:pt x="394458" y="299602"/>
                    <a:pt x="373003" y="290464"/>
                    <a:pt x="352343" y="281723"/>
                  </a:cubicBezTo>
                  <a:cubicBezTo>
                    <a:pt x="328504" y="271790"/>
                    <a:pt x="324134" y="255103"/>
                    <a:pt x="323736" y="233251"/>
                  </a:cubicBezTo>
                  <a:cubicBezTo>
                    <a:pt x="323736" y="224112"/>
                    <a:pt x="327312" y="211398"/>
                    <a:pt x="315393" y="208220"/>
                  </a:cubicBezTo>
                  <a:cubicBezTo>
                    <a:pt x="304665" y="205439"/>
                    <a:pt x="294335" y="213782"/>
                    <a:pt x="289567" y="222523"/>
                  </a:cubicBezTo>
                  <a:cubicBezTo>
                    <a:pt x="280032" y="240402"/>
                    <a:pt x="264140" y="244773"/>
                    <a:pt x="247055" y="247554"/>
                  </a:cubicBezTo>
                  <a:cubicBezTo>
                    <a:pt x="235930" y="249540"/>
                    <a:pt x="227984" y="245965"/>
                    <a:pt x="229176" y="232456"/>
                  </a:cubicBezTo>
                  <a:cubicBezTo>
                    <a:pt x="229574" y="226496"/>
                    <a:pt x="229574" y="220139"/>
                    <a:pt x="229176" y="214180"/>
                  </a:cubicBezTo>
                  <a:cubicBezTo>
                    <a:pt x="226792" y="184381"/>
                    <a:pt x="216462" y="175243"/>
                    <a:pt x="186664" y="174448"/>
                  </a:cubicBezTo>
                  <a:cubicBezTo>
                    <a:pt x="173950" y="174448"/>
                    <a:pt x="158057" y="180806"/>
                    <a:pt x="153290" y="160145"/>
                  </a:cubicBezTo>
                  <a:cubicBezTo>
                    <a:pt x="152098" y="154980"/>
                    <a:pt x="145741" y="156172"/>
                    <a:pt x="140179" y="156172"/>
                  </a:cubicBezTo>
                  <a:cubicBezTo>
                    <a:pt x="121902" y="155775"/>
                    <a:pt x="106407" y="149021"/>
                    <a:pt x="96871" y="131142"/>
                  </a:cubicBezTo>
                  <a:cubicBezTo>
                    <a:pt x="88925" y="116044"/>
                    <a:pt x="75019" y="107700"/>
                    <a:pt x="56346" y="106508"/>
                  </a:cubicBezTo>
                  <a:cubicBezTo>
                    <a:pt x="17409" y="104522"/>
                    <a:pt x="-2854" y="81875"/>
                    <a:pt x="325" y="45322"/>
                  </a:cubicBezTo>
                  <a:cubicBezTo>
                    <a:pt x="722" y="38568"/>
                    <a:pt x="6682" y="37376"/>
                    <a:pt x="11052" y="35389"/>
                  </a:cubicBezTo>
                  <a:cubicBezTo>
                    <a:pt x="34494" y="24265"/>
                    <a:pt x="57935" y="13140"/>
                    <a:pt x="82171" y="3207"/>
                  </a:cubicBezTo>
                  <a:cubicBezTo>
                    <a:pt x="88925" y="426"/>
                    <a:pt x="98461" y="-5136"/>
                    <a:pt x="99255" y="11153"/>
                  </a:cubicBezTo>
                  <a:cubicBezTo>
                    <a:pt x="100050" y="24662"/>
                    <a:pt x="109585" y="29430"/>
                    <a:pt x="123094" y="28635"/>
                  </a:cubicBezTo>
                  <a:cubicBezTo>
                    <a:pt x="140576" y="27443"/>
                    <a:pt x="157660" y="27046"/>
                    <a:pt x="173950" y="36979"/>
                  </a:cubicBezTo>
                  <a:cubicBezTo>
                    <a:pt x="180704" y="40952"/>
                    <a:pt x="189048" y="39760"/>
                    <a:pt x="196994" y="36979"/>
                  </a:cubicBezTo>
                  <a:cubicBezTo>
                    <a:pt x="210900" y="32211"/>
                    <a:pt x="225203" y="27841"/>
                    <a:pt x="236725" y="18305"/>
                  </a:cubicBezTo>
                  <a:cubicBezTo>
                    <a:pt x="270099" y="-8712"/>
                    <a:pt x="310228" y="5591"/>
                    <a:pt x="347178" y="29"/>
                  </a:cubicBezTo>
                  <a:cubicBezTo>
                    <a:pt x="347972" y="29"/>
                    <a:pt x="349562" y="29"/>
                    <a:pt x="349562" y="426"/>
                  </a:cubicBezTo>
                  <a:cubicBezTo>
                    <a:pt x="364262" y="37376"/>
                    <a:pt x="403199" y="24265"/>
                    <a:pt x="429024" y="38568"/>
                  </a:cubicBezTo>
                  <a:cubicBezTo>
                    <a:pt x="447698" y="49296"/>
                    <a:pt x="451671" y="56844"/>
                    <a:pt x="437367" y="74326"/>
                  </a:cubicBezTo>
                  <a:cubicBezTo>
                    <a:pt x="430613" y="82670"/>
                    <a:pt x="419091" y="88232"/>
                    <a:pt x="426640" y="102933"/>
                  </a:cubicBezTo>
                  <a:cubicBezTo>
                    <a:pt x="433792" y="117236"/>
                    <a:pt x="443327" y="122798"/>
                    <a:pt x="459220" y="122003"/>
                  </a:cubicBezTo>
                  <a:cubicBezTo>
                    <a:pt x="471139" y="121606"/>
                    <a:pt x="483853" y="121209"/>
                    <a:pt x="494183" y="129155"/>
                  </a:cubicBezTo>
                  <a:cubicBezTo>
                    <a:pt x="500540" y="134320"/>
                    <a:pt x="510075" y="138293"/>
                    <a:pt x="504116" y="149815"/>
                  </a:cubicBezTo>
                  <a:cubicBezTo>
                    <a:pt x="501732" y="154583"/>
                    <a:pt x="500540" y="161337"/>
                    <a:pt x="506897" y="162926"/>
                  </a:cubicBezTo>
                  <a:cubicBezTo>
                    <a:pt x="516432" y="165708"/>
                    <a:pt x="526762" y="172065"/>
                    <a:pt x="523584" y="179216"/>
                  </a:cubicBezTo>
                  <a:cubicBezTo>
                    <a:pt x="518419" y="191930"/>
                    <a:pt x="508089" y="203055"/>
                    <a:pt x="498951" y="213782"/>
                  </a:cubicBezTo>
                  <a:cubicBezTo>
                    <a:pt x="494580" y="218550"/>
                    <a:pt x="489415" y="211001"/>
                    <a:pt x="483853" y="21179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3" name="Free-form: Shape 305">
              <a:extLst>
                <a:ext uri="{FF2B5EF4-FFF2-40B4-BE49-F238E27FC236}">
                  <a16:creationId xmlns:a16="http://schemas.microsoft.com/office/drawing/2014/main" id="{633E87E3-D9CE-993F-9258-C48DB7FD565D}"/>
                </a:ext>
              </a:extLst>
            </p:cNvPr>
            <p:cNvSpPr/>
            <p:nvPr/>
          </p:nvSpPr>
          <p:spPr>
            <a:xfrm>
              <a:off x="6868817" y="4491302"/>
              <a:ext cx="419247" cy="242128"/>
            </a:xfrm>
            <a:custGeom>
              <a:avLst/>
              <a:gdLst>
                <a:gd name="connsiteX0" fmla="*/ 0 w 419247"/>
                <a:gd name="connsiteY0" fmla="*/ 92516 h 242128"/>
                <a:gd name="connsiteX1" fmla="*/ 93766 w 419247"/>
                <a:gd name="connsiteY1" fmla="*/ 70266 h 242128"/>
                <a:gd name="connsiteX2" fmla="*/ 214548 w 419247"/>
                <a:gd name="connsiteY2" fmla="*/ 49209 h 242128"/>
                <a:gd name="connsiteX3" fmla="*/ 226070 w 419247"/>
                <a:gd name="connsiteY3" fmla="*/ 43646 h 242128"/>
                <a:gd name="connsiteX4" fmla="*/ 367116 w 419247"/>
                <a:gd name="connsiteY4" fmla="*/ 35303 h 242128"/>
                <a:gd name="connsiteX5" fmla="*/ 384200 w 419247"/>
                <a:gd name="connsiteY5" fmla="*/ 18219 h 242128"/>
                <a:gd name="connsiteX6" fmla="*/ 389762 w 419247"/>
                <a:gd name="connsiteY6" fmla="*/ 1532 h 242128"/>
                <a:gd name="connsiteX7" fmla="*/ 410025 w 419247"/>
                <a:gd name="connsiteY7" fmla="*/ 7888 h 242128"/>
                <a:gd name="connsiteX8" fmla="*/ 408436 w 419247"/>
                <a:gd name="connsiteY8" fmla="*/ 48414 h 242128"/>
                <a:gd name="connsiteX9" fmla="*/ 372678 w 419247"/>
                <a:gd name="connsiteY9" fmla="*/ 82583 h 242128"/>
                <a:gd name="connsiteX10" fmla="*/ 348839 w 419247"/>
                <a:gd name="connsiteY10" fmla="*/ 89337 h 242128"/>
                <a:gd name="connsiteX11" fmla="*/ 314274 w 419247"/>
                <a:gd name="connsiteY11" fmla="*/ 140591 h 242128"/>
                <a:gd name="connsiteX12" fmla="*/ 298778 w 419247"/>
                <a:gd name="connsiteY12" fmla="*/ 173568 h 242128"/>
                <a:gd name="connsiteX13" fmla="*/ 265801 w 419247"/>
                <a:gd name="connsiteY13" fmla="*/ 188268 h 242128"/>
                <a:gd name="connsiteX14" fmla="*/ 260636 w 419247"/>
                <a:gd name="connsiteY14" fmla="*/ 215285 h 242128"/>
                <a:gd name="connsiteX15" fmla="*/ 263020 w 419247"/>
                <a:gd name="connsiteY15" fmla="*/ 234356 h 242128"/>
                <a:gd name="connsiteX16" fmla="*/ 244744 w 419247"/>
                <a:gd name="connsiteY16" fmla="*/ 236740 h 242128"/>
                <a:gd name="connsiteX17" fmla="*/ 217329 w 419247"/>
                <a:gd name="connsiteY17" fmla="*/ 234754 h 242128"/>
                <a:gd name="connsiteX18" fmla="*/ 183558 w 419247"/>
                <a:gd name="connsiteY18" fmla="*/ 216080 h 242128"/>
                <a:gd name="connsiteX19" fmla="*/ 148594 w 419247"/>
                <a:gd name="connsiteY19" fmla="*/ 216080 h 242128"/>
                <a:gd name="connsiteX20" fmla="*/ 130716 w 419247"/>
                <a:gd name="connsiteY20" fmla="*/ 233561 h 242128"/>
                <a:gd name="connsiteX21" fmla="*/ 46485 w 419247"/>
                <a:gd name="connsiteY21" fmla="*/ 241508 h 242128"/>
                <a:gd name="connsiteX22" fmla="*/ 30990 w 419247"/>
                <a:gd name="connsiteY22" fmla="*/ 230780 h 242128"/>
                <a:gd name="connsiteX23" fmla="*/ 48472 w 419247"/>
                <a:gd name="connsiteY23" fmla="*/ 212107 h 242128"/>
                <a:gd name="connsiteX24" fmla="*/ 69530 w 419247"/>
                <a:gd name="connsiteY24" fmla="*/ 204160 h 242128"/>
                <a:gd name="connsiteX25" fmla="*/ 53240 w 419247"/>
                <a:gd name="connsiteY25" fmla="*/ 189857 h 242128"/>
                <a:gd name="connsiteX26" fmla="*/ 34566 w 419247"/>
                <a:gd name="connsiteY26" fmla="*/ 127479 h 242128"/>
                <a:gd name="connsiteX27" fmla="*/ 27017 w 419247"/>
                <a:gd name="connsiteY27" fmla="*/ 104833 h 242128"/>
                <a:gd name="connsiteX28" fmla="*/ 0 w 419247"/>
                <a:gd name="connsiteY28" fmla="*/ 92516 h 24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9247" h="242128">
                  <a:moveTo>
                    <a:pt x="0" y="92516"/>
                  </a:moveTo>
                  <a:cubicBezTo>
                    <a:pt x="25428" y="51990"/>
                    <a:pt x="62775" y="68677"/>
                    <a:pt x="93766" y="70266"/>
                  </a:cubicBezTo>
                  <a:cubicBezTo>
                    <a:pt x="136675" y="72650"/>
                    <a:pt x="178393" y="80994"/>
                    <a:pt x="214548" y="49209"/>
                  </a:cubicBezTo>
                  <a:cubicBezTo>
                    <a:pt x="217727" y="46428"/>
                    <a:pt x="222494" y="43249"/>
                    <a:pt x="226070" y="43646"/>
                  </a:cubicBezTo>
                  <a:cubicBezTo>
                    <a:pt x="273748" y="48414"/>
                    <a:pt x="319438" y="28151"/>
                    <a:pt x="367116" y="35303"/>
                  </a:cubicBezTo>
                  <a:cubicBezTo>
                    <a:pt x="382611" y="37687"/>
                    <a:pt x="389762" y="34111"/>
                    <a:pt x="384200" y="18219"/>
                  </a:cubicBezTo>
                  <a:cubicBezTo>
                    <a:pt x="381419" y="9875"/>
                    <a:pt x="381816" y="4313"/>
                    <a:pt x="389762" y="1532"/>
                  </a:cubicBezTo>
                  <a:cubicBezTo>
                    <a:pt x="397709" y="-1250"/>
                    <a:pt x="407244" y="-852"/>
                    <a:pt x="410025" y="7888"/>
                  </a:cubicBezTo>
                  <a:cubicBezTo>
                    <a:pt x="413999" y="20602"/>
                    <a:pt x="429494" y="30138"/>
                    <a:pt x="408436" y="48414"/>
                  </a:cubicBezTo>
                  <a:cubicBezTo>
                    <a:pt x="397311" y="57950"/>
                    <a:pt x="380227" y="66691"/>
                    <a:pt x="372678" y="82583"/>
                  </a:cubicBezTo>
                  <a:cubicBezTo>
                    <a:pt x="368308" y="92119"/>
                    <a:pt x="357580" y="88940"/>
                    <a:pt x="348839" y="89337"/>
                  </a:cubicBezTo>
                  <a:cubicBezTo>
                    <a:pt x="310300" y="92119"/>
                    <a:pt x="300765" y="105627"/>
                    <a:pt x="314274" y="140591"/>
                  </a:cubicBezTo>
                  <a:cubicBezTo>
                    <a:pt x="321028" y="157675"/>
                    <a:pt x="318247" y="168800"/>
                    <a:pt x="298778" y="173568"/>
                  </a:cubicBezTo>
                  <a:cubicBezTo>
                    <a:pt x="287256" y="176349"/>
                    <a:pt x="276132" y="181116"/>
                    <a:pt x="265801" y="188268"/>
                  </a:cubicBezTo>
                  <a:cubicBezTo>
                    <a:pt x="254279" y="196214"/>
                    <a:pt x="249909" y="204160"/>
                    <a:pt x="260636" y="215285"/>
                  </a:cubicBezTo>
                  <a:cubicBezTo>
                    <a:pt x="266596" y="221245"/>
                    <a:pt x="266199" y="227999"/>
                    <a:pt x="263020" y="234356"/>
                  </a:cubicBezTo>
                  <a:cubicBezTo>
                    <a:pt x="258252" y="242700"/>
                    <a:pt x="251896" y="238727"/>
                    <a:pt x="244744" y="236740"/>
                  </a:cubicBezTo>
                  <a:cubicBezTo>
                    <a:pt x="236003" y="234356"/>
                    <a:pt x="227660" y="231972"/>
                    <a:pt x="217329" y="234754"/>
                  </a:cubicBezTo>
                  <a:cubicBezTo>
                    <a:pt x="202629" y="238727"/>
                    <a:pt x="192696" y="228794"/>
                    <a:pt x="183558" y="216080"/>
                  </a:cubicBezTo>
                  <a:cubicBezTo>
                    <a:pt x="173625" y="201777"/>
                    <a:pt x="160911" y="193036"/>
                    <a:pt x="148594" y="216080"/>
                  </a:cubicBezTo>
                  <a:cubicBezTo>
                    <a:pt x="144621" y="223232"/>
                    <a:pt x="136278" y="233959"/>
                    <a:pt x="130716" y="233561"/>
                  </a:cubicBezTo>
                  <a:cubicBezTo>
                    <a:pt x="101712" y="231178"/>
                    <a:pt x="74297" y="236343"/>
                    <a:pt x="46485" y="241508"/>
                  </a:cubicBezTo>
                  <a:cubicBezTo>
                    <a:pt x="40526" y="242700"/>
                    <a:pt x="27415" y="243494"/>
                    <a:pt x="30990" y="230780"/>
                  </a:cubicBezTo>
                  <a:cubicBezTo>
                    <a:pt x="32977" y="222834"/>
                    <a:pt x="37347" y="210518"/>
                    <a:pt x="48472" y="212107"/>
                  </a:cubicBezTo>
                  <a:cubicBezTo>
                    <a:pt x="58405" y="213299"/>
                    <a:pt x="67543" y="213299"/>
                    <a:pt x="69530" y="204160"/>
                  </a:cubicBezTo>
                  <a:cubicBezTo>
                    <a:pt x="71516" y="194625"/>
                    <a:pt x="59597" y="193830"/>
                    <a:pt x="53240" y="189857"/>
                  </a:cubicBezTo>
                  <a:cubicBezTo>
                    <a:pt x="28209" y="175157"/>
                    <a:pt x="21852" y="153305"/>
                    <a:pt x="34566" y="127479"/>
                  </a:cubicBezTo>
                  <a:cubicBezTo>
                    <a:pt x="39334" y="117546"/>
                    <a:pt x="39334" y="109600"/>
                    <a:pt x="27017" y="104833"/>
                  </a:cubicBezTo>
                  <a:cubicBezTo>
                    <a:pt x="18276" y="101654"/>
                    <a:pt x="9933" y="97283"/>
                    <a:pt x="0" y="9251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4" name="Free-form: Shape 306">
              <a:extLst>
                <a:ext uri="{FF2B5EF4-FFF2-40B4-BE49-F238E27FC236}">
                  <a16:creationId xmlns:a16="http://schemas.microsoft.com/office/drawing/2014/main" id="{DC45BDBF-DBBE-B669-B6C4-F2E7C15462FD}"/>
                </a:ext>
              </a:extLst>
            </p:cNvPr>
            <p:cNvSpPr/>
            <p:nvPr/>
          </p:nvSpPr>
          <p:spPr>
            <a:xfrm>
              <a:off x="6511658" y="624922"/>
              <a:ext cx="1608791" cy="2311515"/>
            </a:xfrm>
            <a:custGeom>
              <a:avLst/>
              <a:gdLst>
                <a:gd name="connsiteX0" fmla="*/ 733016 w 1608791"/>
                <a:gd name="connsiteY0" fmla="*/ 2058952 h 2311515"/>
                <a:gd name="connsiteX1" fmla="*/ 727453 w 1608791"/>
                <a:gd name="connsiteY1" fmla="*/ 2074845 h 2311515"/>
                <a:gd name="connsiteX2" fmla="*/ 727453 w 1608791"/>
                <a:gd name="connsiteY2" fmla="*/ 2074845 h 2311515"/>
                <a:gd name="connsiteX3" fmla="*/ 721891 w 1608791"/>
                <a:gd name="connsiteY3" fmla="*/ 2140004 h 2311515"/>
                <a:gd name="connsiteX4" fmla="*/ 728248 w 1608791"/>
                <a:gd name="connsiteY4" fmla="*/ 2152718 h 2311515"/>
                <a:gd name="connsiteX5" fmla="*/ 741757 w 1608791"/>
                <a:gd name="connsiteY5" fmla="*/ 2146758 h 2311515"/>
                <a:gd name="connsiteX6" fmla="*/ 755265 w 1608791"/>
                <a:gd name="connsiteY6" fmla="*/ 2128084 h 2311515"/>
                <a:gd name="connsiteX7" fmla="*/ 813670 w 1608791"/>
                <a:gd name="connsiteY7" fmla="*/ 1975517 h 2311515"/>
                <a:gd name="connsiteX8" fmla="*/ 812478 w 1608791"/>
                <a:gd name="connsiteY8" fmla="*/ 1961611 h 2311515"/>
                <a:gd name="connsiteX9" fmla="*/ 798572 w 1608791"/>
                <a:gd name="connsiteY9" fmla="*/ 1965187 h 2311515"/>
                <a:gd name="connsiteX10" fmla="*/ 779104 w 1608791"/>
                <a:gd name="connsiteY10" fmla="*/ 2001342 h 2311515"/>
                <a:gd name="connsiteX11" fmla="*/ 732619 w 1608791"/>
                <a:gd name="connsiteY11" fmla="*/ 2059747 h 2311515"/>
                <a:gd name="connsiteX12" fmla="*/ 732619 w 1608791"/>
                <a:gd name="connsiteY12" fmla="*/ 2059747 h 2311515"/>
                <a:gd name="connsiteX13" fmla="*/ 1038151 w 1608791"/>
                <a:gd name="connsiteY13" fmla="*/ 1860694 h 2311515"/>
                <a:gd name="connsiteX14" fmla="*/ 954716 w 1608791"/>
                <a:gd name="connsiteY14" fmla="*/ 1984258 h 2311515"/>
                <a:gd name="connsiteX15" fmla="*/ 956702 w 1608791"/>
                <a:gd name="connsiteY15" fmla="*/ 2032332 h 2311515"/>
                <a:gd name="connsiteX16" fmla="*/ 966238 w 1608791"/>
                <a:gd name="connsiteY16" fmla="*/ 2041868 h 2311515"/>
                <a:gd name="connsiteX17" fmla="*/ 986898 w 1608791"/>
                <a:gd name="connsiteY17" fmla="*/ 2026770 h 2311515"/>
                <a:gd name="connsiteX18" fmla="*/ 1050070 w 1608791"/>
                <a:gd name="connsiteY18" fmla="*/ 1952870 h 2311515"/>
                <a:gd name="connsiteX19" fmla="*/ 1050070 w 1608791"/>
                <a:gd name="connsiteY19" fmla="*/ 1938567 h 2311515"/>
                <a:gd name="connsiteX20" fmla="*/ 1042919 w 1608791"/>
                <a:gd name="connsiteY20" fmla="*/ 1929429 h 2311515"/>
                <a:gd name="connsiteX21" fmla="*/ 1069936 w 1608791"/>
                <a:gd name="connsiteY21" fmla="*/ 1871024 h 2311515"/>
                <a:gd name="connsiteX22" fmla="*/ 1088212 w 1608791"/>
                <a:gd name="connsiteY22" fmla="*/ 1869832 h 2311515"/>
                <a:gd name="connsiteX23" fmla="*/ 1104105 w 1608791"/>
                <a:gd name="connsiteY23" fmla="*/ 1855926 h 2311515"/>
                <a:gd name="connsiteX24" fmla="*/ 1088212 w 1608791"/>
                <a:gd name="connsiteY24" fmla="*/ 1843609 h 2311515"/>
                <a:gd name="connsiteX25" fmla="*/ 1038548 w 1608791"/>
                <a:gd name="connsiteY25" fmla="*/ 1860694 h 2311515"/>
                <a:gd name="connsiteX26" fmla="*/ 983719 w 1608791"/>
                <a:gd name="connsiteY26" fmla="*/ 1585357 h 2311515"/>
                <a:gd name="connsiteX27" fmla="*/ 959881 w 1608791"/>
                <a:gd name="connsiteY27" fmla="*/ 1615552 h 2311515"/>
                <a:gd name="connsiteX28" fmla="*/ 983719 w 1608791"/>
                <a:gd name="connsiteY28" fmla="*/ 1585357 h 2311515"/>
                <a:gd name="connsiteX29" fmla="*/ 199426 w 1608791"/>
                <a:gd name="connsiteY29" fmla="*/ 2179735 h 2311515"/>
                <a:gd name="connsiteX30" fmla="*/ 196248 w 1608791"/>
                <a:gd name="connsiteY30" fmla="*/ 2146361 h 2311515"/>
                <a:gd name="connsiteX31" fmla="*/ 220484 w 1608791"/>
                <a:gd name="connsiteY31" fmla="*/ 2150334 h 2311515"/>
                <a:gd name="connsiteX32" fmla="*/ 234390 w 1608791"/>
                <a:gd name="connsiteY32" fmla="*/ 2108219 h 2311515"/>
                <a:gd name="connsiteX33" fmla="*/ 231211 w 1608791"/>
                <a:gd name="connsiteY33" fmla="*/ 2088750 h 2311515"/>
                <a:gd name="connsiteX34" fmla="*/ 160887 w 1608791"/>
                <a:gd name="connsiteY34" fmla="*/ 2018029 h 2311515"/>
                <a:gd name="connsiteX35" fmla="*/ 136651 w 1608791"/>
                <a:gd name="connsiteY35" fmla="*/ 1975517 h 2311515"/>
                <a:gd name="connsiteX36" fmla="*/ 111621 w 1608791"/>
                <a:gd name="connsiteY36" fmla="*/ 1954062 h 2311515"/>
                <a:gd name="connsiteX37" fmla="*/ 104469 w 1608791"/>
                <a:gd name="connsiteY37" fmla="*/ 1942540 h 2311515"/>
                <a:gd name="connsiteX38" fmla="*/ 88576 w 1608791"/>
                <a:gd name="connsiteY38" fmla="*/ 1898041 h 2311515"/>
                <a:gd name="connsiteX39" fmla="*/ 79438 w 1608791"/>
                <a:gd name="connsiteY39" fmla="*/ 1855131 h 2311515"/>
                <a:gd name="connsiteX40" fmla="*/ 82220 w 1608791"/>
                <a:gd name="connsiteY40" fmla="*/ 1848377 h 2311515"/>
                <a:gd name="connsiteX41" fmla="*/ 77849 w 1608791"/>
                <a:gd name="connsiteY41" fmla="*/ 1853939 h 2311515"/>
                <a:gd name="connsiteX42" fmla="*/ 57189 w 1608791"/>
                <a:gd name="connsiteY42" fmla="*/ 1836855 h 2311515"/>
                <a:gd name="connsiteX43" fmla="*/ 46859 w 1608791"/>
                <a:gd name="connsiteY43" fmla="*/ 1828114 h 2311515"/>
                <a:gd name="connsiteX44" fmla="*/ 40899 w 1608791"/>
                <a:gd name="connsiteY44" fmla="*/ 1814606 h 2311515"/>
                <a:gd name="connsiteX45" fmla="*/ 30966 w 1608791"/>
                <a:gd name="connsiteY45" fmla="*/ 1785999 h 2311515"/>
                <a:gd name="connsiteX46" fmla="*/ 15869 w 1608791"/>
                <a:gd name="connsiteY46" fmla="*/ 1765339 h 2311515"/>
                <a:gd name="connsiteX47" fmla="*/ 2360 w 1608791"/>
                <a:gd name="connsiteY47" fmla="*/ 1712496 h 2311515"/>
                <a:gd name="connsiteX48" fmla="*/ 1565 w 1608791"/>
                <a:gd name="connsiteY48" fmla="*/ 1681506 h 2311515"/>
                <a:gd name="connsiteX49" fmla="*/ 13087 w 1608791"/>
                <a:gd name="connsiteY49" fmla="*/ 1668395 h 2311515"/>
                <a:gd name="connsiteX50" fmla="*/ 26596 w 1608791"/>
                <a:gd name="connsiteY50" fmla="*/ 1677136 h 2311515"/>
                <a:gd name="connsiteX51" fmla="*/ 61162 w 1608791"/>
                <a:gd name="connsiteY51" fmla="*/ 1700577 h 2311515"/>
                <a:gd name="connsiteX52" fmla="*/ 86987 w 1608791"/>
                <a:gd name="connsiteY52" fmla="*/ 1664819 h 2311515"/>
                <a:gd name="connsiteX53" fmla="*/ 88576 w 1608791"/>
                <a:gd name="connsiteY53" fmla="*/ 1591316 h 2311515"/>
                <a:gd name="connsiteX54" fmla="*/ 94139 w 1608791"/>
                <a:gd name="connsiteY54" fmla="*/ 1567478 h 2311515"/>
                <a:gd name="connsiteX55" fmla="*/ 108839 w 1608791"/>
                <a:gd name="connsiteY55" fmla="*/ 1530130 h 2311515"/>
                <a:gd name="connsiteX56" fmla="*/ 126321 w 1608791"/>
                <a:gd name="connsiteY56" fmla="*/ 1519800 h 2311515"/>
                <a:gd name="connsiteX57" fmla="*/ 183534 w 1608791"/>
                <a:gd name="connsiteY57" fmla="*/ 1458614 h 2311515"/>
                <a:gd name="connsiteX58" fmla="*/ 183931 w 1608791"/>
                <a:gd name="connsiteY58" fmla="*/ 1453449 h 2311515"/>
                <a:gd name="connsiteX59" fmla="*/ 172409 w 1608791"/>
                <a:gd name="connsiteY59" fmla="*/ 1365643 h 2311515"/>
                <a:gd name="connsiteX60" fmla="*/ 192275 w 1608791"/>
                <a:gd name="connsiteY60" fmla="*/ 1326310 h 2311515"/>
                <a:gd name="connsiteX61" fmla="*/ 227635 w 1608791"/>
                <a:gd name="connsiteY61" fmla="*/ 1276248 h 2311515"/>
                <a:gd name="connsiteX62" fmla="*/ 200618 w 1608791"/>
                <a:gd name="connsiteY62" fmla="*/ 1231352 h 2311515"/>
                <a:gd name="connsiteX63" fmla="*/ 156914 w 1608791"/>
                <a:gd name="connsiteY63" fmla="*/ 1214268 h 2311515"/>
                <a:gd name="connsiteX64" fmla="*/ 138240 w 1608791"/>
                <a:gd name="connsiteY64" fmla="*/ 1170166 h 2311515"/>
                <a:gd name="connsiteX65" fmla="*/ 131089 w 1608791"/>
                <a:gd name="connsiteY65" fmla="*/ 1054946 h 2311515"/>
                <a:gd name="connsiteX66" fmla="*/ 135857 w 1608791"/>
                <a:gd name="connsiteY66" fmla="*/ 998130 h 2311515"/>
                <a:gd name="connsiteX67" fmla="*/ 131884 w 1608791"/>
                <a:gd name="connsiteY67" fmla="*/ 954029 h 2311515"/>
                <a:gd name="connsiteX68" fmla="*/ 127116 w 1608791"/>
                <a:gd name="connsiteY68" fmla="*/ 924627 h 2311515"/>
                <a:gd name="connsiteX69" fmla="*/ 206975 w 1608791"/>
                <a:gd name="connsiteY69" fmla="*/ 824902 h 2311515"/>
                <a:gd name="connsiteX70" fmla="*/ 276108 w 1608791"/>
                <a:gd name="connsiteY70" fmla="*/ 820135 h 2311515"/>
                <a:gd name="connsiteX71" fmla="*/ 330539 w 1608791"/>
                <a:gd name="connsiteY71" fmla="*/ 823710 h 2311515"/>
                <a:gd name="connsiteX72" fmla="*/ 381395 w 1608791"/>
                <a:gd name="connsiteY72" fmla="*/ 795899 h 2311515"/>
                <a:gd name="connsiteX73" fmla="*/ 351994 w 1608791"/>
                <a:gd name="connsiteY73" fmla="*/ 722396 h 2311515"/>
                <a:gd name="connsiteX74" fmla="*/ 328553 w 1608791"/>
                <a:gd name="connsiteY74" fmla="*/ 712860 h 2311515"/>
                <a:gd name="connsiteX75" fmla="*/ 356365 w 1608791"/>
                <a:gd name="connsiteY75" fmla="*/ 684254 h 2311515"/>
                <a:gd name="connsiteX76" fmla="*/ 418742 w 1608791"/>
                <a:gd name="connsiteY76" fmla="*/ 611149 h 2311515"/>
                <a:gd name="connsiteX77" fmla="*/ 423907 w 1608791"/>
                <a:gd name="connsiteY77" fmla="*/ 594064 h 2311515"/>
                <a:gd name="connsiteX78" fmla="*/ 429072 w 1608791"/>
                <a:gd name="connsiteY78" fmla="*/ 492750 h 2311515"/>
                <a:gd name="connsiteX79" fmla="*/ 449733 w 1608791"/>
                <a:gd name="connsiteY79" fmla="*/ 472090 h 2311515"/>
                <a:gd name="connsiteX80" fmla="*/ 510521 w 1608791"/>
                <a:gd name="connsiteY80" fmla="*/ 460170 h 2311515"/>
                <a:gd name="connsiteX81" fmla="*/ 535552 w 1608791"/>
                <a:gd name="connsiteY81" fmla="*/ 435934 h 2311515"/>
                <a:gd name="connsiteX82" fmla="*/ 595546 w 1608791"/>
                <a:gd name="connsiteY82" fmla="*/ 356472 h 2311515"/>
                <a:gd name="connsiteX83" fmla="*/ 627331 w 1608791"/>
                <a:gd name="connsiteY83" fmla="*/ 334222 h 2311515"/>
                <a:gd name="connsiteX84" fmla="*/ 636866 w 1608791"/>
                <a:gd name="connsiteY84" fmla="*/ 268666 h 2311515"/>
                <a:gd name="connsiteX85" fmla="*/ 617795 w 1608791"/>
                <a:gd name="connsiteY85" fmla="*/ 255157 h 2311515"/>
                <a:gd name="connsiteX86" fmla="*/ 683749 w 1608791"/>
                <a:gd name="connsiteY86" fmla="*/ 193971 h 2311515"/>
                <a:gd name="connsiteX87" fmla="*/ 783872 w 1608791"/>
                <a:gd name="connsiteY87" fmla="*/ 164968 h 2311515"/>
                <a:gd name="connsiteX88" fmla="*/ 819630 w 1608791"/>
                <a:gd name="connsiteY88" fmla="*/ 166160 h 2311515"/>
                <a:gd name="connsiteX89" fmla="*/ 848634 w 1608791"/>
                <a:gd name="connsiteY89" fmla="*/ 114509 h 2311515"/>
                <a:gd name="connsiteX90" fmla="*/ 888365 w 1608791"/>
                <a:gd name="connsiteY90" fmla="*/ 85505 h 2311515"/>
                <a:gd name="connsiteX91" fmla="*/ 908628 w 1608791"/>
                <a:gd name="connsiteY91" fmla="*/ 90273 h 2311515"/>
                <a:gd name="connsiteX92" fmla="*/ 1054838 w 1608791"/>
                <a:gd name="connsiteY92" fmla="*/ 109741 h 2311515"/>
                <a:gd name="connsiteX93" fmla="*/ 1096953 w 1608791"/>
                <a:gd name="connsiteY93" fmla="*/ 92260 h 2311515"/>
                <a:gd name="connsiteX94" fmla="*/ 1100926 w 1608791"/>
                <a:gd name="connsiteY94" fmla="*/ 76765 h 2311515"/>
                <a:gd name="connsiteX95" fmla="*/ 1104502 w 1608791"/>
                <a:gd name="connsiteY95" fmla="*/ 43390 h 2311515"/>
                <a:gd name="connsiteX96" fmla="*/ 1110462 w 1608791"/>
                <a:gd name="connsiteY96" fmla="*/ 21141 h 2311515"/>
                <a:gd name="connsiteX97" fmla="*/ 1134698 w 1608791"/>
                <a:gd name="connsiteY97" fmla="*/ 3262 h 2311515"/>
                <a:gd name="connsiteX98" fmla="*/ 1184362 w 1608791"/>
                <a:gd name="connsiteY98" fmla="*/ 24717 h 2311515"/>
                <a:gd name="connsiteX99" fmla="*/ 1388977 w 1608791"/>
                <a:gd name="connsiteY99" fmla="*/ 104576 h 2311515"/>
                <a:gd name="connsiteX100" fmla="*/ 1446190 w 1608791"/>
                <a:gd name="connsiteY100" fmla="*/ 135567 h 2311515"/>
                <a:gd name="connsiteX101" fmla="*/ 1458109 w 1608791"/>
                <a:gd name="connsiteY101" fmla="*/ 144705 h 2311515"/>
                <a:gd name="connsiteX102" fmla="*/ 1493470 w 1608791"/>
                <a:gd name="connsiteY102" fmla="*/ 203904 h 2311515"/>
                <a:gd name="connsiteX103" fmla="*/ 1517706 w 1608791"/>
                <a:gd name="connsiteY103" fmla="*/ 262309 h 2311515"/>
                <a:gd name="connsiteX104" fmla="*/ 1518898 w 1608791"/>
                <a:gd name="connsiteY104" fmla="*/ 270255 h 2311515"/>
                <a:gd name="connsiteX105" fmla="*/ 1537572 w 1608791"/>
                <a:gd name="connsiteY105" fmla="*/ 318330 h 2311515"/>
                <a:gd name="connsiteX106" fmla="*/ 1555848 w 1608791"/>
                <a:gd name="connsiteY106" fmla="*/ 382694 h 2311515"/>
                <a:gd name="connsiteX107" fmla="*/ 1568164 w 1608791"/>
                <a:gd name="connsiteY107" fmla="*/ 470500 h 2311515"/>
                <a:gd name="connsiteX108" fmla="*/ 1590017 w 1608791"/>
                <a:gd name="connsiteY108" fmla="*/ 488777 h 2311515"/>
                <a:gd name="connsiteX109" fmla="*/ 1608690 w 1608791"/>
                <a:gd name="connsiteY109" fmla="*/ 514999 h 2311515"/>
                <a:gd name="connsiteX110" fmla="*/ 1582071 w 1608791"/>
                <a:gd name="connsiteY110" fmla="*/ 524137 h 2311515"/>
                <a:gd name="connsiteX111" fmla="*/ 1458507 w 1608791"/>
                <a:gd name="connsiteY111" fmla="*/ 516986 h 2311515"/>
                <a:gd name="connsiteX112" fmla="*/ 1444998 w 1608791"/>
                <a:gd name="connsiteY112" fmla="*/ 519370 h 2311515"/>
                <a:gd name="connsiteX113" fmla="*/ 1428311 w 1608791"/>
                <a:gd name="connsiteY113" fmla="*/ 523343 h 2311515"/>
                <a:gd name="connsiteX114" fmla="*/ 1407651 w 1608791"/>
                <a:gd name="connsiteY114" fmla="*/ 547976 h 2311515"/>
                <a:gd name="connsiteX115" fmla="*/ 1399704 w 1608791"/>
                <a:gd name="connsiteY115" fmla="*/ 563869 h 2311515"/>
                <a:gd name="connsiteX116" fmla="*/ 1333353 w 1608791"/>
                <a:gd name="connsiteY116" fmla="*/ 582940 h 2311515"/>
                <a:gd name="connsiteX117" fmla="*/ 1308323 w 1608791"/>
                <a:gd name="connsiteY117" fmla="*/ 588502 h 2311515"/>
                <a:gd name="connsiteX118" fmla="*/ 1262235 w 1608791"/>
                <a:gd name="connsiteY118" fmla="*/ 679884 h 2311515"/>
                <a:gd name="connsiteX119" fmla="*/ 1286074 w 1608791"/>
                <a:gd name="connsiteY119" fmla="*/ 713258 h 2311515"/>
                <a:gd name="connsiteX120" fmla="*/ 1329778 w 1608791"/>
                <a:gd name="connsiteY120" fmla="*/ 739480 h 2311515"/>
                <a:gd name="connsiteX121" fmla="*/ 1274552 w 1608791"/>
                <a:gd name="connsiteY121" fmla="*/ 774046 h 2311515"/>
                <a:gd name="connsiteX122" fmla="*/ 1243164 w 1608791"/>
                <a:gd name="connsiteY122" fmla="*/ 807818 h 2311515"/>
                <a:gd name="connsiteX123" fmla="*/ 1181978 w 1608791"/>
                <a:gd name="connsiteY123" fmla="*/ 870990 h 2311515"/>
                <a:gd name="connsiteX124" fmla="*/ 1129135 w 1608791"/>
                <a:gd name="connsiteY124" fmla="*/ 885294 h 2311515"/>
                <a:gd name="connsiteX125" fmla="*/ 1097351 w 1608791"/>
                <a:gd name="connsiteY125" fmla="*/ 900789 h 2311515"/>
                <a:gd name="connsiteX126" fmla="*/ 1085431 w 1608791"/>
                <a:gd name="connsiteY126" fmla="*/ 909927 h 2311515"/>
                <a:gd name="connsiteX127" fmla="*/ 1016299 w 1608791"/>
                <a:gd name="connsiteY127" fmla="*/ 944493 h 2311515"/>
                <a:gd name="connsiteX128" fmla="*/ 980144 w 1608791"/>
                <a:gd name="connsiteY128" fmla="*/ 958796 h 2311515"/>
                <a:gd name="connsiteX129" fmla="*/ 924917 w 1608791"/>
                <a:gd name="connsiteY129" fmla="*/ 975881 h 2311515"/>
                <a:gd name="connsiteX130" fmla="*/ 947564 w 1608791"/>
                <a:gd name="connsiteY130" fmla="*/ 992965 h 2311515"/>
                <a:gd name="connsiteX131" fmla="*/ 930480 w 1608791"/>
                <a:gd name="connsiteY131" fmla="*/ 1010050 h 2311515"/>
                <a:gd name="connsiteX132" fmla="*/ 891146 w 1608791"/>
                <a:gd name="connsiteY132" fmla="*/ 1021174 h 2311515"/>
                <a:gd name="connsiteX133" fmla="*/ 879624 w 1608791"/>
                <a:gd name="connsiteY133" fmla="*/ 1035080 h 2311515"/>
                <a:gd name="connsiteX134" fmla="*/ 822808 w 1608791"/>
                <a:gd name="connsiteY134" fmla="*/ 1076798 h 2311515"/>
                <a:gd name="connsiteX135" fmla="*/ 812478 w 1608791"/>
                <a:gd name="connsiteY135" fmla="*/ 1079976 h 2311515"/>
                <a:gd name="connsiteX136" fmla="*/ 816848 w 1608791"/>
                <a:gd name="connsiteY136" fmla="*/ 1101828 h 2311515"/>
                <a:gd name="connsiteX137" fmla="*/ 840290 w 1608791"/>
                <a:gd name="connsiteY137" fmla="*/ 1113748 h 2311515"/>
                <a:gd name="connsiteX138" fmla="*/ 834330 w 1608791"/>
                <a:gd name="connsiteY138" fmla="*/ 1121694 h 2311515"/>
                <a:gd name="connsiteX139" fmla="*/ 825987 w 1608791"/>
                <a:gd name="connsiteY139" fmla="*/ 1197183 h 2311515"/>
                <a:gd name="connsiteX140" fmla="*/ 829165 w 1608791"/>
                <a:gd name="connsiteY140" fmla="*/ 1218241 h 2311515"/>
                <a:gd name="connsiteX141" fmla="*/ 811286 w 1608791"/>
                <a:gd name="connsiteY141" fmla="*/ 1212678 h 2311515"/>
                <a:gd name="connsiteX142" fmla="*/ 792215 w 1608791"/>
                <a:gd name="connsiteY142" fmla="*/ 1226982 h 2311515"/>
                <a:gd name="connsiteX143" fmla="*/ 808902 w 1608791"/>
                <a:gd name="connsiteY143" fmla="*/ 1352532 h 2311515"/>
                <a:gd name="connsiteX144" fmla="*/ 864129 w 1608791"/>
                <a:gd name="connsiteY144" fmla="*/ 1397826 h 2311515"/>
                <a:gd name="connsiteX145" fmla="*/ 924123 w 1608791"/>
                <a:gd name="connsiteY145" fmla="*/ 1421664 h 2311515"/>
                <a:gd name="connsiteX146" fmla="*/ 951140 w 1608791"/>
                <a:gd name="connsiteY146" fmla="*/ 1412923 h 2311515"/>
                <a:gd name="connsiteX147" fmla="*/ 957099 w 1608791"/>
                <a:gd name="connsiteY147" fmla="*/ 1410937 h 2311515"/>
                <a:gd name="connsiteX148" fmla="*/ 981733 w 1608791"/>
                <a:gd name="connsiteY148" fmla="*/ 1431597 h 2311515"/>
                <a:gd name="connsiteX149" fmla="*/ 1017491 w 1608791"/>
                <a:gd name="connsiteY149" fmla="*/ 1482056 h 2311515"/>
                <a:gd name="connsiteX150" fmla="*/ 1056825 w 1608791"/>
                <a:gd name="connsiteY150" fmla="*/ 1547612 h 2311515"/>
                <a:gd name="connsiteX151" fmla="*/ 1016299 w 1608791"/>
                <a:gd name="connsiteY151" fmla="*/ 1563902 h 2311515"/>
                <a:gd name="connsiteX152" fmla="*/ 997625 w 1608791"/>
                <a:gd name="connsiteY152" fmla="*/ 1613963 h 2311515"/>
                <a:gd name="connsiteX153" fmla="*/ 972595 w 1608791"/>
                <a:gd name="connsiteY153" fmla="*/ 1633431 h 2311515"/>
                <a:gd name="connsiteX154" fmla="*/ 980541 w 1608791"/>
                <a:gd name="connsiteY154" fmla="*/ 1654092 h 2311515"/>
                <a:gd name="connsiteX155" fmla="*/ 974184 w 1608791"/>
                <a:gd name="connsiteY155" fmla="*/ 1669587 h 2311515"/>
                <a:gd name="connsiteX156" fmla="*/ 967032 w 1608791"/>
                <a:gd name="connsiteY156" fmla="*/ 1658462 h 2311515"/>
                <a:gd name="connsiteX157" fmla="*/ 946372 w 1608791"/>
                <a:gd name="connsiteY157" fmla="*/ 1659654 h 2311515"/>
                <a:gd name="connsiteX158" fmla="*/ 911011 w 1608791"/>
                <a:gd name="connsiteY158" fmla="*/ 1689055 h 2311515"/>
                <a:gd name="connsiteX159" fmla="*/ 901079 w 1608791"/>
                <a:gd name="connsiteY159" fmla="*/ 1695412 h 2311515"/>
                <a:gd name="connsiteX160" fmla="*/ 856182 w 1608791"/>
                <a:gd name="connsiteY160" fmla="*/ 1712099 h 2311515"/>
                <a:gd name="connsiteX161" fmla="*/ 847839 w 1608791"/>
                <a:gd name="connsiteY161" fmla="*/ 1717661 h 2311515"/>
                <a:gd name="connsiteX162" fmla="*/ 808108 w 1608791"/>
                <a:gd name="connsiteY162" fmla="*/ 1732759 h 2311515"/>
                <a:gd name="connsiteX163" fmla="*/ 764403 w 1608791"/>
                <a:gd name="connsiteY163" fmla="*/ 1740706 h 2311515"/>
                <a:gd name="connsiteX164" fmla="*/ 773939 w 1608791"/>
                <a:gd name="connsiteY164" fmla="*/ 1767325 h 2311515"/>
                <a:gd name="connsiteX165" fmla="*/ 743743 w 1608791"/>
                <a:gd name="connsiteY165" fmla="*/ 1771696 h 2311515"/>
                <a:gd name="connsiteX166" fmla="*/ 756457 w 1608791"/>
                <a:gd name="connsiteY166" fmla="*/ 1789575 h 2311515"/>
                <a:gd name="connsiteX167" fmla="*/ 765198 w 1608791"/>
                <a:gd name="connsiteY167" fmla="*/ 1841225 h 2311515"/>
                <a:gd name="connsiteX168" fmla="*/ 764403 w 1608791"/>
                <a:gd name="connsiteY168" fmla="*/ 1857913 h 2311515"/>
                <a:gd name="connsiteX169" fmla="*/ 750100 w 1608791"/>
                <a:gd name="connsiteY169" fmla="*/ 1869435 h 2311515"/>
                <a:gd name="connsiteX170" fmla="*/ 739373 w 1608791"/>
                <a:gd name="connsiteY170" fmla="*/ 1865461 h 2311515"/>
                <a:gd name="connsiteX171" fmla="*/ 737784 w 1608791"/>
                <a:gd name="connsiteY171" fmla="*/ 1867448 h 2311515"/>
                <a:gd name="connsiteX172" fmla="*/ 748908 w 1608791"/>
                <a:gd name="connsiteY172" fmla="*/ 1871421 h 2311515"/>
                <a:gd name="connsiteX173" fmla="*/ 746524 w 1608791"/>
                <a:gd name="connsiteY173" fmla="*/ 1910358 h 2311515"/>
                <a:gd name="connsiteX174" fmla="*/ 746127 w 1608791"/>
                <a:gd name="connsiteY174" fmla="*/ 1912742 h 2311515"/>
                <a:gd name="connsiteX175" fmla="*/ 734208 w 1608791"/>
                <a:gd name="connsiteY175" fmla="*/ 2048622 h 2311515"/>
                <a:gd name="connsiteX176" fmla="*/ 734208 w 1608791"/>
                <a:gd name="connsiteY176" fmla="*/ 2058952 h 2311515"/>
                <a:gd name="connsiteX177" fmla="*/ 734208 w 1608791"/>
                <a:gd name="connsiteY177" fmla="*/ 2058952 h 2311515"/>
                <a:gd name="connsiteX178" fmla="*/ 728645 w 1608791"/>
                <a:gd name="connsiteY178" fmla="*/ 2074845 h 2311515"/>
                <a:gd name="connsiteX179" fmla="*/ 728645 w 1608791"/>
                <a:gd name="connsiteY179" fmla="*/ 2074845 h 2311515"/>
                <a:gd name="connsiteX180" fmla="*/ 702820 w 1608791"/>
                <a:gd name="connsiteY180" fmla="*/ 2107027 h 2311515"/>
                <a:gd name="connsiteX181" fmla="*/ 675406 w 1608791"/>
                <a:gd name="connsiteY181" fmla="*/ 2156691 h 2311515"/>
                <a:gd name="connsiteX182" fmla="*/ 629317 w 1608791"/>
                <a:gd name="connsiteY182" fmla="*/ 2170994 h 2311515"/>
                <a:gd name="connsiteX183" fmla="*/ 510124 w 1608791"/>
                <a:gd name="connsiteY183" fmla="*/ 2174967 h 2311515"/>
                <a:gd name="connsiteX184" fmla="*/ 503370 w 1608791"/>
                <a:gd name="connsiteY184" fmla="*/ 2178146 h 2311515"/>
                <a:gd name="connsiteX185" fmla="*/ 458076 w 1608791"/>
                <a:gd name="connsiteY185" fmla="*/ 2205560 h 2311515"/>
                <a:gd name="connsiteX186" fmla="*/ 436224 w 1608791"/>
                <a:gd name="connsiteY186" fmla="*/ 2256416 h 2311515"/>
                <a:gd name="connsiteX187" fmla="*/ 447746 w 1608791"/>
                <a:gd name="connsiteY187" fmla="*/ 2279857 h 2311515"/>
                <a:gd name="connsiteX188" fmla="*/ 428278 w 1608791"/>
                <a:gd name="connsiteY188" fmla="*/ 2310053 h 2311515"/>
                <a:gd name="connsiteX189" fmla="*/ 239555 w 1608791"/>
                <a:gd name="connsiteY189" fmla="*/ 2310053 h 2311515"/>
                <a:gd name="connsiteX190" fmla="*/ 246309 w 1608791"/>
                <a:gd name="connsiteY190" fmla="*/ 2294955 h 2311515"/>
                <a:gd name="connsiteX191" fmla="*/ 239952 w 1608791"/>
                <a:gd name="connsiteY191" fmla="*/ 2234167 h 2311515"/>
                <a:gd name="connsiteX192" fmla="*/ 204194 w 1608791"/>
                <a:gd name="connsiteY192" fmla="*/ 2190462 h 2311515"/>
                <a:gd name="connsiteX193" fmla="*/ 204194 w 1608791"/>
                <a:gd name="connsiteY193" fmla="*/ 2190462 h 2311515"/>
                <a:gd name="connsiteX194" fmla="*/ 198632 w 1608791"/>
                <a:gd name="connsiteY194" fmla="*/ 2180132 h 2311515"/>
                <a:gd name="connsiteX195" fmla="*/ 198632 w 1608791"/>
                <a:gd name="connsiteY195" fmla="*/ 2180132 h 231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1608791" h="2311515">
                  <a:moveTo>
                    <a:pt x="733016" y="2058952"/>
                  </a:moveTo>
                  <a:cubicBezTo>
                    <a:pt x="733811" y="2065309"/>
                    <a:pt x="734208" y="2071269"/>
                    <a:pt x="727453" y="2074845"/>
                  </a:cubicBezTo>
                  <a:lnTo>
                    <a:pt x="727453" y="2074845"/>
                  </a:lnTo>
                  <a:cubicBezTo>
                    <a:pt x="720302" y="2095902"/>
                    <a:pt x="714342" y="2116960"/>
                    <a:pt x="721891" y="2140004"/>
                  </a:cubicBezTo>
                  <a:cubicBezTo>
                    <a:pt x="723480" y="2144771"/>
                    <a:pt x="721494" y="2150731"/>
                    <a:pt x="728248" y="2152718"/>
                  </a:cubicBezTo>
                  <a:cubicBezTo>
                    <a:pt x="734208" y="2154307"/>
                    <a:pt x="738578" y="2150731"/>
                    <a:pt x="741757" y="2146758"/>
                  </a:cubicBezTo>
                  <a:cubicBezTo>
                    <a:pt x="746524" y="2140798"/>
                    <a:pt x="752881" y="2134839"/>
                    <a:pt x="755265" y="2128084"/>
                  </a:cubicBezTo>
                  <a:cubicBezTo>
                    <a:pt x="772747" y="2076434"/>
                    <a:pt x="789831" y="2024783"/>
                    <a:pt x="813670" y="1975517"/>
                  </a:cubicBezTo>
                  <a:cubicBezTo>
                    <a:pt x="816054" y="1970352"/>
                    <a:pt x="817643" y="1964789"/>
                    <a:pt x="812478" y="1961611"/>
                  </a:cubicBezTo>
                  <a:cubicBezTo>
                    <a:pt x="807710" y="1958432"/>
                    <a:pt x="802148" y="1960816"/>
                    <a:pt x="798572" y="1965187"/>
                  </a:cubicBezTo>
                  <a:cubicBezTo>
                    <a:pt x="788639" y="1975517"/>
                    <a:pt x="784666" y="1988628"/>
                    <a:pt x="779104" y="2001342"/>
                  </a:cubicBezTo>
                  <a:cubicBezTo>
                    <a:pt x="769171" y="2024783"/>
                    <a:pt x="758841" y="2048622"/>
                    <a:pt x="732619" y="2059747"/>
                  </a:cubicBezTo>
                  <a:lnTo>
                    <a:pt x="732619" y="2059747"/>
                  </a:lnTo>
                  <a:close/>
                  <a:moveTo>
                    <a:pt x="1038151" y="1860694"/>
                  </a:moveTo>
                  <a:cubicBezTo>
                    <a:pt x="976170" y="1865461"/>
                    <a:pt x="931671" y="1929429"/>
                    <a:pt x="954716" y="1984258"/>
                  </a:cubicBezTo>
                  <a:cubicBezTo>
                    <a:pt x="962265" y="2002534"/>
                    <a:pt x="968224" y="2014851"/>
                    <a:pt x="956702" y="2032332"/>
                  </a:cubicBezTo>
                  <a:cubicBezTo>
                    <a:pt x="949948" y="2042662"/>
                    <a:pt x="958292" y="2044252"/>
                    <a:pt x="966238" y="2041868"/>
                  </a:cubicBezTo>
                  <a:cubicBezTo>
                    <a:pt x="974581" y="2039087"/>
                    <a:pt x="984117" y="2035113"/>
                    <a:pt x="986898" y="2026770"/>
                  </a:cubicBezTo>
                  <a:cubicBezTo>
                    <a:pt x="997625" y="1992998"/>
                    <a:pt x="1024643" y="1973927"/>
                    <a:pt x="1050070" y="1952870"/>
                  </a:cubicBezTo>
                  <a:cubicBezTo>
                    <a:pt x="1055633" y="1948500"/>
                    <a:pt x="1062387" y="1942937"/>
                    <a:pt x="1050070" y="1938567"/>
                  </a:cubicBezTo>
                  <a:cubicBezTo>
                    <a:pt x="1045700" y="1936977"/>
                    <a:pt x="1042124" y="1934594"/>
                    <a:pt x="1042919" y="1929429"/>
                  </a:cubicBezTo>
                  <a:cubicBezTo>
                    <a:pt x="1046892" y="1907974"/>
                    <a:pt x="1066757" y="1893670"/>
                    <a:pt x="1069936" y="1871024"/>
                  </a:cubicBezTo>
                  <a:cubicBezTo>
                    <a:pt x="1070731" y="1864269"/>
                    <a:pt x="1082253" y="1873010"/>
                    <a:pt x="1088212" y="1869832"/>
                  </a:cubicBezTo>
                  <a:cubicBezTo>
                    <a:pt x="1094967" y="1866653"/>
                    <a:pt x="1104899" y="1866653"/>
                    <a:pt x="1104105" y="1855926"/>
                  </a:cubicBezTo>
                  <a:cubicBezTo>
                    <a:pt x="1103707" y="1848377"/>
                    <a:pt x="1095364" y="1848377"/>
                    <a:pt x="1088212" y="1843609"/>
                  </a:cubicBezTo>
                  <a:cubicBezTo>
                    <a:pt x="1075498" y="1859104"/>
                    <a:pt x="1057619" y="1859502"/>
                    <a:pt x="1038548" y="1860694"/>
                  </a:cubicBezTo>
                  <a:moveTo>
                    <a:pt x="983719" y="1585357"/>
                  </a:moveTo>
                  <a:cubicBezTo>
                    <a:pt x="965840" y="1587343"/>
                    <a:pt x="959881" y="1597673"/>
                    <a:pt x="959881" y="1615552"/>
                  </a:cubicBezTo>
                  <a:cubicBezTo>
                    <a:pt x="973787" y="1609593"/>
                    <a:pt x="981335" y="1600455"/>
                    <a:pt x="983719" y="1585357"/>
                  </a:cubicBezTo>
                  <a:moveTo>
                    <a:pt x="199426" y="2179735"/>
                  </a:moveTo>
                  <a:cubicBezTo>
                    <a:pt x="198234" y="2169007"/>
                    <a:pt x="189891" y="2158677"/>
                    <a:pt x="196248" y="2146361"/>
                  </a:cubicBezTo>
                  <a:cubicBezTo>
                    <a:pt x="203002" y="2147553"/>
                    <a:pt x="210551" y="2148745"/>
                    <a:pt x="220484" y="2150334"/>
                  </a:cubicBezTo>
                  <a:cubicBezTo>
                    <a:pt x="212538" y="2131263"/>
                    <a:pt x="205386" y="2114576"/>
                    <a:pt x="234390" y="2108219"/>
                  </a:cubicBezTo>
                  <a:cubicBezTo>
                    <a:pt x="247104" y="2105438"/>
                    <a:pt x="237966" y="2093121"/>
                    <a:pt x="231211" y="2088750"/>
                  </a:cubicBezTo>
                  <a:cubicBezTo>
                    <a:pt x="201413" y="2071269"/>
                    <a:pt x="181945" y="2044252"/>
                    <a:pt x="160887" y="2018029"/>
                  </a:cubicBezTo>
                  <a:cubicBezTo>
                    <a:pt x="150557" y="2004918"/>
                    <a:pt x="143406" y="1990615"/>
                    <a:pt x="136651" y="1975517"/>
                  </a:cubicBezTo>
                  <a:cubicBezTo>
                    <a:pt x="131884" y="1964392"/>
                    <a:pt x="127910" y="1952075"/>
                    <a:pt x="111621" y="1954062"/>
                  </a:cubicBezTo>
                  <a:cubicBezTo>
                    <a:pt x="101688" y="1955254"/>
                    <a:pt x="104072" y="1948897"/>
                    <a:pt x="104469" y="1942540"/>
                  </a:cubicBezTo>
                  <a:cubicBezTo>
                    <a:pt x="105661" y="1925456"/>
                    <a:pt x="100893" y="1910755"/>
                    <a:pt x="88576" y="1898041"/>
                  </a:cubicBezTo>
                  <a:cubicBezTo>
                    <a:pt x="77055" y="1886122"/>
                    <a:pt x="84206" y="1869037"/>
                    <a:pt x="79438" y="1855131"/>
                  </a:cubicBezTo>
                  <a:cubicBezTo>
                    <a:pt x="82220" y="1853542"/>
                    <a:pt x="85398" y="1850363"/>
                    <a:pt x="82220" y="1848377"/>
                  </a:cubicBezTo>
                  <a:cubicBezTo>
                    <a:pt x="78644" y="1846390"/>
                    <a:pt x="78644" y="1851556"/>
                    <a:pt x="77849" y="1853939"/>
                  </a:cubicBezTo>
                  <a:cubicBezTo>
                    <a:pt x="66327" y="1853939"/>
                    <a:pt x="48845" y="1861886"/>
                    <a:pt x="57189" y="1836855"/>
                  </a:cubicBezTo>
                  <a:cubicBezTo>
                    <a:pt x="59175" y="1830498"/>
                    <a:pt x="51626" y="1830101"/>
                    <a:pt x="46859" y="1828114"/>
                  </a:cubicBezTo>
                  <a:cubicBezTo>
                    <a:pt x="41297" y="1825730"/>
                    <a:pt x="34542" y="1821757"/>
                    <a:pt x="40899" y="1814606"/>
                  </a:cubicBezTo>
                  <a:cubicBezTo>
                    <a:pt x="57189" y="1797124"/>
                    <a:pt x="31364" y="1785999"/>
                    <a:pt x="30966" y="1785999"/>
                  </a:cubicBezTo>
                  <a:cubicBezTo>
                    <a:pt x="7525" y="1791561"/>
                    <a:pt x="17855" y="1774477"/>
                    <a:pt x="15869" y="1765339"/>
                  </a:cubicBezTo>
                  <a:cubicBezTo>
                    <a:pt x="11895" y="1747857"/>
                    <a:pt x="7525" y="1729978"/>
                    <a:pt x="2360" y="1712496"/>
                  </a:cubicBezTo>
                  <a:cubicBezTo>
                    <a:pt x="-421" y="1702166"/>
                    <a:pt x="-819" y="1691439"/>
                    <a:pt x="1565" y="1681506"/>
                  </a:cubicBezTo>
                  <a:cubicBezTo>
                    <a:pt x="2757" y="1676341"/>
                    <a:pt x="8320" y="1670779"/>
                    <a:pt x="13087" y="1668395"/>
                  </a:cubicBezTo>
                  <a:cubicBezTo>
                    <a:pt x="20239" y="1665216"/>
                    <a:pt x="23020" y="1671971"/>
                    <a:pt x="26596" y="1677136"/>
                  </a:cubicBezTo>
                  <a:cubicBezTo>
                    <a:pt x="34939" y="1689452"/>
                    <a:pt x="44475" y="1702961"/>
                    <a:pt x="61162" y="1700577"/>
                  </a:cubicBezTo>
                  <a:cubicBezTo>
                    <a:pt x="79836" y="1697796"/>
                    <a:pt x="83014" y="1679917"/>
                    <a:pt x="86987" y="1664819"/>
                  </a:cubicBezTo>
                  <a:cubicBezTo>
                    <a:pt x="93742" y="1640583"/>
                    <a:pt x="100893" y="1615950"/>
                    <a:pt x="88576" y="1591316"/>
                  </a:cubicBezTo>
                  <a:cubicBezTo>
                    <a:pt x="83809" y="1581384"/>
                    <a:pt x="90961" y="1575027"/>
                    <a:pt x="94139" y="1567478"/>
                  </a:cubicBezTo>
                  <a:cubicBezTo>
                    <a:pt x="99701" y="1555161"/>
                    <a:pt x="111621" y="1546817"/>
                    <a:pt x="108839" y="1530130"/>
                  </a:cubicBezTo>
                  <a:cubicBezTo>
                    <a:pt x="107250" y="1522184"/>
                    <a:pt x="118772" y="1520992"/>
                    <a:pt x="126321" y="1519800"/>
                  </a:cubicBezTo>
                  <a:cubicBezTo>
                    <a:pt x="171217" y="1511854"/>
                    <a:pt x="177972" y="1504703"/>
                    <a:pt x="183534" y="1458614"/>
                  </a:cubicBezTo>
                  <a:cubicBezTo>
                    <a:pt x="183534" y="1457025"/>
                    <a:pt x="183137" y="1454641"/>
                    <a:pt x="183931" y="1453449"/>
                  </a:cubicBezTo>
                  <a:cubicBezTo>
                    <a:pt x="212140" y="1419678"/>
                    <a:pt x="191480" y="1393853"/>
                    <a:pt x="172409" y="1365643"/>
                  </a:cubicBezTo>
                  <a:cubicBezTo>
                    <a:pt x="151352" y="1333461"/>
                    <a:pt x="154928" y="1329091"/>
                    <a:pt x="192275" y="1326310"/>
                  </a:cubicBezTo>
                  <a:cubicBezTo>
                    <a:pt x="223265" y="1323926"/>
                    <a:pt x="222073" y="1294922"/>
                    <a:pt x="227635" y="1276248"/>
                  </a:cubicBezTo>
                  <a:cubicBezTo>
                    <a:pt x="233198" y="1257177"/>
                    <a:pt x="220484" y="1239696"/>
                    <a:pt x="200618" y="1231352"/>
                  </a:cubicBezTo>
                  <a:cubicBezTo>
                    <a:pt x="186315" y="1224995"/>
                    <a:pt x="171615" y="1219830"/>
                    <a:pt x="156914" y="1214268"/>
                  </a:cubicBezTo>
                  <a:cubicBezTo>
                    <a:pt x="135459" y="1205924"/>
                    <a:pt x="129102" y="1188840"/>
                    <a:pt x="138240" y="1170166"/>
                  </a:cubicBezTo>
                  <a:cubicBezTo>
                    <a:pt x="158106" y="1129640"/>
                    <a:pt x="154928" y="1092690"/>
                    <a:pt x="131089" y="1054946"/>
                  </a:cubicBezTo>
                  <a:cubicBezTo>
                    <a:pt x="119567" y="1036669"/>
                    <a:pt x="128705" y="1016009"/>
                    <a:pt x="135857" y="998130"/>
                  </a:cubicBezTo>
                  <a:cubicBezTo>
                    <a:pt x="142214" y="981840"/>
                    <a:pt x="142611" y="967537"/>
                    <a:pt x="131884" y="954029"/>
                  </a:cubicBezTo>
                  <a:cubicBezTo>
                    <a:pt x="124335" y="944493"/>
                    <a:pt x="123143" y="934958"/>
                    <a:pt x="127116" y="924627"/>
                  </a:cubicBezTo>
                  <a:cubicBezTo>
                    <a:pt x="143008" y="882910"/>
                    <a:pt x="168039" y="847946"/>
                    <a:pt x="206975" y="824902"/>
                  </a:cubicBezTo>
                  <a:cubicBezTo>
                    <a:pt x="228430" y="812188"/>
                    <a:pt x="253461" y="816559"/>
                    <a:pt x="276108" y="820135"/>
                  </a:cubicBezTo>
                  <a:cubicBezTo>
                    <a:pt x="294384" y="822916"/>
                    <a:pt x="312263" y="822518"/>
                    <a:pt x="330539" y="823710"/>
                  </a:cubicBezTo>
                  <a:cubicBezTo>
                    <a:pt x="353583" y="825300"/>
                    <a:pt x="373449" y="818545"/>
                    <a:pt x="381395" y="795899"/>
                  </a:cubicBezTo>
                  <a:cubicBezTo>
                    <a:pt x="391725" y="764908"/>
                    <a:pt x="378614" y="735110"/>
                    <a:pt x="351994" y="722396"/>
                  </a:cubicBezTo>
                  <a:cubicBezTo>
                    <a:pt x="346034" y="719615"/>
                    <a:pt x="339280" y="717231"/>
                    <a:pt x="328553" y="712860"/>
                  </a:cubicBezTo>
                  <a:cubicBezTo>
                    <a:pt x="338883" y="702133"/>
                    <a:pt x="347226" y="692200"/>
                    <a:pt x="356365" y="684254"/>
                  </a:cubicBezTo>
                  <a:cubicBezTo>
                    <a:pt x="381395" y="663196"/>
                    <a:pt x="398480" y="635782"/>
                    <a:pt x="418742" y="611149"/>
                  </a:cubicBezTo>
                  <a:cubicBezTo>
                    <a:pt x="423113" y="605984"/>
                    <a:pt x="424305" y="600421"/>
                    <a:pt x="423907" y="594064"/>
                  </a:cubicBezTo>
                  <a:cubicBezTo>
                    <a:pt x="421126" y="559895"/>
                    <a:pt x="433046" y="526919"/>
                    <a:pt x="429072" y="492750"/>
                  </a:cubicBezTo>
                  <a:cubicBezTo>
                    <a:pt x="427483" y="476857"/>
                    <a:pt x="433840" y="470500"/>
                    <a:pt x="449733" y="472090"/>
                  </a:cubicBezTo>
                  <a:cubicBezTo>
                    <a:pt x="471188" y="474076"/>
                    <a:pt x="490656" y="466130"/>
                    <a:pt x="510521" y="460170"/>
                  </a:cubicBezTo>
                  <a:cubicBezTo>
                    <a:pt x="522441" y="456197"/>
                    <a:pt x="535552" y="448648"/>
                    <a:pt x="535552" y="435934"/>
                  </a:cubicBezTo>
                  <a:cubicBezTo>
                    <a:pt x="535552" y="393422"/>
                    <a:pt x="572502" y="380311"/>
                    <a:pt x="595546" y="356472"/>
                  </a:cubicBezTo>
                  <a:cubicBezTo>
                    <a:pt x="604287" y="347334"/>
                    <a:pt x="616206" y="340579"/>
                    <a:pt x="627331" y="334222"/>
                  </a:cubicBezTo>
                  <a:cubicBezTo>
                    <a:pt x="661102" y="314357"/>
                    <a:pt x="663884" y="296875"/>
                    <a:pt x="636866" y="268666"/>
                  </a:cubicBezTo>
                  <a:cubicBezTo>
                    <a:pt x="633291" y="265090"/>
                    <a:pt x="628523" y="262706"/>
                    <a:pt x="617795" y="255157"/>
                  </a:cubicBezTo>
                  <a:cubicBezTo>
                    <a:pt x="657526" y="246814"/>
                    <a:pt x="664281" y="214632"/>
                    <a:pt x="683749" y="193971"/>
                  </a:cubicBezTo>
                  <a:cubicBezTo>
                    <a:pt x="711561" y="164570"/>
                    <a:pt x="743743" y="150267"/>
                    <a:pt x="783872" y="164968"/>
                  </a:cubicBezTo>
                  <a:cubicBezTo>
                    <a:pt x="795791" y="169338"/>
                    <a:pt x="808108" y="170133"/>
                    <a:pt x="819630" y="166160"/>
                  </a:cubicBezTo>
                  <a:cubicBezTo>
                    <a:pt x="844263" y="157816"/>
                    <a:pt x="849825" y="139142"/>
                    <a:pt x="848634" y="114509"/>
                  </a:cubicBezTo>
                  <a:cubicBezTo>
                    <a:pt x="847044" y="76367"/>
                    <a:pt x="853401" y="72394"/>
                    <a:pt x="888365" y="85505"/>
                  </a:cubicBezTo>
                  <a:cubicBezTo>
                    <a:pt x="894721" y="87889"/>
                    <a:pt x="901476" y="89876"/>
                    <a:pt x="908628" y="90273"/>
                  </a:cubicBezTo>
                  <a:cubicBezTo>
                    <a:pt x="957497" y="94246"/>
                    <a:pt x="1006763" y="98617"/>
                    <a:pt x="1054838" y="109741"/>
                  </a:cubicBezTo>
                  <a:cubicBezTo>
                    <a:pt x="1071922" y="113715"/>
                    <a:pt x="1084239" y="101398"/>
                    <a:pt x="1096953" y="92260"/>
                  </a:cubicBezTo>
                  <a:cubicBezTo>
                    <a:pt x="1101324" y="89081"/>
                    <a:pt x="1106886" y="80738"/>
                    <a:pt x="1100926" y="76765"/>
                  </a:cubicBezTo>
                  <a:cubicBezTo>
                    <a:pt x="1080663" y="62461"/>
                    <a:pt x="1096953" y="54118"/>
                    <a:pt x="1104502" y="43390"/>
                  </a:cubicBezTo>
                  <a:cubicBezTo>
                    <a:pt x="1108872" y="37033"/>
                    <a:pt x="1112846" y="29484"/>
                    <a:pt x="1110462" y="21141"/>
                  </a:cubicBezTo>
                  <a:cubicBezTo>
                    <a:pt x="1102516" y="-6671"/>
                    <a:pt x="1117613" y="-314"/>
                    <a:pt x="1134698" y="3262"/>
                  </a:cubicBezTo>
                  <a:cubicBezTo>
                    <a:pt x="1153371" y="6838"/>
                    <a:pt x="1170456" y="13592"/>
                    <a:pt x="1184362" y="24717"/>
                  </a:cubicBezTo>
                  <a:cubicBezTo>
                    <a:pt x="1244356" y="73189"/>
                    <a:pt x="1313090" y="97425"/>
                    <a:pt x="1388977" y="104576"/>
                  </a:cubicBezTo>
                  <a:cubicBezTo>
                    <a:pt x="1412021" y="106960"/>
                    <a:pt x="1432681" y="114509"/>
                    <a:pt x="1446190" y="135567"/>
                  </a:cubicBezTo>
                  <a:cubicBezTo>
                    <a:pt x="1448971" y="139540"/>
                    <a:pt x="1453739" y="143513"/>
                    <a:pt x="1458109" y="144705"/>
                  </a:cubicBezTo>
                  <a:cubicBezTo>
                    <a:pt x="1491086" y="151856"/>
                    <a:pt x="1496251" y="174106"/>
                    <a:pt x="1493470" y="203904"/>
                  </a:cubicBezTo>
                  <a:cubicBezTo>
                    <a:pt x="1491484" y="226551"/>
                    <a:pt x="1486318" y="252774"/>
                    <a:pt x="1517706" y="262309"/>
                  </a:cubicBezTo>
                  <a:cubicBezTo>
                    <a:pt x="1522871" y="263898"/>
                    <a:pt x="1520885" y="267077"/>
                    <a:pt x="1518898" y="270255"/>
                  </a:cubicBezTo>
                  <a:cubicBezTo>
                    <a:pt x="1503403" y="294491"/>
                    <a:pt x="1521679" y="306411"/>
                    <a:pt x="1537572" y="318330"/>
                  </a:cubicBezTo>
                  <a:cubicBezTo>
                    <a:pt x="1569754" y="342169"/>
                    <a:pt x="1572138" y="349320"/>
                    <a:pt x="1555848" y="382694"/>
                  </a:cubicBezTo>
                  <a:cubicBezTo>
                    <a:pt x="1538366" y="417658"/>
                    <a:pt x="1541545" y="440305"/>
                    <a:pt x="1568164" y="470500"/>
                  </a:cubicBezTo>
                  <a:cubicBezTo>
                    <a:pt x="1574521" y="477652"/>
                    <a:pt x="1581276" y="484406"/>
                    <a:pt x="1590017" y="488777"/>
                  </a:cubicBezTo>
                  <a:cubicBezTo>
                    <a:pt x="1600347" y="494339"/>
                    <a:pt x="1609882" y="505861"/>
                    <a:pt x="1608690" y="514999"/>
                  </a:cubicBezTo>
                  <a:cubicBezTo>
                    <a:pt x="1607101" y="526124"/>
                    <a:pt x="1592003" y="522548"/>
                    <a:pt x="1582071" y="524137"/>
                  </a:cubicBezTo>
                  <a:cubicBezTo>
                    <a:pt x="1540353" y="529700"/>
                    <a:pt x="1498635" y="533673"/>
                    <a:pt x="1458507" y="516986"/>
                  </a:cubicBezTo>
                  <a:cubicBezTo>
                    <a:pt x="1452944" y="514602"/>
                    <a:pt x="1448971" y="513807"/>
                    <a:pt x="1444998" y="519370"/>
                  </a:cubicBezTo>
                  <a:cubicBezTo>
                    <a:pt x="1441025" y="525329"/>
                    <a:pt x="1433079" y="525329"/>
                    <a:pt x="1428311" y="523343"/>
                  </a:cubicBezTo>
                  <a:cubicBezTo>
                    <a:pt x="1384209" y="501491"/>
                    <a:pt x="1395334" y="523343"/>
                    <a:pt x="1407651" y="547976"/>
                  </a:cubicBezTo>
                  <a:cubicBezTo>
                    <a:pt x="1411226" y="555525"/>
                    <a:pt x="1405267" y="565855"/>
                    <a:pt x="1399704" y="563869"/>
                  </a:cubicBezTo>
                  <a:cubicBezTo>
                    <a:pt x="1372687" y="554333"/>
                    <a:pt x="1357589" y="583337"/>
                    <a:pt x="1333353" y="582940"/>
                  </a:cubicBezTo>
                  <a:cubicBezTo>
                    <a:pt x="1325010" y="582940"/>
                    <a:pt x="1316666" y="586515"/>
                    <a:pt x="1308323" y="588502"/>
                  </a:cubicBezTo>
                  <a:cubicBezTo>
                    <a:pt x="1329380" y="625849"/>
                    <a:pt x="1328983" y="626247"/>
                    <a:pt x="1262235" y="679884"/>
                  </a:cubicBezTo>
                  <a:cubicBezTo>
                    <a:pt x="1285279" y="681473"/>
                    <a:pt x="1269386" y="706106"/>
                    <a:pt x="1286074" y="713258"/>
                  </a:cubicBezTo>
                  <a:cubicBezTo>
                    <a:pt x="1300774" y="720012"/>
                    <a:pt x="1314283" y="729945"/>
                    <a:pt x="1329778" y="739480"/>
                  </a:cubicBezTo>
                  <a:cubicBezTo>
                    <a:pt x="1313885" y="757359"/>
                    <a:pt x="1291239" y="760935"/>
                    <a:pt x="1274552" y="774046"/>
                  </a:cubicBezTo>
                  <a:cubicBezTo>
                    <a:pt x="1261838" y="783979"/>
                    <a:pt x="1249918" y="793515"/>
                    <a:pt x="1243164" y="807818"/>
                  </a:cubicBezTo>
                  <a:cubicBezTo>
                    <a:pt x="1230450" y="836027"/>
                    <a:pt x="1197076" y="844768"/>
                    <a:pt x="1181978" y="870990"/>
                  </a:cubicBezTo>
                  <a:cubicBezTo>
                    <a:pt x="1159729" y="857879"/>
                    <a:pt x="1148604" y="886883"/>
                    <a:pt x="1129135" y="885294"/>
                  </a:cubicBezTo>
                  <a:cubicBezTo>
                    <a:pt x="1116421" y="884499"/>
                    <a:pt x="1106091" y="891651"/>
                    <a:pt x="1097351" y="900789"/>
                  </a:cubicBezTo>
                  <a:cubicBezTo>
                    <a:pt x="1093775" y="904365"/>
                    <a:pt x="1088610" y="910722"/>
                    <a:pt x="1085431" y="909927"/>
                  </a:cubicBezTo>
                  <a:cubicBezTo>
                    <a:pt x="1052454" y="902378"/>
                    <a:pt x="1036562" y="927011"/>
                    <a:pt x="1016299" y="944493"/>
                  </a:cubicBezTo>
                  <a:cubicBezTo>
                    <a:pt x="1006366" y="953234"/>
                    <a:pt x="992857" y="954823"/>
                    <a:pt x="980144" y="958796"/>
                  </a:cubicBezTo>
                  <a:cubicBezTo>
                    <a:pt x="963854" y="963564"/>
                    <a:pt x="947564" y="968729"/>
                    <a:pt x="924917" y="975881"/>
                  </a:cubicBezTo>
                  <a:cubicBezTo>
                    <a:pt x="938029" y="980648"/>
                    <a:pt x="950743" y="979457"/>
                    <a:pt x="947564" y="992965"/>
                  </a:cubicBezTo>
                  <a:cubicBezTo>
                    <a:pt x="945180" y="1002501"/>
                    <a:pt x="939618" y="1010447"/>
                    <a:pt x="930480" y="1010050"/>
                  </a:cubicBezTo>
                  <a:cubicBezTo>
                    <a:pt x="915382" y="1009255"/>
                    <a:pt x="904257" y="1018393"/>
                    <a:pt x="891146" y="1021174"/>
                  </a:cubicBezTo>
                  <a:cubicBezTo>
                    <a:pt x="882405" y="1023161"/>
                    <a:pt x="881213" y="1027531"/>
                    <a:pt x="879624" y="1035080"/>
                  </a:cubicBezTo>
                  <a:cubicBezTo>
                    <a:pt x="872472" y="1068852"/>
                    <a:pt x="857374" y="1079579"/>
                    <a:pt x="822808" y="1076798"/>
                  </a:cubicBezTo>
                  <a:cubicBezTo>
                    <a:pt x="818438" y="1076798"/>
                    <a:pt x="813670" y="1074017"/>
                    <a:pt x="812478" y="1079976"/>
                  </a:cubicBezTo>
                  <a:cubicBezTo>
                    <a:pt x="810889" y="1087525"/>
                    <a:pt x="809300" y="1096266"/>
                    <a:pt x="816848" y="1101828"/>
                  </a:cubicBezTo>
                  <a:cubicBezTo>
                    <a:pt x="823603" y="1106596"/>
                    <a:pt x="831947" y="1109775"/>
                    <a:pt x="840290" y="1113748"/>
                  </a:cubicBezTo>
                  <a:cubicBezTo>
                    <a:pt x="838303" y="1116529"/>
                    <a:pt x="836317" y="1119310"/>
                    <a:pt x="834330" y="1121694"/>
                  </a:cubicBezTo>
                  <a:cubicBezTo>
                    <a:pt x="806916" y="1151890"/>
                    <a:pt x="806121" y="1161425"/>
                    <a:pt x="825987" y="1197183"/>
                  </a:cubicBezTo>
                  <a:cubicBezTo>
                    <a:pt x="829562" y="1203540"/>
                    <a:pt x="837509" y="1211089"/>
                    <a:pt x="829165" y="1218241"/>
                  </a:cubicBezTo>
                  <a:cubicBezTo>
                    <a:pt x="822411" y="1224200"/>
                    <a:pt x="816848" y="1216652"/>
                    <a:pt x="811286" y="1212678"/>
                  </a:cubicBezTo>
                  <a:cubicBezTo>
                    <a:pt x="803340" y="1207513"/>
                    <a:pt x="792612" y="1214665"/>
                    <a:pt x="792215" y="1226982"/>
                  </a:cubicBezTo>
                  <a:cubicBezTo>
                    <a:pt x="790229" y="1269494"/>
                    <a:pt x="788242" y="1310020"/>
                    <a:pt x="808902" y="1352532"/>
                  </a:cubicBezTo>
                  <a:cubicBezTo>
                    <a:pt x="822808" y="1381139"/>
                    <a:pt x="850223" y="1377960"/>
                    <a:pt x="864129" y="1397826"/>
                  </a:cubicBezTo>
                  <a:cubicBezTo>
                    <a:pt x="894324" y="1380344"/>
                    <a:pt x="908628" y="1401004"/>
                    <a:pt x="924123" y="1421664"/>
                  </a:cubicBezTo>
                  <a:cubicBezTo>
                    <a:pt x="925315" y="1422856"/>
                    <a:pt x="952332" y="1447490"/>
                    <a:pt x="951140" y="1412923"/>
                  </a:cubicBezTo>
                  <a:cubicBezTo>
                    <a:pt x="951140" y="1412129"/>
                    <a:pt x="955510" y="1410142"/>
                    <a:pt x="957099" y="1410937"/>
                  </a:cubicBezTo>
                  <a:cubicBezTo>
                    <a:pt x="968224" y="1414910"/>
                    <a:pt x="984117" y="1425240"/>
                    <a:pt x="981733" y="1431597"/>
                  </a:cubicBezTo>
                  <a:cubicBezTo>
                    <a:pt x="969416" y="1467753"/>
                    <a:pt x="998420" y="1469739"/>
                    <a:pt x="1017491" y="1482056"/>
                  </a:cubicBezTo>
                  <a:cubicBezTo>
                    <a:pt x="1040535" y="1496756"/>
                    <a:pt x="1049673" y="1521787"/>
                    <a:pt x="1056825" y="1547612"/>
                  </a:cubicBezTo>
                  <a:cubicBezTo>
                    <a:pt x="1042919" y="1553174"/>
                    <a:pt x="1025040" y="1551585"/>
                    <a:pt x="1016299" y="1563902"/>
                  </a:cubicBezTo>
                  <a:cubicBezTo>
                    <a:pt x="1005969" y="1578602"/>
                    <a:pt x="990474" y="1591316"/>
                    <a:pt x="997625" y="1613963"/>
                  </a:cubicBezTo>
                  <a:cubicBezTo>
                    <a:pt x="1005969" y="1640980"/>
                    <a:pt x="978952" y="1621909"/>
                    <a:pt x="972595" y="1633431"/>
                  </a:cubicBezTo>
                  <a:cubicBezTo>
                    <a:pt x="972595" y="1639391"/>
                    <a:pt x="990076" y="1642172"/>
                    <a:pt x="980541" y="1654092"/>
                  </a:cubicBezTo>
                  <a:cubicBezTo>
                    <a:pt x="976965" y="1658462"/>
                    <a:pt x="982130" y="1667600"/>
                    <a:pt x="974184" y="1669587"/>
                  </a:cubicBezTo>
                  <a:cubicBezTo>
                    <a:pt x="961867" y="1672765"/>
                    <a:pt x="970211" y="1661243"/>
                    <a:pt x="967032" y="1658462"/>
                  </a:cubicBezTo>
                  <a:cubicBezTo>
                    <a:pt x="959881" y="1652502"/>
                    <a:pt x="946770" y="1654886"/>
                    <a:pt x="946372" y="1659654"/>
                  </a:cubicBezTo>
                  <a:cubicBezTo>
                    <a:pt x="943988" y="1682301"/>
                    <a:pt x="917766" y="1673560"/>
                    <a:pt x="911011" y="1689055"/>
                  </a:cubicBezTo>
                  <a:cubicBezTo>
                    <a:pt x="909422" y="1692234"/>
                    <a:pt x="902271" y="1696604"/>
                    <a:pt x="901079" y="1695412"/>
                  </a:cubicBezTo>
                  <a:cubicBezTo>
                    <a:pt x="877637" y="1679520"/>
                    <a:pt x="867307" y="1695809"/>
                    <a:pt x="856182" y="1712099"/>
                  </a:cubicBezTo>
                  <a:cubicBezTo>
                    <a:pt x="854593" y="1714880"/>
                    <a:pt x="850223" y="1715278"/>
                    <a:pt x="847839" y="1717661"/>
                  </a:cubicBezTo>
                  <a:cubicBezTo>
                    <a:pt x="836714" y="1728389"/>
                    <a:pt x="818438" y="1714483"/>
                    <a:pt x="808108" y="1732759"/>
                  </a:cubicBezTo>
                  <a:cubicBezTo>
                    <a:pt x="799367" y="1747857"/>
                    <a:pt x="778707" y="1734349"/>
                    <a:pt x="764403" y="1740706"/>
                  </a:cubicBezTo>
                  <a:cubicBezTo>
                    <a:pt x="761225" y="1752228"/>
                    <a:pt x="786653" y="1755406"/>
                    <a:pt x="773939" y="1767325"/>
                  </a:cubicBezTo>
                  <a:cubicBezTo>
                    <a:pt x="767582" y="1772888"/>
                    <a:pt x="754073" y="1770504"/>
                    <a:pt x="743743" y="1771696"/>
                  </a:cubicBezTo>
                  <a:cubicBezTo>
                    <a:pt x="742551" y="1781231"/>
                    <a:pt x="751292" y="1784410"/>
                    <a:pt x="756457" y="1789575"/>
                  </a:cubicBezTo>
                  <a:cubicBezTo>
                    <a:pt x="770761" y="1805070"/>
                    <a:pt x="777515" y="1821757"/>
                    <a:pt x="765198" y="1841225"/>
                  </a:cubicBezTo>
                  <a:cubicBezTo>
                    <a:pt x="761225" y="1847582"/>
                    <a:pt x="762814" y="1851953"/>
                    <a:pt x="764403" y="1857913"/>
                  </a:cubicBezTo>
                  <a:cubicBezTo>
                    <a:pt x="767582" y="1870229"/>
                    <a:pt x="758444" y="1869832"/>
                    <a:pt x="750100" y="1869435"/>
                  </a:cubicBezTo>
                  <a:cubicBezTo>
                    <a:pt x="747716" y="1865064"/>
                    <a:pt x="743743" y="1864269"/>
                    <a:pt x="739373" y="1865461"/>
                  </a:cubicBezTo>
                  <a:cubicBezTo>
                    <a:pt x="738578" y="1865461"/>
                    <a:pt x="738181" y="1866653"/>
                    <a:pt x="737784" y="1867448"/>
                  </a:cubicBezTo>
                  <a:cubicBezTo>
                    <a:pt x="741359" y="1868640"/>
                    <a:pt x="745333" y="1869832"/>
                    <a:pt x="748908" y="1871421"/>
                  </a:cubicBezTo>
                  <a:cubicBezTo>
                    <a:pt x="751689" y="1884532"/>
                    <a:pt x="769966" y="1898438"/>
                    <a:pt x="746524" y="1910358"/>
                  </a:cubicBezTo>
                  <a:cubicBezTo>
                    <a:pt x="746127" y="1910358"/>
                    <a:pt x="745730" y="1911947"/>
                    <a:pt x="746127" y="1912742"/>
                  </a:cubicBezTo>
                  <a:cubicBezTo>
                    <a:pt x="766787" y="1960022"/>
                    <a:pt x="728248" y="2002534"/>
                    <a:pt x="734208" y="2048622"/>
                  </a:cubicBezTo>
                  <a:cubicBezTo>
                    <a:pt x="734605" y="2052198"/>
                    <a:pt x="734208" y="2055774"/>
                    <a:pt x="734208" y="2058952"/>
                  </a:cubicBezTo>
                  <a:lnTo>
                    <a:pt x="734208" y="2058952"/>
                  </a:lnTo>
                  <a:cubicBezTo>
                    <a:pt x="727851" y="2062528"/>
                    <a:pt x="727851" y="2068488"/>
                    <a:pt x="728645" y="2074845"/>
                  </a:cubicBezTo>
                  <a:lnTo>
                    <a:pt x="728645" y="2074845"/>
                  </a:lnTo>
                  <a:cubicBezTo>
                    <a:pt x="712356" y="2079215"/>
                    <a:pt x="708383" y="2094313"/>
                    <a:pt x="702820" y="2107027"/>
                  </a:cubicBezTo>
                  <a:cubicBezTo>
                    <a:pt x="695271" y="2124509"/>
                    <a:pt x="689312" y="2142785"/>
                    <a:pt x="675406" y="2156691"/>
                  </a:cubicBezTo>
                  <a:cubicBezTo>
                    <a:pt x="662692" y="2169405"/>
                    <a:pt x="649978" y="2174967"/>
                    <a:pt x="629317" y="2170994"/>
                  </a:cubicBezTo>
                  <a:cubicBezTo>
                    <a:pt x="589984" y="2163048"/>
                    <a:pt x="550253" y="2178146"/>
                    <a:pt x="510124" y="2174967"/>
                  </a:cubicBezTo>
                  <a:cubicBezTo>
                    <a:pt x="507740" y="2174967"/>
                    <a:pt x="503370" y="2176954"/>
                    <a:pt x="503370" y="2178146"/>
                  </a:cubicBezTo>
                  <a:cubicBezTo>
                    <a:pt x="504562" y="2213506"/>
                    <a:pt x="473969" y="2199203"/>
                    <a:pt x="458076" y="2205560"/>
                  </a:cubicBezTo>
                  <a:cubicBezTo>
                    <a:pt x="435430" y="2214698"/>
                    <a:pt x="425497" y="2233769"/>
                    <a:pt x="436224" y="2256416"/>
                  </a:cubicBezTo>
                  <a:cubicBezTo>
                    <a:pt x="439800" y="2264362"/>
                    <a:pt x="444965" y="2271514"/>
                    <a:pt x="447746" y="2279857"/>
                  </a:cubicBezTo>
                  <a:cubicBezTo>
                    <a:pt x="454501" y="2298134"/>
                    <a:pt x="445760" y="2312834"/>
                    <a:pt x="428278" y="2310053"/>
                  </a:cubicBezTo>
                  <a:cubicBezTo>
                    <a:pt x="365106" y="2299326"/>
                    <a:pt x="302330" y="2316410"/>
                    <a:pt x="239555" y="2310053"/>
                  </a:cubicBezTo>
                  <a:cubicBezTo>
                    <a:pt x="233993" y="2301312"/>
                    <a:pt x="243925" y="2299723"/>
                    <a:pt x="246309" y="2294955"/>
                  </a:cubicBezTo>
                  <a:cubicBezTo>
                    <a:pt x="257831" y="2273103"/>
                    <a:pt x="261010" y="2252840"/>
                    <a:pt x="239952" y="2234167"/>
                  </a:cubicBezTo>
                  <a:cubicBezTo>
                    <a:pt x="225649" y="2221453"/>
                    <a:pt x="219689" y="2202382"/>
                    <a:pt x="204194" y="2190462"/>
                  </a:cubicBezTo>
                  <a:lnTo>
                    <a:pt x="204194" y="2190462"/>
                  </a:lnTo>
                  <a:cubicBezTo>
                    <a:pt x="204194" y="2186489"/>
                    <a:pt x="204194" y="2181721"/>
                    <a:pt x="198632" y="2180132"/>
                  </a:cubicBezTo>
                  <a:lnTo>
                    <a:pt x="198632" y="2180132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5" name="Free-form: Shape 307">
              <a:extLst>
                <a:ext uri="{FF2B5EF4-FFF2-40B4-BE49-F238E27FC236}">
                  <a16:creationId xmlns:a16="http://schemas.microsoft.com/office/drawing/2014/main" id="{63451DFF-5243-EEFE-0387-E845FE51E336}"/>
                </a:ext>
              </a:extLst>
            </p:cNvPr>
            <p:cNvSpPr/>
            <p:nvPr/>
          </p:nvSpPr>
          <p:spPr>
            <a:xfrm>
              <a:off x="7958432" y="2186568"/>
              <a:ext cx="801859" cy="349780"/>
            </a:xfrm>
            <a:custGeom>
              <a:avLst/>
              <a:gdLst>
                <a:gd name="connsiteX0" fmla="*/ 44312 w 801859"/>
                <a:gd name="connsiteY0" fmla="*/ 130985 h 349780"/>
                <a:gd name="connsiteX1" fmla="*/ 70932 w 801859"/>
                <a:gd name="connsiteY1" fmla="*/ 144494 h 349780"/>
                <a:gd name="connsiteX2" fmla="*/ 105498 w 801859"/>
                <a:gd name="connsiteY2" fmla="*/ 158399 h 349780"/>
                <a:gd name="connsiteX3" fmla="*/ 143242 w 801859"/>
                <a:gd name="connsiteY3" fmla="*/ 133766 h 349780"/>
                <a:gd name="connsiteX4" fmla="*/ 139269 w 801859"/>
                <a:gd name="connsiteY4" fmla="*/ 119860 h 349780"/>
                <a:gd name="connsiteX5" fmla="*/ 90003 w 801859"/>
                <a:gd name="connsiteY5" fmla="*/ 98008 h 349780"/>
                <a:gd name="connsiteX6" fmla="*/ 11732 w 801859"/>
                <a:gd name="connsiteY6" fmla="*/ 116682 h 349780"/>
                <a:gd name="connsiteX7" fmla="*/ 43914 w 801859"/>
                <a:gd name="connsiteY7" fmla="*/ 131382 h 349780"/>
                <a:gd name="connsiteX8" fmla="*/ 1005 w 801859"/>
                <a:gd name="connsiteY8" fmla="*/ 200515 h 349780"/>
                <a:gd name="connsiteX9" fmla="*/ 16897 w 801859"/>
                <a:gd name="connsiteY9" fmla="*/ 245808 h 349780"/>
                <a:gd name="connsiteX10" fmla="*/ 26035 w 801859"/>
                <a:gd name="connsiteY10" fmla="*/ 282361 h 349780"/>
                <a:gd name="connsiteX11" fmla="*/ 28022 w 801859"/>
                <a:gd name="connsiteY11" fmla="*/ 301432 h 349780"/>
                <a:gd name="connsiteX12" fmla="*/ 46298 w 801859"/>
                <a:gd name="connsiteY12" fmla="*/ 291102 h 349780"/>
                <a:gd name="connsiteX13" fmla="*/ 54245 w 801859"/>
                <a:gd name="connsiteY13" fmla="*/ 274812 h 349780"/>
                <a:gd name="connsiteX14" fmla="*/ 82851 w 801859"/>
                <a:gd name="connsiteY14" fmla="*/ 249384 h 349780"/>
                <a:gd name="connsiteX15" fmla="*/ 170260 w 801859"/>
                <a:gd name="connsiteY15" fmla="*/ 216804 h 349780"/>
                <a:gd name="connsiteX16" fmla="*/ 189728 w 801859"/>
                <a:gd name="connsiteY16" fmla="*/ 192568 h 349780"/>
                <a:gd name="connsiteX17" fmla="*/ 196085 w 801859"/>
                <a:gd name="connsiteY17" fmla="*/ 177073 h 349780"/>
                <a:gd name="connsiteX18" fmla="*/ 181781 w 801859"/>
                <a:gd name="connsiteY18" fmla="*/ 167935 h 349780"/>
                <a:gd name="connsiteX19" fmla="*/ 163505 w 801859"/>
                <a:gd name="connsiteY19" fmla="*/ 171511 h 349780"/>
                <a:gd name="connsiteX20" fmla="*/ 141653 w 801859"/>
                <a:gd name="connsiteY20" fmla="*/ 180649 h 349780"/>
                <a:gd name="connsiteX21" fmla="*/ 62588 w 801859"/>
                <a:gd name="connsiteY21" fmla="*/ 185417 h 349780"/>
                <a:gd name="connsiteX22" fmla="*/ 14116 w 801859"/>
                <a:gd name="connsiteY22" fmla="*/ 192171 h 349780"/>
                <a:gd name="connsiteX23" fmla="*/ 1005 w 801859"/>
                <a:gd name="connsiteY23" fmla="*/ 200117 h 349780"/>
                <a:gd name="connsiteX24" fmla="*/ 338322 w 801859"/>
                <a:gd name="connsiteY24" fmla="*/ 302624 h 349780"/>
                <a:gd name="connsiteX25" fmla="*/ 350639 w 801859"/>
                <a:gd name="connsiteY25" fmla="*/ 238259 h 349780"/>
                <a:gd name="connsiteX26" fmla="*/ 350639 w 801859"/>
                <a:gd name="connsiteY26" fmla="*/ 224353 h 349780"/>
                <a:gd name="connsiteX27" fmla="*/ 335144 w 801859"/>
                <a:gd name="connsiteY27" fmla="*/ 228724 h 349780"/>
                <a:gd name="connsiteX28" fmla="*/ 282301 w 801859"/>
                <a:gd name="connsiteY28" fmla="*/ 235081 h 349780"/>
                <a:gd name="connsiteX29" fmla="*/ 219924 w 801859"/>
                <a:gd name="connsiteY29" fmla="*/ 188595 h 349780"/>
                <a:gd name="connsiteX30" fmla="*/ 214758 w 801859"/>
                <a:gd name="connsiteY30" fmla="*/ 183430 h 349780"/>
                <a:gd name="connsiteX31" fmla="*/ 215950 w 801859"/>
                <a:gd name="connsiteY31" fmla="*/ 116284 h 349780"/>
                <a:gd name="connsiteX32" fmla="*/ 200058 w 801859"/>
                <a:gd name="connsiteY32" fmla="*/ 108736 h 349780"/>
                <a:gd name="connsiteX33" fmla="*/ 212375 w 801859"/>
                <a:gd name="connsiteY33" fmla="*/ 68607 h 349780"/>
                <a:gd name="connsiteX34" fmla="*/ 236611 w 801859"/>
                <a:gd name="connsiteY34" fmla="*/ 59866 h 349780"/>
                <a:gd name="connsiteX35" fmla="*/ 305742 w 801859"/>
                <a:gd name="connsiteY35" fmla="*/ 32452 h 349780"/>
                <a:gd name="connsiteX36" fmla="*/ 322827 w 801859"/>
                <a:gd name="connsiteY36" fmla="*/ 26889 h 349780"/>
                <a:gd name="connsiteX37" fmla="*/ 433280 w 801859"/>
                <a:gd name="connsiteY37" fmla="*/ 20930 h 349780"/>
                <a:gd name="connsiteX38" fmla="*/ 462681 w 801859"/>
                <a:gd name="connsiteY38" fmla="*/ 6626 h 349780"/>
                <a:gd name="connsiteX39" fmla="*/ 474203 w 801859"/>
                <a:gd name="connsiteY39" fmla="*/ 667 h 349780"/>
                <a:gd name="connsiteX40" fmla="*/ 663323 w 801859"/>
                <a:gd name="connsiteY40" fmla="*/ 29273 h 349780"/>
                <a:gd name="connsiteX41" fmla="*/ 735634 w 801859"/>
                <a:gd name="connsiteY41" fmla="*/ 29273 h 349780"/>
                <a:gd name="connsiteX42" fmla="*/ 766624 w 801859"/>
                <a:gd name="connsiteY42" fmla="*/ 26492 h 349780"/>
                <a:gd name="connsiteX43" fmla="*/ 799998 w 801859"/>
                <a:gd name="connsiteY43" fmla="*/ 34836 h 349780"/>
                <a:gd name="connsiteX44" fmla="*/ 784503 w 801859"/>
                <a:gd name="connsiteY44" fmla="*/ 60263 h 349780"/>
                <a:gd name="connsiteX45" fmla="*/ 778941 w 801859"/>
                <a:gd name="connsiteY45" fmla="*/ 79732 h 349780"/>
                <a:gd name="connsiteX46" fmla="*/ 767816 w 801859"/>
                <a:gd name="connsiteY46" fmla="*/ 104762 h 349780"/>
                <a:gd name="connsiteX47" fmla="*/ 747553 w 801859"/>
                <a:gd name="connsiteY47" fmla="*/ 188595 h 349780"/>
                <a:gd name="connsiteX48" fmla="*/ 754307 w 801859"/>
                <a:gd name="connsiteY48" fmla="*/ 238656 h 349780"/>
                <a:gd name="connsiteX49" fmla="*/ 771392 w 801859"/>
                <a:gd name="connsiteY49" fmla="*/ 272031 h 349780"/>
                <a:gd name="connsiteX50" fmla="*/ 771789 w 801859"/>
                <a:gd name="connsiteY50" fmla="*/ 320900 h 349780"/>
                <a:gd name="connsiteX51" fmla="*/ 707822 w 801859"/>
                <a:gd name="connsiteY51" fmla="*/ 340765 h 349780"/>
                <a:gd name="connsiteX52" fmla="*/ 662131 w 801859"/>
                <a:gd name="connsiteY52" fmla="*/ 346725 h 349780"/>
                <a:gd name="connsiteX53" fmla="*/ 606110 w 801859"/>
                <a:gd name="connsiteY53" fmla="*/ 330833 h 349780"/>
                <a:gd name="connsiteX54" fmla="*/ 515126 w 801859"/>
                <a:gd name="connsiteY54" fmla="*/ 283155 h 349780"/>
                <a:gd name="connsiteX55" fmla="*/ 455926 w 801859"/>
                <a:gd name="connsiteY55" fmla="*/ 264879 h 349780"/>
                <a:gd name="connsiteX56" fmla="*/ 436061 w 801859"/>
                <a:gd name="connsiteY56" fmla="*/ 263687 h 349780"/>
                <a:gd name="connsiteX57" fmla="*/ 339514 w 801859"/>
                <a:gd name="connsiteY57" fmla="*/ 302624 h 34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01859" h="349780">
                  <a:moveTo>
                    <a:pt x="44312" y="130985"/>
                  </a:moveTo>
                  <a:cubicBezTo>
                    <a:pt x="55039" y="130985"/>
                    <a:pt x="65369" y="134958"/>
                    <a:pt x="70932" y="144494"/>
                  </a:cubicBezTo>
                  <a:cubicBezTo>
                    <a:pt x="79275" y="159591"/>
                    <a:pt x="93976" y="170716"/>
                    <a:pt x="105498" y="158399"/>
                  </a:cubicBezTo>
                  <a:cubicBezTo>
                    <a:pt x="117019" y="146083"/>
                    <a:pt x="134104" y="146083"/>
                    <a:pt x="143242" y="133766"/>
                  </a:cubicBezTo>
                  <a:cubicBezTo>
                    <a:pt x="146818" y="128998"/>
                    <a:pt x="142050" y="123436"/>
                    <a:pt x="139269" y="119860"/>
                  </a:cubicBezTo>
                  <a:cubicBezTo>
                    <a:pt x="126952" y="103968"/>
                    <a:pt x="105101" y="94035"/>
                    <a:pt x="90003" y="98008"/>
                  </a:cubicBezTo>
                  <a:cubicBezTo>
                    <a:pt x="66164" y="104365"/>
                    <a:pt x="43914" y="118668"/>
                    <a:pt x="11732" y="116682"/>
                  </a:cubicBezTo>
                  <a:cubicBezTo>
                    <a:pt x="24844" y="130985"/>
                    <a:pt x="34379" y="130985"/>
                    <a:pt x="43914" y="131382"/>
                  </a:cubicBezTo>
                  <a:moveTo>
                    <a:pt x="1005" y="200515"/>
                  </a:moveTo>
                  <a:cubicBezTo>
                    <a:pt x="12924" y="214420"/>
                    <a:pt x="1402" y="235478"/>
                    <a:pt x="16897" y="245808"/>
                  </a:cubicBezTo>
                  <a:cubicBezTo>
                    <a:pt x="32393" y="256138"/>
                    <a:pt x="35571" y="266071"/>
                    <a:pt x="26035" y="282361"/>
                  </a:cubicBezTo>
                  <a:cubicBezTo>
                    <a:pt x="22857" y="287923"/>
                    <a:pt x="22062" y="298650"/>
                    <a:pt x="28022" y="301432"/>
                  </a:cubicBezTo>
                  <a:cubicBezTo>
                    <a:pt x="35173" y="305007"/>
                    <a:pt x="42722" y="299048"/>
                    <a:pt x="46298" y="291102"/>
                  </a:cubicBezTo>
                  <a:cubicBezTo>
                    <a:pt x="49080" y="285539"/>
                    <a:pt x="53450" y="280374"/>
                    <a:pt x="54245" y="274812"/>
                  </a:cubicBezTo>
                  <a:cubicBezTo>
                    <a:pt x="57026" y="257727"/>
                    <a:pt x="68945" y="248986"/>
                    <a:pt x="82851" y="249384"/>
                  </a:cubicBezTo>
                  <a:cubicBezTo>
                    <a:pt x="117019" y="250178"/>
                    <a:pt x="142845" y="234683"/>
                    <a:pt x="170260" y="216804"/>
                  </a:cubicBezTo>
                  <a:cubicBezTo>
                    <a:pt x="181384" y="209653"/>
                    <a:pt x="182576" y="199720"/>
                    <a:pt x="189728" y="192568"/>
                  </a:cubicBezTo>
                  <a:cubicBezTo>
                    <a:pt x="194496" y="188198"/>
                    <a:pt x="198468" y="183827"/>
                    <a:pt x="196085" y="177073"/>
                  </a:cubicBezTo>
                  <a:cubicBezTo>
                    <a:pt x="193701" y="170716"/>
                    <a:pt x="188536" y="167538"/>
                    <a:pt x="181781" y="167935"/>
                  </a:cubicBezTo>
                  <a:cubicBezTo>
                    <a:pt x="175424" y="168332"/>
                    <a:pt x="162711" y="165154"/>
                    <a:pt x="163505" y="171511"/>
                  </a:cubicBezTo>
                  <a:cubicBezTo>
                    <a:pt x="165889" y="199323"/>
                    <a:pt x="146818" y="181841"/>
                    <a:pt x="141653" y="180649"/>
                  </a:cubicBezTo>
                  <a:cubicBezTo>
                    <a:pt x="114636" y="175881"/>
                    <a:pt x="88016" y="175087"/>
                    <a:pt x="62588" y="185417"/>
                  </a:cubicBezTo>
                  <a:cubicBezTo>
                    <a:pt x="46696" y="191774"/>
                    <a:pt x="32790" y="204488"/>
                    <a:pt x="14116" y="192171"/>
                  </a:cubicBezTo>
                  <a:cubicBezTo>
                    <a:pt x="9746" y="196144"/>
                    <a:pt x="-3763" y="194158"/>
                    <a:pt x="1005" y="200117"/>
                  </a:cubicBezTo>
                  <a:moveTo>
                    <a:pt x="338322" y="302624"/>
                  </a:moveTo>
                  <a:cubicBezTo>
                    <a:pt x="340309" y="274415"/>
                    <a:pt x="342693" y="255741"/>
                    <a:pt x="350639" y="238259"/>
                  </a:cubicBezTo>
                  <a:cubicBezTo>
                    <a:pt x="353023" y="233094"/>
                    <a:pt x="355804" y="228326"/>
                    <a:pt x="350639" y="224353"/>
                  </a:cubicBezTo>
                  <a:cubicBezTo>
                    <a:pt x="344282" y="219585"/>
                    <a:pt x="337925" y="224353"/>
                    <a:pt x="335144" y="228724"/>
                  </a:cubicBezTo>
                  <a:cubicBezTo>
                    <a:pt x="320046" y="255343"/>
                    <a:pt x="300180" y="247000"/>
                    <a:pt x="282301" y="235081"/>
                  </a:cubicBezTo>
                  <a:cubicBezTo>
                    <a:pt x="260847" y="220777"/>
                    <a:pt x="240583" y="204090"/>
                    <a:pt x="219924" y="188595"/>
                  </a:cubicBezTo>
                  <a:cubicBezTo>
                    <a:pt x="217937" y="187006"/>
                    <a:pt x="214361" y="184622"/>
                    <a:pt x="214758" y="183430"/>
                  </a:cubicBezTo>
                  <a:cubicBezTo>
                    <a:pt x="222307" y="160386"/>
                    <a:pt x="191317" y="136945"/>
                    <a:pt x="215950" y="116284"/>
                  </a:cubicBezTo>
                  <a:cubicBezTo>
                    <a:pt x="213567" y="103968"/>
                    <a:pt x="196085" y="121052"/>
                    <a:pt x="200058" y="108736"/>
                  </a:cubicBezTo>
                  <a:cubicBezTo>
                    <a:pt x="204429" y="95227"/>
                    <a:pt x="195290" y="77348"/>
                    <a:pt x="212375" y="68607"/>
                  </a:cubicBezTo>
                  <a:cubicBezTo>
                    <a:pt x="219924" y="64634"/>
                    <a:pt x="228665" y="59072"/>
                    <a:pt x="236611" y="59866"/>
                  </a:cubicBezTo>
                  <a:cubicBezTo>
                    <a:pt x="264819" y="62250"/>
                    <a:pt x="282699" y="41192"/>
                    <a:pt x="305742" y="32452"/>
                  </a:cubicBezTo>
                  <a:cubicBezTo>
                    <a:pt x="311305" y="30068"/>
                    <a:pt x="317662" y="25697"/>
                    <a:pt x="322827" y="26889"/>
                  </a:cubicBezTo>
                  <a:cubicBezTo>
                    <a:pt x="360175" y="34836"/>
                    <a:pt x="395932" y="14175"/>
                    <a:pt x="433280" y="20930"/>
                  </a:cubicBezTo>
                  <a:cubicBezTo>
                    <a:pt x="445199" y="22916"/>
                    <a:pt x="458708" y="22122"/>
                    <a:pt x="462681" y="6626"/>
                  </a:cubicBezTo>
                  <a:cubicBezTo>
                    <a:pt x="464667" y="-1717"/>
                    <a:pt x="469832" y="-128"/>
                    <a:pt x="474203" y="667"/>
                  </a:cubicBezTo>
                  <a:cubicBezTo>
                    <a:pt x="536581" y="12983"/>
                    <a:pt x="601740" y="7024"/>
                    <a:pt x="663323" y="29273"/>
                  </a:cubicBezTo>
                  <a:cubicBezTo>
                    <a:pt x="685175" y="37219"/>
                    <a:pt x="711795" y="34041"/>
                    <a:pt x="735634" y="29273"/>
                  </a:cubicBezTo>
                  <a:cubicBezTo>
                    <a:pt x="745964" y="27287"/>
                    <a:pt x="756294" y="26095"/>
                    <a:pt x="766624" y="26492"/>
                  </a:cubicBezTo>
                  <a:cubicBezTo>
                    <a:pt x="778146" y="26492"/>
                    <a:pt x="793244" y="21724"/>
                    <a:pt x="799998" y="34836"/>
                  </a:cubicBezTo>
                  <a:cubicBezTo>
                    <a:pt x="807547" y="49139"/>
                    <a:pt x="790065" y="51920"/>
                    <a:pt x="784503" y="60263"/>
                  </a:cubicBezTo>
                  <a:cubicBezTo>
                    <a:pt x="780132" y="66620"/>
                    <a:pt x="780530" y="73375"/>
                    <a:pt x="778941" y="79732"/>
                  </a:cubicBezTo>
                  <a:cubicBezTo>
                    <a:pt x="776954" y="88870"/>
                    <a:pt x="776557" y="98803"/>
                    <a:pt x="767816" y="104762"/>
                  </a:cubicBezTo>
                  <a:cubicBezTo>
                    <a:pt x="735634" y="126615"/>
                    <a:pt x="739607" y="157208"/>
                    <a:pt x="747553" y="188595"/>
                  </a:cubicBezTo>
                  <a:cubicBezTo>
                    <a:pt x="751526" y="204885"/>
                    <a:pt x="759075" y="220380"/>
                    <a:pt x="754307" y="238656"/>
                  </a:cubicBezTo>
                  <a:cubicBezTo>
                    <a:pt x="750732" y="252165"/>
                    <a:pt x="762254" y="262495"/>
                    <a:pt x="771392" y="272031"/>
                  </a:cubicBezTo>
                  <a:cubicBezTo>
                    <a:pt x="792847" y="294280"/>
                    <a:pt x="788873" y="299048"/>
                    <a:pt x="771789" y="320900"/>
                  </a:cubicBezTo>
                  <a:cubicBezTo>
                    <a:pt x="753116" y="345136"/>
                    <a:pt x="734442" y="349109"/>
                    <a:pt x="707822" y="340765"/>
                  </a:cubicBezTo>
                  <a:cubicBezTo>
                    <a:pt x="692327" y="335998"/>
                    <a:pt x="676037" y="341957"/>
                    <a:pt x="662131" y="346725"/>
                  </a:cubicBezTo>
                  <a:cubicBezTo>
                    <a:pt x="638293" y="354671"/>
                    <a:pt x="620414" y="346328"/>
                    <a:pt x="606110" y="330833"/>
                  </a:cubicBezTo>
                  <a:cubicBezTo>
                    <a:pt x="581080" y="303815"/>
                    <a:pt x="548500" y="292691"/>
                    <a:pt x="515126" y="283155"/>
                  </a:cubicBezTo>
                  <a:cubicBezTo>
                    <a:pt x="495260" y="277593"/>
                    <a:pt x="474600" y="274415"/>
                    <a:pt x="455926" y="264879"/>
                  </a:cubicBezTo>
                  <a:cubicBezTo>
                    <a:pt x="449172" y="261303"/>
                    <a:pt x="442418" y="260509"/>
                    <a:pt x="436061" y="263687"/>
                  </a:cubicBezTo>
                  <a:cubicBezTo>
                    <a:pt x="406660" y="279182"/>
                    <a:pt x="370504" y="274017"/>
                    <a:pt x="339514" y="30262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6" name="Free-form: Shape 308">
              <a:extLst>
                <a:ext uri="{FF2B5EF4-FFF2-40B4-BE49-F238E27FC236}">
                  <a16:creationId xmlns:a16="http://schemas.microsoft.com/office/drawing/2014/main" id="{585A9C2E-3598-F493-C305-E442F35DC4CB}"/>
                </a:ext>
              </a:extLst>
            </p:cNvPr>
            <p:cNvSpPr/>
            <p:nvPr/>
          </p:nvSpPr>
          <p:spPr>
            <a:xfrm>
              <a:off x="5761019" y="3892038"/>
              <a:ext cx="76736" cy="98683"/>
            </a:xfrm>
            <a:custGeom>
              <a:avLst/>
              <a:gdLst>
                <a:gd name="connsiteX0" fmla="*/ 37838 w 76736"/>
                <a:gd name="connsiteY0" fmla="*/ 97005 h 98683"/>
                <a:gd name="connsiteX1" fmla="*/ 16781 w 76736"/>
                <a:gd name="connsiteY1" fmla="*/ 76742 h 98683"/>
                <a:gd name="connsiteX2" fmla="*/ 8040 w 76736"/>
                <a:gd name="connsiteY2" fmla="*/ 53698 h 98683"/>
                <a:gd name="connsiteX3" fmla="*/ 3669 w 76736"/>
                <a:gd name="connsiteY3" fmla="*/ 25489 h 98683"/>
                <a:gd name="connsiteX4" fmla="*/ 22740 w 76736"/>
                <a:gd name="connsiteY4" fmla="*/ 61 h 98683"/>
                <a:gd name="connsiteX5" fmla="*/ 35057 w 76736"/>
                <a:gd name="connsiteY5" fmla="*/ 22310 h 98683"/>
                <a:gd name="connsiteX6" fmla="*/ 55320 w 76736"/>
                <a:gd name="connsiteY6" fmla="*/ 45354 h 98683"/>
                <a:gd name="connsiteX7" fmla="*/ 75980 w 76736"/>
                <a:gd name="connsiteY7" fmla="*/ 65617 h 98683"/>
                <a:gd name="connsiteX8" fmla="*/ 37441 w 76736"/>
                <a:gd name="connsiteY8" fmla="*/ 97799 h 9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36" h="98683">
                  <a:moveTo>
                    <a:pt x="37838" y="97005"/>
                  </a:moveTo>
                  <a:cubicBezTo>
                    <a:pt x="19164" y="102170"/>
                    <a:pt x="12807" y="95416"/>
                    <a:pt x="16781" y="76742"/>
                  </a:cubicBezTo>
                  <a:cubicBezTo>
                    <a:pt x="18767" y="67604"/>
                    <a:pt x="15191" y="59657"/>
                    <a:pt x="8040" y="53698"/>
                  </a:cubicBezTo>
                  <a:cubicBezTo>
                    <a:pt x="-1098" y="45354"/>
                    <a:pt x="-2291" y="33832"/>
                    <a:pt x="3669" y="25489"/>
                  </a:cubicBezTo>
                  <a:cubicBezTo>
                    <a:pt x="10026" y="16748"/>
                    <a:pt x="11218" y="855"/>
                    <a:pt x="22740" y="61"/>
                  </a:cubicBezTo>
                  <a:cubicBezTo>
                    <a:pt x="35852" y="-1131"/>
                    <a:pt x="29494" y="15556"/>
                    <a:pt x="35057" y="22310"/>
                  </a:cubicBezTo>
                  <a:cubicBezTo>
                    <a:pt x="41414" y="30256"/>
                    <a:pt x="48963" y="37408"/>
                    <a:pt x="55320" y="45354"/>
                  </a:cubicBezTo>
                  <a:cubicBezTo>
                    <a:pt x="61677" y="52903"/>
                    <a:pt x="80748" y="48533"/>
                    <a:pt x="75980" y="65617"/>
                  </a:cubicBezTo>
                  <a:cubicBezTo>
                    <a:pt x="70020" y="87469"/>
                    <a:pt x="58498" y="95813"/>
                    <a:pt x="37441" y="9779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7" name="Free-form: Shape 309">
              <a:extLst>
                <a:ext uri="{FF2B5EF4-FFF2-40B4-BE49-F238E27FC236}">
                  <a16:creationId xmlns:a16="http://schemas.microsoft.com/office/drawing/2014/main" id="{8D048903-C50C-CF0C-117D-CBF605FAF0EB}"/>
                </a:ext>
              </a:extLst>
            </p:cNvPr>
            <p:cNvSpPr/>
            <p:nvPr/>
          </p:nvSpPr>
          <p:spPr>
            <a:xfrm>
              <a:off x="3447913" y="5060039"/>
              <a:ext cx="2042692" cy="1451958"/>
            </a:xfrm>
            <a:custGeom>
              <a:avLst/>
              <a:gdLst>
                <a:gd name="connsiteX0" fmla="*/ 1620686 w 2042692"/>
                <a:gd name="connsiteY0" fmla="*/ 878611 h 1451958"/>
                <a:gd name="connsiteX1" fmla="*/ 1599231 w 2042692"/>
                <a:gd name="connsiteY1" fmla="*/ 866693 h 1451958"/>
                <a:gd name="connsiteX2" fmla="*/ 1561884 w 2042692"/>
                <a:gd name="connsiteY2" fmla="*/ 890929 h 1451958"/>
                <a:gd name="connsiteX3" fmla="*/ 1564665 w 2042692"/>
                <a:gd name="connsiteY3" fmla="*/ 915165 h 1451958"/>
                <a:gd name="connsiteX4" fmla="*/ 1571419 w 2042692"/>
                <a:gd name="connsiteY4" fmla="*/ 918740 h 1451958"/>
                <a:gd name="connsiteX5" fmla="*/ 1621878 w 2042692"/>
                <a:gd name="connsiteY5" fmla="*/ 883777 h 1451958"/>
                <a:gd name="connsiteX6" fmla="*/ 1620686 w 2042692"/>
                <a:gd name="connsiteY6" fmla="*/ 879009 h 1451958"/>
                <a:gd name="connsiteX7" fmla="*/ 1982239 w 2042692"/>
                <a:gd name="connsiteY7" fmla="*/ 688696 h 1451958"/>
                <a:gd name="connsiteX8" fmla="*/ 1961976 w 2042692"/>
                <a:gd name="connsiteY8" fmla="*/ 701014 h 1451958"/>
                <a:gd name="connsiteX9" fmla="*/ 1977869 w 2042692"/>
                <a:gd name="connsiteY9" fmla="*/ 719290 h 1451958"/>
                <a:gd name="connsiteX10" fmla="*/ 2011640 w 2042692"/>
                <a:gd name="connsiteY10" fmla="*/ 731606 h 1451958"/>
                <a:gd name="connsiteX11" fmla="*/ 2041041 w 2042692"/>
                <a:gd name="connsiteY11" fmla="*/ 729620 h 1451958"/>
                <a:gd name="connsiteX12" fmla="*/ 2027930 w 2042692"/>
                <a:gd name="connsiteY12" fmla="*/ 698232 h 1451958"/>
                <a:gd name="connsiteX13" fmla="*/ 1995351 w 2042692"/>
                <a:gd name="connsiteY13" fmla="*/ 684724 h 1451958"/>
                <a:gd name="connsiteX14" fmla="*/ 1982637 w 2042692"/>
                <a:gd name="connsiteY14" fmla="*/ 688299 h 1451958"/>
                <a:gd name="connsiteX15" fmla="*/ 1864238 w 2042692"/>
                <a:gd name="connsiteY15" fmla="*/ 709357 h 1451958"/>
                <a:gd name="connsiteX16" fmla="*/ 1780008 w 2042692"/>
                <a:gd name="connsiteY16" fmla="*/ 741937 h 1451958"/>
                <a:gd name="connsiteX17" fmla="*/ 1746633 w 2042692"/>
                <a:gd name="connsiteY17" fmla="*/ 777694 h 1451958"/>
                <a:gd name="connsiteX18" fmla="*/ 1745839 w 2042692"/>
                <a:gd name="connsiteY18" fmla="*/ 795176 h 1451958"/>
                <a:gd name="connsiteX19" fmla="*/ 1762526 w 2042692"/>
                <a:gd name="connsiteY19" fmla="*/ 797163 h 1451958"/>
                <a:gd name="connsiteX20" fmla="*/ 1797489 w 2042692"/>
                <a:gd name="connsiteY20" fmla="*/ 809877 h 1451958"/>
                <a:gd name="connsiteX21" fmla="*/ 1883309 w 2042692"/>
                <a:gd name="connsiteY21" fmla="*/ 813055 h 1451958"/>
                <a:gd name="connsiteX22" fmla="*/ 1905161 w 2042692"/>
                <a:gd name="connsiteY22" fmla="*/ 774914 h 1451958"/>
                <a:gd name="connsiteX23" fmla="*/ 1885295 w 2042692"/>
                <a:gd name="connsiteY23" fmla="*/ 741539 h 1451958"/>
                <a:gd name="connsiteX24" fmla="*/ 1865430 w 2042692"/>
                <a:gd name="connsiteY24" fmla="*/ 710946 h 1451958"/>
                <a:gd name="connsiteX25" fmla="*/ 1864238 w 2042692"/>
                <a:gd name="connsiteY25" fmla="*/ 709357 h 1451958"/>
                <a:gd name="connsiteX26" fmla="*/ 251948 w 2042692"/>
                <a:gd name="connsiteY26" fmla="*/ 779681 h 1451958"/>
                <a:gd name="connsiteX27" fmla="*/ 329026 w 2042692"/>
                <a:gd name="connsiteY27" fmla="*/ 710152 h 1451958"/>
                <a:gd name="connsiteX28" fmla="*/ 324656 w 2042692"/>
                <a:gd name="connsiteY28" fmla="*/ 679558 h 1451958"/>
                <a:gd name="connsiteX29" fmla="*/ 330615 w 2042692"/>
                <a:gd name="connsiteY29" fmla="*/ 656912 h 1451958"/>
                <a:gd name="connsiteX30" fmla="*/ 344919 w 2042692"/>
                <a:gd name="connsiteY30" fmla="*/ 623935 h 1451958"/>
                <a:gd name="connsiteX31" fmla="*/ 352865 w 2042692"/>
                <a:gd name="connsiteY31" fmla="*/ 548048 h 1451958"/>
                <a:gd name="connsiteX32" fmla="*/ 354454 w 2042692"/>
                <a:gd name="connsiteY32" fmla="*/ 535732 h 1451958"/>
                <a:gd name="connsiteX33" fmla="*/ 368360 w 2042692"/>
                <a:gd name="connsiteY33" fmla="*/ 497193 h 1451958"/>
                <a:gd name="connsiteX34" fmla="*/ 437095 w 2042692"/>
                <a:gd name="connsiteY34" fmla="*/ 441966 h 1451958"/>
                <a:gd name="connsiteX35" fmla="*/ 422792 w 2042692"/>
                <a:gd name="connsiteY35" fmla="*/ 374821 h 1451958"/>
                <a:gd name="connsiteX36" fmla="*/ 411270 w 2042692"/>
                <a:gd name="connsiteY36" fmla="*/ 364093 h 1451958"/>
                <a:gd name="connsiteX37" fmla="*/ 371936 w 2042692"/>
                <a:gd name="connsiteY37" fmla="*/ 323170 h 1451958"/>
                <a:gd name="connsiteX38" fmla="*/ 280554 w 2042692"/>
                <a:gd name="connsiteY38" fmla="*/ 339063 h 1451958"/>
                <a:gd name="connsiteX39" fmla="*/ 222547 w 2042692"/>
                <a:gd name="connsiteY39" fmla="*/ 335884 h 1451958"/>
                <a:gd name="connsiteX40" fmla="*/ 162155 w 2042692"/>
                <a:gd name="connsiteY40" fmla="*/ 347406 h 1451958"/>
                <a:gd name="connsiteX41" fmla="*/ 162950 w 2042692"/>
                <a:gd name="connsiteY41" fmla="*/ 334692 h 1451958"/>
                <a:gd name="connsiteX42" fmla="*/ 170499 w 2042692"/>
                <a:gd name="connsiteY42" fmla="*/ 307278 h 1451958"/>
                <a:gd name="connsiteX43" fmla="*/ 127986 w 2042692"/>
                <a:gd name="connsiteY43" fmla="*/ 294961 h 1451958"/>
                <a:gd name="connsiteX44" fmla="*/ 43756 w 2042692"/>
                <a:gd name="connsiteY44" fmla="*/ 325554 h 1451958"/>
                <a:gd name="connsiteX45" fmla="*/ 64814 w 2042692"/>
                <a:gd name="connsiteY45" fmla="*/ 282247 h 1451958"/>
                <a:gd name="connsiteX46" fmla="*/ 54484 w 2042692"/>
                <a:gd name="connsiteY46" fmla="*/ 262779 h 1451958"/>
                <a:gd name="connsiteX47" fmla="*/ 38194 w 2042692"/>
                <a:gd name="connsiteY47" fmla="*/ 223842 h 1451958"/>
                <a:gd name="connsiteX48" fmla="*/ 26275 w 2042692"/>
                <a:gd name="connsiteY48" fmla="*/ 212320 h 1451958"/>
                <a:gd name="connsiteX49" fmla="*/ 6409 w 2042692"/>
                <a:gd name="connsiteY49" fmla="*/ 156697 h 1451958"/>
                <a:gd name="connsiteX50" fmla="*/ 12766 w 2042692"/>
                <a:gd name="connsiteY50" fmla="*/ 112595 h 1451958"/>
                <a:gd name="connsiteX51" fmla="*/ 112491 w 2042692"/>
                <a:gd name="connsiteY51" fmla="*/ 69288 h 1451958"/>
                <a:gd name="connsiteX52" fmla="*/ 148249 w 2042692"/>
                <a:gd name="connsiteY52" fmla="*/ 64123 h 1451958"/>
                <a:gd name="connsiteX53" fmla="*/ 154606 w 2042692"/>
                <a:gd name="connsiteY53" fmla="*/ 55382 h 1451958"/>
                <a:gd name="connsiteX54" fmla="*/ 213011 w 2042692"/>
                <a:gd name="connsiteY54" fmla="*/ 2142 h 1451958"/>
                <a:gd name="connsiteX55" fmla="*/ 220560 w 2042692"/>
                <a:gd name="connsiteY55" fmla="*/ 4526 h 1451958"/>
                <a:gd name="connsiteX56" fmla="*/ 344124 w 2042692"/>
                <a:gd name="connsiteY56" fmla="*/ 32338 h 1451958"/>
                <a:gd name="connsiteX57" fmla="*/ 369949 w 2042692"/>
                <a:gd name="connsiteY57" fmla="*/ 27570 h 1451958"/>
                <a:gd name="connsiteX58" fmla="*/ 441863 w 2042692"/>
                <a:gd name="connsiteY58" fmla="*/ 27570 h 1451958"/>
                <a:gd name="connsiteX59" fmla="*/ 702499 w 2042692"/>
                <a:gd name="connsiteY59" fmla="*/ 57369 h 1451958"/>
                <a:gd name="connsiteX60" fmla="*/ 803019 w 2042692"/>
                <a:gd name="connsiteY60" fmla="*/ 50217 h 1451958"/>
                <a:gd name="connsiteX61" fmla="*/ 920226 w 2042692"/>
                <a:gd name="connsiteY61" fmla="*/ 64123 h 1451958"/>
                <a:gd name="connsiteX62" fmla="*/ 939694 w 2042692"/>
                <a:gd name="connsiteY62" fmla="*/ 68096 h 1451958"/>
                <a:gd name="connsiteX63" fmla="*/ 1038227 w 2042692"/>
                <a:gd name="connsiteY63" fmla="*/ 68493 h 1451958"/>
                <a:gd name="connsiteX64" fmla="*/ 1099413 w 2042692"/>
                <a:gd name="connsiteY64" fmla="*/ 70877 h 1451958"/>
                <a:gd name="connsiteX65" fmla="*/ 1128814 w 2042692"/>
                <a:gd name="connsiteY65" fmla="*/ 80015 h 1451958"/>
                <a:gd name="connsiteX66" fmla="*/ 1153845 w 2042692"/>
                <a:gd name="connsiteY66" fmla="*/ 90743 h 1451958"/>
                <a:gd name="connsiteX67" fmla="*/ 1178081 w 2042692"/>
                <a:gd name="connsiteY67" fmla="*/ 114979 h 1451958"/>
                <a:gd name="connsiteX68" fmla="*/ 1200728 w 2042692"/>
                <a:gd name="connsiteY68" fmla="*/ 138420 h 1451958"/>
                <a:gd name="connsiteX69" fmla="*/ 1293698 w 2042692"/>
                <a:gd name="connsiteY69" fmla="*/ 171397 h 1451958"/>
                <a:gd name="connsiteX70" fmla="*/ 1306810 w 2042692"/>
                <a:gd name="connsiteY70" fmla="*/ 179343 h 1451958"/>
                <a:gd name="connsiteX71" fmla="*/ 1499506 w 2042692"/>
                <a:gd name="connsiteY71" fmla="*/ 205169 h 1451958"/>
                <a:gd name="connsiteX72" fmla="*/ 1510233 w 2042692"/>
                <a:gd name="connsiteY72" fmla="*/ 199209 h 1451958"/>
                <a:gd name="connsiteX73" fmla="*/ 1548375 w 2042692"/>
                <a:gd name="connsiteY73" fmla="*/ 186892 h 1451958"/>
                <a:gd name="connsiteX74" fmla="*/ 1580557 w 2042692"/>
                <a:gd name="connsiteY74" fmla="*/ 197620 h 1451958"/>
                <a:gd name="connsiteX75" fmla="*/ 1612740 w 2042692"/>
                <a:gd name="connsiteY75" fmla="*/ 236953 h 1451958"/>
                <a:gd name="connsiteX76" fmla="*/ 1634592 w 2042692"/>
                <a:gd name="connsiteY76" fmla="*/ 252051 h 1451958"/>
                <a:gd name="connsiteX77" fmla="*/ 1694188 w 2042692"/>
                <a:gd name="connsiteY77" fmla="*/ 259600 h 1451958"/>
                <a:gd name="connsiteX78" fmla="*/ 1719219 w 2042692"/>
                <a:gd name="connsiteY78" fmla="*/ 263971 h 1451958"/>
                <a:gd name="connsiteX79" fmla="*/ 1858675 w 2042692"/>
                <a:gd name="connsiteY79" fmla="*/ 253640 h 1451958"/>
                <a:gd name="connsiteX80" fmla="*/ 1881719 w 2042692"/>
                <a:gd name="connsiteY80" fmla="*/ 255230 h 1451958"/>
                <a:gd name="connsiteX81" fmla="*/ 1899996 w 2042692"/>
                <a:gd name="connsiteY81" fmla="*/ 266354 h 1451958"/>
                <a:gd name="connsiteX82" fmla="*/ 1887282 w 2042692"/>
                <a:gd name="connsiteY82" fmla="*/ 281055 h 1451958"/>
                <a:gd name="connsiteX83" fmla="*/ 1875760 w 2042692"/>
                <a:gd name="connsiteY83" fmla="*/ 312442 h 1451958"/>
                <a:gd name="connsiteX84" fmla="*/ 1851126 w 2042692"/>
                <a:gd name="connsiteY84" fmla="*/ 376807 h 1451958"/>
                <a:gd name="connsiteX85" fmla="*/ 1803449 w 2042692"/>
                <a:gd name="connsiteY85" fmla="*/ 403030 h 1451958"/>
                <a:gd name="connsiteX86" fmla="*/ 1726768 w 2042692"/>
                <a:gd name="connsiteY86" fmla="*/ 449515 h 1451958"/>
                <a:gd name="connsiteX87" fmla="*/ 1656444 w 2042692"/>
                <a:gd name="connsiteY87" fmla="*/ 472559 h 1451958"/>
                <a:gd name="connsiteX88" fmla="*/ 1510233 w 2042692"/>
                <a:gd name="connsiteY88" fmla="*/ 536924 h 1451958"/>
                <a:gd name="connsiteX89" fmla="*/ 1506657 w 2042692"/>
                <a:gd name="connsiteY89" fmla="*/ 554406 h 1451958"/>
                <a:gd name="connsiteX90" fmla="*/ 1495533 w 2042692"/>
                <a:gd name="connsiteY90" fmla="*/ 585396 h 1451958"/>
                <a:gd name="connsiteX91" fmla="*/ 1431168 w 2042692"/>
                <a:gd name="connsiteY91" fmla="*/ 646184 h 1451958"/>
                <a:gd name="connsiteX92" fmla="*/ 1375545 w 2042692"/>
                <a:gd name="connsiteY92" fmla="*/ 706973 h 1451958"/>
                <a:gd name="connsiteX93" fmla="*/ 1339787 w 2042692"/>
                <a:gd name="connsiteY93" fmla="*/ 856362 h 1451958"/>
                <a:gd name="connsiteX94" fmla="*/ 1373558 w 2042692"/>
                <a:gd name="connsiteY94" fmla="*/ 901656 h 1451958"/>
                <a:gd name="connsiteX95" fmla="*/ 1367201 w 2042692"/>
                <a:gd name="connsiteY95" fmla="*/ 968006 h 1451958"/>
                <a:gd name="connsiteX96" fmla="*/ 1300453 w 2042692"/>
                <a:gd name="connsiteY96" fmla="*/ 1012506 h 1451958"/>
                <a:gd name="connsiteX97" fmla="*/ 1246021 w 2042692"/>
                <a:gd name="connsiteY97" fmla="*/ 1105874 h 1451958"/>
                <a:gd name="connsiteX98" fmla="*/ 1243637 w 2042692"/>
                <a:gd name="connsiteY98" fmla="*/ 1120177 h 1451958"/>
                <a:gd name="connsiteX99" fmla="*/ 1223772 w 2042692"/>
                <a:gd name="connsiteY99" fmla="*/ 1158319 h 1451958"/>
                <a:gd name="connsiteX100" fmla="*/ 1180465 w 2042692"/>
                <a:gd name="connsiteY100" fmla="*/ 1164676 h 1451958"/>
                <a:gd name="connsiteX101" fmla="*/ 1072396 w 2042692"/>
                <a:gd name="connsiteY101" fmla="*/ 1244536 h 1451958"/>
                <a:gd name="connsiteX102" fmla="*/ 1054517 w 2042692"/>
                <a:gd name="connsiteY102" fmla="*/ 1284664 h 1451958"/>
                <a:gd name="connsiteX103" fmla="*/ 996907 w 2042692"/>
                <a:gd name="connsiteY103" fmla="*/ 1303338 h 1451958"/>
                <a:gd name="connsiteX104" fmla="*/ 965122 w 2042692"/>
                <a:gd name="connsiteY104" fmla="*/ 1307708 h 1451958"/>
                <a:gd name="connsiteX105" fmla="*/ 923801 w 2042692"/>
                <a:gd name="connsiteY105" fmla="*/ 1320819 h 1451958"/>
                <a:gd name="connsiteX106" fmla="*/ 692169 w 2042692"/>
                <a:gd name="connsiteY106" fmla="*/ 1320819 h 1451958"/>
                <a:gd name="connsiteX107" fmla="*/ 658397 w 2042692"/>
                <a:gd name="connsiteY107" fmla="*/ 1330752 h 1451958"/>
                <a:gd name="connsiteX108" fmla="*/ 575359 w 2042692"/>
                <a:gd name="connsiteY108" fmla="*/ 1367305 h 1451958"/>
                <a:gd name="connsiteX109" fmla="*/ 539204 w 2042692"/>
                <a:gd name="connsiteY109" fmla="*/ 1392336 h 1451958"/>
                <a:gd name="connsiteX110" fmla="*/ 474442 w 2042692"/>
                <a:gd name="connsiteY110" fmla="*/ 1449549 h 1451958"/>
                <a:gd name="connsiteX111" fmla="*/ 449014 w 2042692"/>
                <a:gd name="connsiteY111" fmla="*/ 1442397 h 1451958"/>
                <a:gd name="connsiteX112" fmla="*/ 409680 w 2042692"/>
                <a:gd name="connsiteY112" fmla="*/ 1418955 h 1451958"/>
                <a:gd name="connsiteX113" fmla="*/ 377101 w 2042692"/>
                <a:gd name="connsiteY113" fmla="*/ 1356975 h 1451958"/>
                <a:gd name="connsiteX114" fmla="*/ 362798 w 2042692"/>
                <a:gd name="connsiteY114" fmla="*/ 1335917 h 1451958"/>
                <a:gd name="connsiteX115" fmla="*/ 351276 w 2042692"/>
                <a:gd name="connsiteY115" fmla="*/ 1312476 h 1451958"/>
                <a:gd name="connsiteX116" fmla="*/ 334191 w 2042692"/>
                <a:gd name="connsiteY116" fmla="*/ 1276321 h 1451958"/>
                <a:gd name="connsiteX117" fmla="*/ 301612 w 2042692"/>
                <a:gd name="connsiteY117" fmla="*/ 1246522 h 1451958"/>
                <a:gd name="connsiteX118" fmla="*/ 236452 w 2042692"/>
                <a:gd name="connsiteY118" fmla="*/ 1227849 h 1451958"/>
                <a:gd name="connsiteX119" fmla="*/ 213408 w 2042692"/>
                <a:gd name="connsiteY119" fmla="*/ 1210367 h 1451958"/>
                <a:gd name="connsiteX120" fmla="*/ 213011 w 2042692"/>
                <a:gd name="connsiteY120" fmla="*/ 1207983 h 1451958"/>
                <a:gd name="connsiteX121" fmla="*/ 255921 w 2042692"/>
                <a:gd name="connsiteY121" fmla="*/ 1083227 h 1451958"/>
                <a:gd name="connsiteX122" fmla="*/ 276184 w 2042692"/>
                <a:gd name="connsiteY122" fmla="*/ 1073692 h 1451958"/>
                <a:gd name="connsiteX123" fmla="*/ 297638 w 2042692"/>
                <a:gd name="connsiteY123" fmla="*/ 1041112 h 1451958"/>
                <a:gd name="connsiteX124" fmla="*/ 279759 w 2042692"/>
                <a:gd name="connsiteY124" fmla="*/ 1025617 h 1451958"/>
                <a:gd name="connsiteX125" fmla="*/ 269032 w 2042692"/>
                <a:gd name="connsiteY125" fmla="*/ 939003 h 1451958"/>
                <a:gd name="connsiteX126" fmla="*/ 299228 w 2042692"/>
                <a:gd name="connsiteY126" fmla="*/ 900067 h 1451958"/>
                <a:gd name="connsiteX127" fmla="*/ 296844 w 2042692"/>
                <a:gd name="connsiteY127" fmla="*/ 863116 h 1451958"/>
                <a:gd name="connsiteX128" fmla="*/ 251948 w 2042692"/>
                <a:gd name="connsiteY128" fmla="*/ 777297 h 14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2042692" h="1451958">
                  <a:moveTo>
                    <a:pt x="1620686" y="878611"/>
                  </a:moveTo>
                  <a:cubicBezTo>
                    <a:pt x="1615521" y="871063"/>
                    <a:pt x="1609164" y="866295"/>
                    <a:pt x="1599231" y="866693"/>
                  </a:cubicBezTo>
                  <a:cubicBezTo>
                    <a:pt x="1582147" y="867487"/>
                    <a:pt x="1569830" y="877022"/>
                    <a:pt x="1561884" y="890929"/>
                  </a:cubicBezTo>
                  <a:cubicBezTo>
                    <a:pt x="1557910" y="898080"/>
                    <a:pt x="1557910" y="908013"/>
                    <a:pt x="1564665" y="915165"/>
                  </a:cubicBezTo>
                  <a:cubicBezTo>
                    <a:pt x="1566254" y="916754"/>
                    <a:pt x="1569035" y="917945"/>
                    <a:pt x="1571419" y="918740"/>
                  </a:cubicBezTo>
                  <a:cubicBezTo>
                    <a:pt x="1583736" y="922316"/>
                    <a:pt x="1620686" y="896093"/>
                    <a:pt x="1621878" y="883777"/>
                  </a:cubicBezTo>
                  <a:cubicBezTo>
                    <a:pt x="1621480" y="882188"/>
                    <a:pt x="1621878" y="880201"/>
                    <a:pt x="1620686" y="879009"/>
                  </a:cubicBezTo>
                  <a:moveTo>
                    <a:pt x="1982239" y="688696"/>
                  </a:moveTo>
                  <a:cubicBezTo>
                    <a:pt x="1972704" y="688696"/>
                    <a:pt x="1963168" y="692273"/>
                    <a:pt x="1961976" y="701014"/>
                  </a:cubicBezTo>
                  <a:cubicBezTo>
                    <a:pt x="1960784" y="709754"/>
                    <a:pt x="1970320" y="715714"/>
                    <a:pt x="1977869" y="719290"/>
                  </a:cubicBezTo>
                  <a:cubicBezTo>
                    <a:pt x="1988596" y="724455"/>
                    <a:pt x="2000118" y="727633"/>
                    <a:pt x="2011640" y="731606"/>
                  </a:cubicBezTo>
                  <a:cubicBezTo>
                    <a:pt x="2021970" y="734785"/>
                    <a:pt x="2034684" y="743129"/>
                    <a:pt x="2041041" y="729620"/>
                  </a:cubicBezTo>
                  <a:cubicBezTo>
                    <a:pt x="2046604" y="717701"/>
                    <a:pt x="2037068" y="706576"/>
                    <a:pt x="2027930" y="698232"/>
                  </a:cubicBezTo>
                  <a:cubicBezTo>
                    <a:pt x="2018792" y="689888"/>
                    <a:pt x="2006078" y="688696"/>
                    <a:pt x="1995351" y="684724"/>
                  </a:cubicBezTo>
                  <a:cubicBezTo>
                    <a:pt x="1990980" y="686313"/>
                    <a:pt x="1986610" y="688299"/>
                    <a:pt x="1982637" y="688299"/>
                  </a:cubicBezTo>
                  <a:moveTo>
                    <a:pt x="1864238" y="709357"/>
                  </a:moveTo>
                  <a:cubicBezTo>
                    <a:pt x="1833645" y="713330"/>
                    <a:pt x="1806230" y="726839"/>
                    <a:pt x="1780008" y="741937"/>
                  </a:cubicBezTo>
                  <a:cubicBezTo>
                    <a:pt x="1765704" y="749883"/>
                    <a:pt x="1754182" y="762199"/>
                    <a:pt x="1746633" y="777694"/>
                  </a:cubicBezTo>
                  <a:cubicBezTo>
                    <a:pt x="1743852" y="783654"/>
                    <a:pt x="1742263" y="790011"/>
                    <a:pt x="1745839" y="795176"/>
                  </a:cubicBezTo>
                  <a:cubicBezTo>
                    <a:pt x="1749812" y="801136"/>
                    <a:pt x="1757758" y="800739"/>
                    <a:pt x="1762526" y="797163"/>
                  </a:cubicBezTo>
                  <a:cubicBezTo>
                    <a:pt x="1781200" y="783654"/>
                    <a:pt x="1787954" y="793587"/>
                    <a:pt x="1797489" y="809877"/>
                  </a:cubicBezTo>
                  <a:cubicBezTo>
                    <a:pt x="1812190" y="835305"/>
                    <a:pt x="1867813" y="836496"/>
                    <a:pt x="1883309" y="813055"/>
                  </a:cubicBezTo>
                  <a:cubicBezTo>
                    <a:pt x="1891255" y="800739"/>
                    <a:pt x="1898804" y="788024"/>
                    <a:pt x="1905161" y="774914"/>
                  </a:cubicBezTo>
                  <a:cubicBezTo>
                    <a:pt x="1917477" y="750280"/>
                    <a:pt x="1912710" y="741539"/>
                    <a:pt x="1885295" y="741539"/>
                  </a:cubicBezTo>
                  <a:cubicBezTo>
                    <a:pt x="1860662" y="741539"/>
                    <a:pt x="1856689" y="731209"/>
                    <a:pt x="1865430" y="710946"/>
                  </a:cubicBezTo>
                  <a:lnTo>
                    <a:pt x="1864238" y="709357"/>
                  </a:lnTo>
                  <a:close/>
                  <a:moveTo>
                    <a:pt x="251948" y="779681"/>
                  </a:moveTo>
                  <a:cubicBezTo>
                    <a:pt x="296844" y="774119"/>
                    <a:pt x="325053" y="749485"/>
                    <a:pt x="329026" y="710152"/>
                  </a:cubicBezTo>
                  <a:cubicBezTo>
                    <a:pt x="330218" y="699821"/>
                    <a:pt x="330615" y="689094"/>
                    <a:pt x="324656" y="679558"/>
                  </a:cubicBezTo>
                  <a:cubicBezTo>
                    <a:pt x="318696" y="670023"/>
                    <a:pt x="317901" y="662077"/>
                    <a:pt x="330615" y="656912"/>
                  </a:cubicBezTo>
                  <a:cubicBezTo>
                    <a:pt x="344919" y="650555"/>
                    <a:pt x="347700" y="637046"/>
                    <a:pt x="344919" y="623935"/>
                  </a:cubicBezTo>
                  <a:cubicBezTo>
                    <a:pt x="338959" y="597712"/>
                    <a:pt x="344919" y="573079"/>
                    <a:pt x="352865" y="548048"/>
                  </a:cubicBezTo>
                  <a:cubicBezTo>
                    <a:pt x="354057" y="544075"/>
                    <a:pt x="356043" y="538116"/>
                    <a:pt x="354454" y="535732"/>
                  </a:cubicBezTo>
                  <a:cubicBezTo>
                    <a:pt x="336178" y="514277"/>
                    <a:pt x="357235" y="506331"/>
                    <a:pt x="368360" y="497193"/>
                  </a:cubicBezTo>
                  <a:cubicBezTo>
                    <a:pt x="391007" y="478519"/>
                    <a:pt x="417229" y="464216"/>
                    <a:pt x="437095" y="441966"/>
                  </a:cubicBezTo>
                  <a:cubicBezTo>
                    <a:pt x="465304" y="410976"/>
                    <a:pt x="460934" y="391508"/>
                    <a:pt x="422792" y="374821"/>
                  </a:cubicBezTo>
                  <a:cubicBezTo>
                    <a:pt x="417229" y="372437"/>
                    <a:pt x="409283" y="372437"/>
                    <a:pt x="411270" y="364093"/>
                  </a:cubicBezTo>
                  <a:cubicBezTo>
                    <a:pt x="419216" y="329924"/>
                    <a:pt x="392993" y="323568"/>
                    <a:pt x="371936" y="323170"/>
                  </a:cubicBezTo>
                  <a:cubicBezTo>
                    <a:pt x="341740" y="323170"/>
                    <a:pt x="309160" y="311250"/>
                    <a:pt x="280554" y="339063"/>
                  </a:cubicBezTo>
                  <a:cubicBezTo>
                    <a:pt x="265854" y="353366"/>
                    <a:pt x="242015" y="337871"/>
                    <a:pt x="222547" y="335884"/>
                  </a:cubicBezTo>
                  <a:cubicBezTo>
                    <a:pt x="200297" y="333897"/>
                    <a:pt x="180432" y="335089"/>
                    <a:pt x="162155" y="347406"/>
                  </a:cubicBezTo>
                  <a:cubicBezTo>
                    <a:pt x="157785" y="341844"/>
                    <a:pt x="162155" y="338268"/>
                    <a:pt x="162950" y="334692"/>
                  </a:cubicBezTo>
                  <a:cubicBezTo>
                    <a:pt x="165731" y="325554"/>
                    <a:pt x="185199" y="322375"/>
                    <a:pt x="170499" y="307278"/>
                  </a:cubicBezTo>
                  <a:cubicBezTo>
                    <a:pt x="158182" y="294961"/>
                    <a:pt x="150236" y="281055"/>
                    <a:pt x="127986" y="294961"/>
                  </a:cubicBezTo>
                  <a:cubicBezTo>
                    <a:pt x="103353" y="310853"/>
                    <a:pt x="70774" y="307675"/>
                    <a:pt x="43756" y="325554"/>
                  </a:cubicBezTo>
                  <a:cubicBezTo>
                    <a:pt x="38591" y="304099"/>
                    <a:pt x="56868" y="296153"/>
                    <a:pt x="64814" y="282247"/>
                  </a:cubicBezTo>
                  <a:cubicBezTo>
                    <a:pt x="56868" y="278274"/>
                    <a:pt x="37797" y="279466"/>
                    <a:pt x="54484" y="262779"/>
                  </a:cubicBezTo>
                  <a:cubicBezTo>
                    <a:pt x="60046" y="257216"/>
                    <a:pt x="46140" y="223445"/>
                    <a:pt x="38194" y="223842"/>
                  </a:cubicBezTo>
                  <a:cubicBezTo>
                    <a:pt x="27467" y="224239"/>
                    <a:pt x="23494" y="217485"/>
                    <a:pt x="26275" y="212320"/>
                  </a:cubicBezTo>
                  <a:cubicBezTo>
                    <a:pt x="39783" y="186098"/>
                    <a:pt x="17534" y="173384"/>
                    <a:pt x="6409" y="156697"/>
                  </a:cubicBezTo>
                  <a:cubicBezTo>
                    <a:pt x="-5113" y="139215"/>
                    <a:pt x="52" y="122130"/>
                    <a:pt x="12766" y="112595"/>
                  </a:cubicBezTo>
                  <a:cubicBezTo>
                    <a:pt x="42167" y="91140"/>
                    <a:pt x="70376" y="64917"/>
                    <a:pt x="112491" y="69288"/>
                  </a:cubicBezTo>
                  <a:cubicBezTo>
                    <a:pt x="124013" y="70480"/>
                    <a:pt x="136330" y="66110"/>
                    <a:pt x="148249" y="64123"/>
                  </a:cubicBezTo>
                  <a:cubicBezTo>
                    <a:pt x="153414" y="63328"/>
                    <a:pt x="154209" y="60944"/>
                    <a:pt x="154606" y="55382"/>
                  </a:cubicBezTo>
                  <a:cubicBezTo>
                    <a:pt x="156196" y="23200"/>
                    <a:pt x="182021" y="156"/>
                    <a:pt x="213011" y="2142"/>
                  </a:cubicBezTo>
                  <a:cubicBezTo>
                    <a:pt x="215395" y="2142"/>
                    <a:pt x="218176" y="4924"/>
                    <a:pt x="220560" y="4526"/>
                  </a:cubicBezTo>
                  <a:cubicBezTo>
                    <a:pt x="267045" y="-9380"/>
                    <a:pt x="305982" y="11280"/>
                    <a:pt x="344124" y="32338"/>
                  </a:cubicBezTo>
                  <a:cubicBezTo>
                    <a:pt x="355646" y="38695"/>
                    <a:pt x="362400" y="29954"/>
                    <a:pt x="369949" y="27570"/>
                  </a:cubicBezTo>
                  <a:cubicBezTo>
                    <a:pt x="394582" y="19624"/>
                    <a:pt x="418421" y="30749"/>
                    <a:pt x="441863" y="27570"/>
                  </a:cubicBezTo>
                  <a:cubicBezTo>
                    <a:pt x="531258" y="16843"/>
                    <a:pt x="616282" y="41476"/>
                    <a:pt x="702499" y="57369"/>
                  </a:cubicBezTo>
                  <a:cubicBezTo>
                    <a:pt x="736668" y="63725"/>
                    <a:pt x="770042" y="57766"/>
                    <a:pt x="803019" y="50217"/>
                  </a:cubicBezTo>
                  <a:cubicBezTo>
                    <a:pt x="844339" y="40284"/>
                    <a:pt x="883276" y="39489"/>
                    <a:pt x="920226" y="64123"/>
                  </a:cubicBezTo>
                  <a:cubicBezTo>
                    <a:pt x="925788" y="67699"/>
                    <a:pt x="933337" y="73261"/>
                    <a:pt x="939694" y="68096"/>
                  </a:cubicBezTo>
                  <a:cubicBezTo>
                    <a:pt x="973068" y="41079"/>
                    <a:pt x="1005648" y="60944"/>
                    <a:pt x="1038227" y="68493"/>
                  </a:cubicBezTo>
                  <a:cubicBezTo>
                    <a:pt x="1058887" y="73261"/>
                    <a:pt x="1078356" y="78029"/>
                    <a:pt x="1099413" y="70877"/>
                  </a:cubicBezTo>
                  <a:cubicBezTo>
                    <a:pt x="1109346" y="67699"/>
                    <a:pt x="1121663" y="66507"/>
                    <a:pt x="1128814" y="80015"/>
                  </a:cubicBezTo>
                  <a:cubicBezTo>
                    <a:pt x="1133582" y="89551"/>
                    <a:pt x="1143515" y="91935"/>
                    <a:pt x="1153845" y="90743"/>
                  </a:cubicBezTo>
                  <a:cubicBezTo>
                    <a:pt x="1171724" y="88756"/>
                    <a:pt x="1180067" y="96702"/>
                    <a:pt x="1178081" y="114979"/>
                  </a:cubicBezTo>
                  <a:cubicBezTo>
                    <a:pt x="1176492" y="131666"/>
                    <a:pt x="1184040" y="136831"/>
                    <a:pt x="1200728" y="138420"/>
                  </a:cubicBezTo>
                  <a:cubicBezTo>
                    <a:pt x="1234102" y="141599"/>
                    <a:pt x="1267873" y="145572"/>
                    <a:pt x="1293698" y="171397"/>
                  </a:cubicBezTo>
                  <a:cubicBezTo>
                    <a:pt x="1297274" y="174973"/>
                    <a:pt x="1302042" y="178946"/>
                    <a:pt x="1306810" y="179343"/>
                  </a:cubicBezTo>
                  <a:cubicBezTo>
                    <a:pt x="1370777" y="189673"/>
                    <a:pt x="1432757" y="217883"/>
                    <a:pt x="1499506" y="205169"/>
                  </a:cubicBezTo>
                  <a:cubicBezTo>
                    <a:pt x="1503479" y="204374"/>
                    <a:pt x="1509836" y="201593"/>
                    <a:pt x="1510233" y="199209"/>
                  </a:cubicBezTo>
                  <a:cubicBezTo>
                    <a:pt x="1514604" y="168616"/>
                    <a:pt x="1533277" y="182124"/>
                    <a:pt x="1548375" y="186892"/>
                  </a:cubicBezTo>
                  <a:cubicBezTo>
                    <a:pt x="1559102" y="190071"/>
                    <a:pt x="1569830" y="194044"/>
                    <a:pt x="1580557" y="197620"/>
                  </a:cubicBezTo>
                  <a:cubicBezTo>
                    <a:pt x="1599628" y="203976"/>
                    <a:pt x="1612342" y="216293"/>
                    <a:pt x="1612740" y="236953"/>
                  </a:cubicBezTo>
                  <a:cubicBezTo>
                    <a:pt x="1612740" y="254435"/>
                    <a:pt x="1623864" y="257216"/>
                    <a:pt x="1634592" y="252051"/>
                  </a:cubicBezTo>
                  <a:cubicBezTo>
                    <a:pt x="1656841" y="241324"/>
                    <a:pt x="1675912" y="244105"/>
                    <a:pt x="1694188" y="259600"/>
                  </a:cubicBezTo>
                  <a:cubicBezTo>
                    <a:pt x="1701340" y="265560"/>
                    <a:pt x="1710876" y="263573"/>
                    <a:pt x="1719219" y="263971"/>
                  </a:cubicBezTo>
                  <a:cubicBezTo>
                    <a:pt x="1766102" y="267149"/>
                    <a:pt x="1812587" y="261189"/>
                    <a:pt x="1858675" y="253640"/>
                  </a:cubicBezTo>
                  <a:cubicBezTo>
                    <a:pt x="1866224" y="252448"/>
                    <a:pt x="1874965" y="252448"/>
                    <a:pt x="1881719" y="255230"/>
                  </a:cubicBezTo>
                  <a:cubicBezTo>
                    <a:pt x="1888076" y="257614"/>
                    <a:pt x="1899201" y="255230"/>
                    <a:pt x="1899996" y="266354"/>
                  </a:cubicBezTo>
                  <a:cubicBezTo>
                    <a:pt x="1900790" y="275095"/>
                    <a:pt x="1893639" y="277479"/>
                    <a:pt x="1887282" y="281055"/>
                  </a:cubicBezTo>
                  <a:cubicBezTo>
                    <a:pt x="1874568" y="288207"/>
                    <a:pt x="1870992" y="300126"/>
                    <a:pt x="1875760" y="312442"/>
                  </a:cubicBezTo>
                  <a:cubicBezTo>
                    <a:pt x="1887679" y="342241"/>
                    <a:pt x="1872979" y="361312"/>
                    <a:pt x="1851126" y="376807"/>
                  </a:cubicBezTo>
                  <a:cubicBezTo>
                    <a:pt x="1836426" y="387535"/>
                    <a:pt x="1820136" y="397070"/>
                    <a:pt x="1803449" y="403030"/>
                  </a:cubicBezTo>
                  <a:cubicBezTo>
                    <a:pt x="1774445" y="413360"/>
                    <a:pt x="1748223" y="426073"/>
                    <a:pt x="1726768" y="449515"/>
                  </a:cubicBezTo>
                  <a:cubicBezTo>
                    <a:pt x="1708889" y="469381"/>
                    <a:pt x="1681077" y="469381"/>
                    <a:pt x="1656444" y="472559"/>
                  </a:cubicBezTo>
                  <a:cubicBezTo>
                    <a:pt x="1601217" y="480108"/>
                    <a:pt x="1555924" y="508317"/>
                    <a:pt x="1510233" y="536924"/>
                  </a:cubicBezTo>
                  <a:cubicBezTo>
                    <a:pt x="1503081" y="541691"/>
                    <a:pt x="1501492" y="547254"/>
                    <a:pt x="1506657" y="554406"/>
                  </a:cubicBezTo>
                  <a:cubicBezTo>
                    <a:pt x="1517782" y="570298"/>
                    <a:pt x="1506657" y="581025"/>
                    <a:pt x="1495533" y="585396"/>
                  </a:cubicBezTo>
                  <a:cubicBezTo>
                    <a:pt x="1464940" y="596918"/>
                    <a:pt x="1445869" y="619167"/>
                    <a:pt x="1431168" y="646184"/>
                  </a:cubicBezTo>
                  <a:cubicBezTo>
                    <a:pt x="1417262" y="670818"/>
                    <a:pt x="1395410" y="687902"/>
                    <a:pt x="1375545" y="706973"/>
                  </a:cubicBezTo>
                  <a:cubicBezTo>
                    <a:pt x="1331840" y="749088"/>
                    <a:pt x="1328265" y="800739"/>
                    <a:pt x="1339787" y="856362"/>
                  </a:cubicBezTo>
                  <a:cubicBezTo>
                    <a:pt x="1344157" y="877022"/>
                    <a:pt x="1360447" y="888147"/>
                    <a:pt x="1373558" y="901656"/>
                  </a:cubicBezTo>
                  <a:cubicBezTo>
                    <a:pt x="1400972" y="930262"/>
                    <a:pt x="1398986" y="945360"/>
                    <a:pt x="1367201" y="968006"/>
                  </a:cubicBezTo>
                  <a:cubicBezTo>
                    <a:pt x="1345349" y="983502"/>
                    <a:pt x="1319921" y="993435"/>
                    <a:pt x="1300453" y="1012506"/>
                  </a:cubicBezTo>
                  <a:cubicBezTo>
                    <a:pt x="1273435" y="1038728"/>
                    <a:pt x="1257940" y="1071308"/>
                    <a:pt x="1246021" y="1105874"/>
                  </a:cubicBezTo>
                  <a:cubicBezTo>
                    <a:pt x="1244432" y="1110244"/>
                    <a:pt x="1239664" y="1115012"/>
                    <a:pt x="1243637" y="1120177"/>
                  </a:cubicBezTo>
                  <a:cubicBezTo>
                    <a:pt x="1265092" y="1147592"/>
                    <a:pt x="1240459" y="1152360"/>
                    <a:pt x="1223772" y="1158319"/>
                  </a:cubicBezTo>
                  <a:cubicBezTo>
                    <a:pt x="1210263" y="1163087"/>
                    <a:pt x="1195165" y="1164676"/>
                    <a:pt x="1180465" y="1164676"/>
                  </a:cubicBezTo>
                  <a:cubicBezTo>
                    <a:pt x="1135966" y="1165073"/>
                    <a:pt x="1087494" y="1202421"/>
                    <a:pt x="1072396" y="1244536"/>
                  </a:cubicBezTo>
                  <a:cubicBezTo>
                    <a:pt x="1067628" y="1258442"/>
                    <a:pt x="1061669" y="1272347"/>
                    <a:pt x="1054517" y="1284664"/>
                  </a:cubicBezTo>
                  <a:cubicBezTo>
                    <a:pt x="1037432" y="1312873"/>
                    <a:pt x="1027897" y="1316052"/>
                    <a:pt x="996907" y="1303338"/>
                  </a:cubicBezTo>
                  <a:cubicBezTo>
                    <a:pt x="984193" y="1298173"/>
                    <a:pt x="974657" y="1301352"/>
                    <a:pt x="965122" y="1307708"/>
                  </a:cubicBezTo>
                  <a:cubicBezTo>
                    <a:pt x="952408" y="1316449"/>
                    <a:pt x="938899" y="1322806"/>
                    <a:pt x="923801" y="1320819"/>
                  </a:cubicBezTo>
                  <a:cubicBezTo>
                    <a:pt x="846723" y="1311681"/>
                    <a:pt x="769247" y="1326779"/>
                    <a:pt x="692169" y="1320819"/>
                  </a:cubicBezTo>
                  <a:cubicBezTo>
                    <a:pt x="679455" y="1320025"/>
                    <a:pt x="666344" y="1320819"/>
                    <a:pt x="658397" y="1330752"/>
                  </a:cubicBezTo>
                  <a:cubicBezTo>
                    <a:pt x="636942" y="1358167"/>
                    <a:pt x="606350" y="1363729"/>
                    <a:pt x="575359" y="1367305"/>
                  </a:cubicBezTo>
                  <a:cubicBezTo>
                    <a:pt x="557877" y="1369291"/>
                    <a:pt x="548739" y="1378429"/>
                    <a:pt x="539204" y="1392336"/>
                  </a:cubicBezTo>
                  <a:cubicBezTo>
                    <a:pt x="522517" y="1416572"/>
                    <a:pt x="499870" y="1435245"/>
                    <a:pt x="474442" y="1449549"/>
                  </a:cubicBezTo>
                  <a:cubicBezTo>
                    <a:pt x="464509" y="1455111"/>
                    <a:pt x="456166" y="1450343"/>
                    <a:pt x="449014" y="1442397"/>
                  </a:cubicBezTo>
                  <a:cubicBezTo>
                    <a:pt x="438287" y="1430478"/>
                    <a:pt x="426367" y="1422531"/>
                    <a:pt x="409680" y="1418955"/>
                  </a:cubicBezTo>
                  <a:cubicBezTo>
                    <a:pt x="389815" y="1414982"/>
                    <a:pt x="372730" y="1379224"/>
                    <a:pt x="377101" y="1356975"/>
                  </a:cubicBezTo>
                  <a:cubicBezTo>
                    <a:pt x="379485" y="1345055"/>
                    <a:pt x="368757" y="1341083"/>
                    <a:pt x="362798" y="1335917"/>
                  </a:cubicBezTo>
                  <a:cubicBezTo>
                    <a:pt x="354851" y="1329163"/>
                    <a:pt x="347700" y="1322806"/>
                    <a:pt x="351276" y="1312476"/>
                  </a:cubicBezTo>
                  <a:cubicBezTo>
                    <a:pt x="357633" y="1294200"/>
                    <a:pt x="346508" y="1283870"/>
                    <a:pt x="334191" y="1276321"/>
                  </a:cubicBezTo>
                  <a:cubicBezTo>
                    <a:pt x="321477" y="1267977"/>
                    <a:pt x="307969" y="1258839"/>
                    <a:pt x="301612" y="1246522"/>
                  </a:cubicBezTo>
                  <a:cubicBezTo>
                    <a:pt x="285322" y="1215532"/>
                    <a:pt x="261086" y="1224273"/>
                    <a:pt x="236452" y="1227849"/>
                  </a:cubicBezTo>
                  <a:cubicBezTo>
                    <a:pt x="224533" y="1229438"/>
                    <a:pt x="200297" y="1243741"/>
                    <a:pt x="213408" y="1210367"/>
                  </a:cubicBezTo>
                  <a:cubicBezTo>
                    <a:pt x="213408" y="1209572"/>
                    <a:pt x="213408" y="1208380"/>
                    <a:pt x="213011" y="1207983"/>
                  </a:cubicBezTo>
                  <a:cubicBezTo>
                    <a:pt x="183610" y="1151565"/>
                    <a:pt x="231685" y="1121369"/>
                    <a:pt x="255921" y="1083227"/>
                  </a:cubicBezTo>
                  <a:cubicBezTo>
                    <a:pt x="260291" y="1076075"/>
                    <a:pt x="268237" y="1075281"/>
                    <a:pt x="276184" y="1073692"/>
                  </a:cubicBezTo>
                  <a:cubicBezTo>
                    <a:pt x="293268" y="1070116"/>
                    <a:pt x="294460" y="1054224"/>
                    <a:pt x="297638" y="1041112"/>
                  </a:cubicBezTo>
                  <a:cubicBezTo>
                    <a:pt x="301612" y="1025617"/>
                    <a:pt x="287706" y="1028796"/>
                    <a:pt x="279759" y="1025617"/>
                  </a:cubicBezTo>
                  <a:cubicBezTo>
                    <a:pt x="243207" y="1011314"/>
                    <a:pt x="238439" y="973967"/>
                    <a:pt x="269032" y="939003"/>
                  </a:cubicBezTo>
                  <a:cubicBezTo>
                    <a:pt x="279759" y="926686"/>
                    <a:pt x="292473" y="915959"/>
                    <a:pt x="299228" y="900067"/>
                  </a:cubicBezTo>
                  <a:cubicBezTo>
                    <a:pt x="305187" y="886558"/>
                    <a:pt x="306379" y="872652"/>
                    <a:pt x="296844" y="863116"/>
                  </a:cubicBezTo>
                  <a:cubicBezTo>
                    <a:pt x="272608" y="838880"/>
                    <a:pt x="254332" y="812260"/>
                    <a:pt x="251948" y="777297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8" name="Free-form: Shape 310">
              <a:extLst>
                <a:ext uri="{FF2B5EF4-FFF2-40B4-BE49-F238E27FC236}">
                  <a16:creationId xmlns:a16="http://schemas.microsoft.com/office/drawing/2014/main" id="{5AAF541B-0F8E-DCF4-0526-90F642A58DB9}"/>
                </a:ext>
              </a:extLst>
            </p:cNvPr>
            <p:cNvSpPr/>
            <p:nvPr/>
          </p:nvSpPr>
          <p:spPr>
            <a:xfrm>
              <a:off x="5881541" y="4458799"/>
              <a:ext cx="1784917" cy="1929328"/>
            </a:xfrm>
            <a:custGeom>
              <a:avLst/>
              <a:gdLst>
                <a:gd name="connsiteX0" fmla="*/ 533944 w 1784917"/>
                <a:gd name="connsiteY0" fmla="*/ 792502 h 1929328"/>
                <a:gd name="connsiteX1" fmla="*/ 549439 w 1784917"/>
                <a:gd name="connsiteY1" fmla="*/ 789324 h 1929328"/>
                <a:gd name="connsiteX2" fmla="*/ 548247 w 1784917"/>
                <a:gd name="connsiteY2" fmla="*/ 767074 h 1929328"/>
                <a:gd name="connsiteX3" fmla="*/ 532355 w 1784917"/>
                <a:gd name="connsiteY3" fmla="*/ 767869 h 1929328"/>
                <a:gd name="connsiteX4" fmla="*/ 494610 w 1784917"/>
                <a:gd name="connsiteY4" fmla="*/ 781378 h 1929328"/>
                <a:gd name="connsiteX5" fmla="*/ 534341 w 1784917"/>
                <a:gd name="connsiteY5" fmla="*/ 792900 h 1929328"/>
                <a:gd name="connsiteX6" fmla="*/ 388528 w 1784917"/>
                <a:gd name="connsiteY6" fmla="*/ 1081348 h 1929328"/>
                <a:gd name="connsiteX7" fmla="*/ 334096 w 1784917"/>
                <a:gd name="connsiteY7" fmla="*/ 1085718 h 1929328"/>
                <a:gd name="connsiteX8" fmla="*/ 285624 w 1784917"/>
                <a:gd name="connsiteY8" fmla="*/ 1124655 h 1929328"/>
                <a:gd name="connsiteX9" fmla="*/ 202983 w 1784917"/>
                <a:gd name="connsiteY9" fmla="*/ 1125449 h 1929328"/>
                <a:gd name="connsiteX10" fmla="*/ 220862 w 1784917"/>
                <a:gd name="connsiteY10" fmla="*/ 1210872 h 1929328"/>
                <a:gd name="connsiteX11" fmla="*/ 239138 w 1784917"/>
                <a:gd name="connsiteY11" fmla="*/ 1294307 h 1929328"/>
                <a:gd name="connsiteX12" fmla="*/ 251455 w 1784917"/>
                <a:gd name="connsiteY12" fmla="*/ 1326489 h 1929328"/>
                <a:gd name="connsiteX13" fmla="*/ 258210 w 1784917"/>
                <a:gd name="connsiteY13" fmla="*/ 1343971 h 1929328"/>
                <a:gd name="connsiteX14" fmla="*/ 245496 w 1784917"/>
                <a:gd name="connsiteY14" fmla="*/ 1344368 h 1929328"/>
                <a:gd name="connsiteX15" fmla="*/ 237947 w 1784917"/>
                <a:gd name="connsiteY15" fmla="*/ 1354698 h 1929328"/>
                <a:gd name="connsiteX16" fmla="*/ 239138 w 1784917"/>
                <a:gd name="connsiteY16" fmla="*/ 1456808 h 1929328"/>
                <a:gd name="connsiteX17" fmla="*/ 229206 w 1784917"/>
                <a:gd name="connsiteY17" fmla="*/ 1487798 h 1929328"/>
                <a:gd name="connsiteX18" fmla="*/ 262580 w 1784917"/>
                <a:gd name="connsiteY18" fmla="*/ 1498128 h 1929328"/>
                <a:gd name="connsiteX19" fmla="*/ 332904 w 1784917"/>
                <a:gd name="connsiteY19" fmla="*/ 1482236 h 1929328"/>
                <a:gd name="connsiteX20" fmla="*/ 377403 w 1784917"/>
                <a:gd name="connsiteY20" fmla="*/ 1459588 h 1929328"/>
                <a:gd name="connsiteX21" fmla="*/ 429848 w 1784917"/>
                <a:gd name="connsiteY21" fmla="*/ 1430982 h 1929328"/>
                <a:gd name="connsiteX22" fmla="*/ 441370 w 1784917"/>
                <a:gd name="connsiteY22" fmla="*/ 1307021 h 1929328"/>
                <a:gd name="connsiteX23" fmla="*/ 451700 w 1784917"/>
                <a:gd name="connsiteY23" fmla="*/ 1220804 h 1929328"/>
                <a:gd name="connsiteX24" fmla="*/ 452097 w 1784917"/>
                <a:gd name="connsiteY24" fmla="*/ 1208090 h 1929328"/>
                <a:gd name="connsiteX25" fmla="*/ 388925 w 1784917"/>
                <a:gd name="connsiteY25" fmla="*/ 1081348 h 1929328"/>
                <a:gd name="connsiteX26" fmla="*/ 1775145 w 1784917"/>
                <a:gd name="connsiteY26" fmla="*/ 1330859 h 1929328"/>
                <a:gd name="connsiteX27" fmla="*/ 1723892 w 1784917"/>
                <a:gd name="connsiteY27" fmla="*/ 1322913 h 1929328"/>
                <a:gd name="connsiteX28" fmla="*/ 1699656 w 1784917"/>
                <a:gd name="connsiteY28" fmla="*/ 1280003 h 1929328"/>
                <a:gd name="connsiteX29" fmla="*/ 1648800 w 1784917"/>
                <a:gd name="connsiteY29" fmla="*/ 1248219 h 1929328"/>
                <a:gd name="connsiteX30" fmla="*/ 1595957 w 1784917"/>
                <a:gd name="connsiteY30" fmla="*/ 1220010 h 1929328"/>
                <a:gd name="connsiteX31" fmla="*/ 1579270 w 1784917"/>
                <a:gd name="connsiteY31" fmla="*/ 1213653 h 1929328"/>
                <a:gd name="connsiteX32" fmla="*/ 1525236 w 1784917"/>
                <a:gd name="connsiteY32" fmla="*/ 1250205 h 1929328"/>
                <a:gd name="connsiteX33" fmla="*/ 1488683 w 1784917"/>
                <a:gd name="connsiteY33" fmla="*/ 1330065 h 1929328"/>
                <a:gd name="connsiteX34" fmla="*/ 1505768 w 1784917"/>
                <a:gd name="connsiteY34" fmla="*/ 1368604 h 1929328"/>
                <a:gd name="connsiteX35" fmla="*/ 1526825 w 1784917"/>
                <a:gd name="connsiteY35" fmla="*/ 1378537 h 1929328"/>
                <a:gd name="connsiteX36" fmla="*/ 1589203 w 1784917"/>
                <a:gd name="connsiteY36" fmla="*/ 1473495 h 1929328"/>
                <a:gd name="connsiteX37" fmla="*/ 1566954 w 1784917"/>
                <a:gd name="connsiteY37" fmla="*/ 1504485 h 1929328"/>
                <a:gd name="connsiteX38" fmla="*/ 1537155 w 1784917"/>
                <a:gd name="connsiteY38" fmla="*/ 1514020 h 1929328"/>
                <a:gd name="connsiteX39" fmla="*/ 1500205 w 1784917"/>
                <a:gd name="connsiteY39" fmla="*/ 1560506 h 1929328"/>
                <a:gd name="connsiteX40" fmla="*/ 1474777 w 1784917"/>
                <a:gd name="connsiteY40" fmla="*/ 1622486 h 1929328"/>
                <a:gd name="connsiteX41" fmla="*/ 1426702 w 1784917"/>
                <a:gd name="connsiteY41" fmla="*/ 1680097 h 1929328"/>
                <a:gd name="connsiteX42" fmla="*/ 1372668 w 1784917"/>
                <a:gd name="connsiteY42" fmla="*/ 1695989 h 1929328"/>
                <a:gd name="connsiteX43" fmla="*/ 1353200 w 1784917"/>
                <a:gd name="connsiteY43" fmla="*/ 1651490 h 1929328"/>
                <a:gd name="connsiteX44" fmla="*/ 1350816 w 1784917"/>
                <a:gd name="connsiteY44" fmla="*/ 1641557 h 1929328"/>
                <a:gd name="connsiteX45" fmla="*/ 1280095 w 1784917"/>
                <a:gd name="connsiteY45" fmla="*/ 1769889 h 1929328"/>
                <a:gd name="connsiteX46" fmla="*/ 1290425 w 1784917"/>
                <a:gd name="connsiteY46" fmla="*/ 1814785 h 1929328"/>
                <a:gd name="connsiteX47" fmla="*/ 1289630 w 1784917"/>
                <a:gd name="connsiteY47" fmla="*/ 1891069 h 1929328"/>
                <a:gd name="connsiteX48" fmla="*/ 1282081 w 1784917"/>
                <a:gd name="connsiteY48" fmla="*/ 1912126 h 1929328"/>
                <a:gd name="connsiteX49" fmla="*/ 1272546 w 1784917"/>
                <a:gd name="connsiteY49" fmla="*/ 1925238 h 1929328"/>
                <a:gd name="connsiteX50" fmla="*/ 1174013 w 1784917"/>
                <a:gd name="connsiteY50" fmla="*/ 1897426 h 1929328"/>
                <a:gd name="connsiteX51" fmla="*/ 1094153 w 1784917"/>
                <a:gd name="connsiteY51" fmla="*/ 1842200 h 1929328"/>
                <a:gd name="connsiteX52" fmla="*/ 992838 w 1784917"/>
                <a:gd name="connsiteY52" fmla="*/ 1792933 h 1929328"/>
                <a:gd name="connsiteX53" fmla="*/ 900662 w 1784917"/>
                <a:gd name="connsiteY53" fmla="*/ 1756380 h 1929328"/>
                <a:gd name="connsiteX54" fmla="*/ 857355 w 1784917"/>
                <a:gd name="connsiteY54" fmla="*/ 1721417 h 1929328"/>
                <a:gd name="connsiteX55" fmla="*/ 877618 w 1784917"/>
                <a:gd name="connsiteY55" fmla="*/ 1673739 h 1929328"/>
                <a:gd name="connsiteX56" fmla="*/ 892319 w 1784917"/>
                <a:gd name="connsiteY56" fmla="*/ 1658641 h 1929328"/>
                <a:gd name="connsiteX57" fmla="*/ 915760 w 1784917"/>
                <a:gd name="connsiteY57" fmla="*/ 1655463 h 1929328"/>
                <a:gd name="connsiteX58" fmla="*/ 948737 w 1784917"/>
                <a:gd name="connsiteY58" fmla="*/ 1655463 h 1929328"/>
                <a:gd name="connsiteX59" fmla="*/ 1032570 w 1784917"/>
                <a:gd name="connsiteY59" fmla="*/ 1656655 h 1929328"/>
                <a:gd name="connsiteX60" fmla="*/ 1097729 w 1784917"/>
                <a:gd name="connsiteY60" fmla="*/ 1673739 h 1929328"/>
                <a:gd name="connsiteX61" fmla="*/ 1222484 w 1784917"/>
                <a:gd name="connsiteY61" fmla="*/ 1643941 h 1929328"/>
                <a:gd name="connsiteX62" fmla="*/ 1234801 w 1784917"/>
                <a:gd name="connsiteY62" fmla="*/ 1641160 h 1929328"/>
                <a:gd name="connsiteX63" fmla="*/ 1325388 w 1784917"/>
                <a:gd name="connsiteY63" fmla="*/ 1623678 h 1929328"/>
                <a:gd name="connsiteX64" fmla="*/ 1348432 w 1784917"/>
                <a:gd name="connsiteY64" fmla="*/ 1620103 h 1929328"/>
                <a:gd name="connsiteX65" fmla="*/ 1390150 w 1784917"/>
                <a:gd name="connsiteY65" fmla="*/ 1584344 h 1929328"/>
                <a:gd name="connsiteX66" fmla="*/ 1425113 w 1784917"/>
                <a:gd name="connsiteY66" fmla="*/ 1536667 h 1929328"/>
                <a:gd name="connsiteX67" fmla="*/ 1437430 w 1784917"/>
                <a:gd name="connsiteY67" fmla="*/ 1505280 h 1929328"/>
                <a:gd name="connsiteX68" fmla="*/ 1369490 w 1784917"/>
                <a:gd name="connsiteY68" fmla="*/ 1326489 h 1929328"/>
                <a:gd name="connsiteX69" fmla="*/ 1352405 w 1784917"/>
                <a:gd name="connsiteY69" fmla="*/ 1300664 h 1929328"/>
                <a:gd name="connsiteX70" fmla="*/ 1326580 w 1784917"/>
                <a:gd name="connsiteY70" fmla="*/ 1297485 h 1929328"/>
                <a:gd name="connsiteX71" fmla="*/ 1291219 w 1784917"/>
                <a:gd name="connsiteY71" fmla="*/ 1292321 h 1929328"/>
                <a:gd name="connsiteX72" fmla="*/ 1281684 w 1784917"/>
                <a:gd name="connsiteY72" fmla="*/ 1283182 h 1929328"/>
                <a:gd name="connsiteX73" fmla="*/ 1242350 w 1784917"/>
                <a:gd name="connsiteY73" fmla="*/ 1222791 h 1929328"/>
                <a:gd name="connsiteX74" fmla="*/ 1165669 w 1784917"/>
                <a:gd name="connsiteY74" fmla="*/ 1187430 h 1929328"/>
                <a:gd name="connsiteX75" fmla="*/ 1145406 w 1784917"/>
                <a:gd name="connsiteY75" fmla="*/ 1196171 h 1929328"/>
                <a:gd name="connsiteX76" fmla="*/ 1121965 w 1784917"/>
                <a:gd name="connsiteY76" fmla="*/ 1148096 h 1929328"/>
                <a:gd name="connsiteX77" fmla="*/ 1077466 w 1784917"/>
                <a:gd name="connsiteY77" fmla="*/ 1105981 h 1929328"/>
                <a:gd name="connsiteX78" fmla="*/ 1027405 w 1784917"/>
                <a:gd name="connsiteY78" fmla="*/ 1074196 h 1929328"/>
                <a:gd name="connsiteX79" fmla="*/ 953505 w 1784917"/>
                <a:gd name="connsiteY79" fmla="*/ 1068634 h 1929328"/>
                <a:gd name="connsiteX80" fmla="*/ 948737 w 1784917"/>
                <a:gd name="connsiteY80" fmla="*/ 1067442 h 1929328"/>
                <a:gd name="connsiteX81" fmla="*/ 823584 w 1784917"/>
                <a:gd name="connsiteY81" fmla="*/ 968909 h 1929328"/>
                <a:gd name="connsiteX82" fmla="*/ 769947 w 1784917"/>
                <a:gd name="connsiteY82" fmla="*/ 921231 h 1929328"/>
                <a:gd name="connsiteX83" fmla="*/ 736175 w 1784917"/>
                <a:gd name="connsiteY83" fmla="*/ 886665 h 1929328"/>
                <a:gd name="connsiteX84" fmla="*/ 655521 w 1784917"/>
                <a:gd name="connsiteY84" fmla="*/ 856469 h 1929328"/>
                <a:gd name="connsiteX85" fmla="*/ 585594 w 1784917"/>
                <a:gd name="connsiteY85" fmla="*/ 756347 h 1929328"/>
                <a:gd name="connsiteX86" fmla="*/ 560961 w 1784917"/>
                <a:gd name="connsiteY86" fmla="*/ 725754 h 1929328"/>
                <a:gd name="connsiteX87" fmla="*/ 524408 w 1784917"/>
                <a:gd name="connsiteY87" fmla="*/ 609342 h 1929328"/>
                <a:gd name="connsiteX88" fmla="*/ 471566 w 1784917"/>
                <a:gd name="connsiteY88" fmla="*/ 548156 h 1929328"/>
                <a:gd name="connsiteX89" fmla="*/ 367470 w 1784917"/>
                <a:gd name="connsiteY89" fmla="*/ 494519 h 1929328"/>
                <a:gd name="connsiteX90" fmla="*/ 235563 w 1784917"/>
                <a:gd name="connsiteY90" fmla="*/ 527496 h 1929328"/>
                <a:gd name="connsiteX91" fmla="*/ 143387 w 1784917"/>
                <a:gd name="connsiteY91" fmla="*/ 593052 h 1929328"/>
                <a:gd name="connsiteX92" fmla="*/ 124713 w 1784917"/>
                <a:gd name="connsiteY92" fmla="*/ 593449 h 1929328"/>
                <a:gd name="connsiteX93" fmla="*/ 127494 w 1784917"/>
                <a:gd name="connsiteY93" fmla="*/ 569213 h 1929328"/>
                <a:gd name="connsiteX94" fmla="*/ 145373 w 1784917"/>
                <a:gd name="connsiteY94" fmla="*/ 524714 h 1929328"/>
                <a:gd name="connsiteX95" fmla="*/ 97298 w 1784917"/>
                <a:gd name="connsiteY95" fmla="*/ 513987 h 1929328"/>
                <a:gd name="connsiteX96" fmla="*/ 38894 w 1784917"/>
                <a:gd name="connsiteY96" fmla="*/ 490148 h 1929328"/>
                <a:gd name="connsiteX97" fmla="*/ 39688 w 1784917"/>
                <a:gd name="connsiteY97" fmla="*/ 437306 h 1929328"/>
                <a:gd name="connsiteX98" fmla="*/ 34920 w 1784917"/>
                <a:gd name="connsiteY98" fmla="*/ 388436 h 1929328"/>
                <a:gd name="connsiteX99" fmla="*/ 16247 w 1784917"/>
                <a:gd name="connsiteY99" fmla="*/ 378901 h 1929328"/>
                <a:gd name="connsiteX100" fmla="*/ 354 w 1784917"/>
                <a:gd name="connsiteY100" fmla="*/ 353870 h 1929328"/>
                <a:gd name="connsiteX101" fmla="*/ 18233 w 1784917"/>
                <a:gd name="connsiteY101" fmla="*/ 343143 h 1929328"/>
                <a:gd name="connsiteX102" fmla="*/ 65116 w 1784917"/>
                <a:gd name="connsiteY102" fmla="*/ 316523 h 1929328"/>
                <a:gd name="connsiteX103" fmla="*/ 68692 w 1784917"/>
                <a:gd name="connsiteY103" fmla="*/ 281957 h 1929328"/>
                <a:gd name="connsiteX104" fmla="*/ 32934 w 1784917"/>
                <a:gd name="connsiteY104" fmla="*/ 232690 h 1929328"/>
                <a:gd name="connsiteX105" fmla="*/ 37702 w 1784917"/>
                <a:gd name="connsiteY105" fmla="*/ 212825 h 1929328"/>
                <a:gd name="connsiteX106" fmla="*/ 57964 w 1784917"/>
                <a:gd name="connsiteY106" fmla="*/ 209646 h 1929328"/>
                <a:gd name="connsiteX107" fmla="*/ 108820 w 1784917"/>
                <a:gd name="connsiteY107" fmla="*/ 201303 h 1929328"/>
                <a:gd name="connsiteX108" fmla="*/ 134646 w 1784917"/>
                <a:gd name="connsiteY108" fmla="*/ 200111 h 1929328"/>
                <a:gd name="connsiteX109" fmla="*/ 216492 w 1784917"/>
                <a:gd name="connsiteY109" fmla="*/ 150049 h 1929328"/>
                <a:gd name="connsiteX110" fmla="*/ 222451 w 1784917"/>
                <a:gd name="connsiteY110" fmla="*/ 133362 h 1929328"/>
                <a:gd name="connsiteX111" fmla="*/ 251455 w 1784917"/>
                <a:gd name="connsiteY111" fmla="*/ 136541 h 1929328"/>
                <a:gd name="connsiteX112" fmla="*/ 283240 w 1784917"/>
                <a:gd name="connsiteY112" fmla="*/ 172696 h 1929328"/>
                <a:gd name="connsiteX113" fmla="*/ 310655 w 1784917"/>
                <a:gd name="connsiteY113" fmla="*/ 207660 h 1929328"/>
                <a:gd name="connsiteX114" fmla="*/ 333301 w 1784917"/>
                <a:gd name="connsiteY114" fmla="*/ 219976 h 1929328"/>
                <a:gd name="connsiteX115" fmla="*/ 352770 w 1784917"/>
                <a:gd name="connsiteY115" fmla="*/ 199316 h 1929328"/>
                <a:gd name="connsiteX116" fmla="*/ 376211 w 1784917"/>
                <a:gd name="connsiteY116" fmla="*/ 147666 h 1929328"/>
                <a:gd name="connsiteX117" fmla="*/ 384952 w 1784917"/>
                <a:gd name="connsiteY117" fmla="*/ 116278 h 1929328"/>
                <a:gd name="connsiteX118" fmla="*/ 390911 w 1784917"/>
                <a:gd name="connsiteY118" fmla="*/ 103167 h 1929328"/>
                <a:gd name="connsiteX119" fmla="*/ 401242 w 1784917"/>
                <a:gd name="connsiteY119" fmla="*/ 112305 h 1929328"/>
                <a:gd name="connsiteX120" fmla="*/ 453289 w 1784917"/>
                <a:gd name="connsiteY120" fmla="*/ 127403 h 1929328"/>
                <a:gd name="connsiteX121" fmla="*/ 473950 w 1784917"/>
                <a:gd name="connsiteY121" fmla="*/ 132171 h 1929328"/>
                <a:gd name="connsiteX122" fmla="*/ 506529 w 1784917"/>
                <a:gd name="connsiteY122" fmla="*/ 144885 h 1929328"/>
                <a:gd name="connsiteX123" fmla="*/ 511297 w 1784917"/>
                <a:gd name="connsiteY123" fmla="*/ 93631 h 1929328"/>
                <a:gd name="connsiteX124" fmla="*/ 505337 w 1784917"/>
                <a:gd name="connsiteY124" fmla="*/ 82904 h 1929328"/>
                <a:gd name="connsiteX125" fmla="*/ 519243 w 1784917"/>
                <a:gd name="connsiteY125" fmla="*/ 83698 h 1929328"/>
                <a:gd name="connsiteX126" fmla="*/ 533546 w 1784917"/>
                <a:gd name="connsiteY126" fmla="*/ 89658 h 1929328"/>
                <a:gd name="connsiteX127" fmla="*/ 563742 w 1784917"/>
                <a:gd name="connsiteY127" fmla="*/ 70190 h 1929328"/>
                <a:gd name="connsiteX128" fmla="*/ 565729 w 1784917"/>
                <a:gd name="connsiteY128" fmla="*/ 34432 h 1929328"/>
                <a:gd name="connsiteX129" fmla="*/ 601884 w 1784917"/>
                <a:gd name="connsiteY129" fmla="*/ 45954 h 1929328"/>
                <a:gd name="connsiteX130" fmla="*/ 654329 w 1784917"/>
                <a:gd name="connsiteY130" fmla="*/ 32445 h 1929328"/>
                <a:gd name="connsiteX131" fmla="*/ 722269 w 1784917"/>
                <a:gd name="connsiteY131" fmla="*/ 5825 h 1929328"/>
                <a:gd name="connsiteX132" fmla="*/ 748095 w 1784917"/>
                <a:gd name="connsiteY132" fmla="*/ 4236 h 1929328"/>
                <a:gd name="connsiteX133" fmla="*/ 801732 w 1784917"/>
                <a:gd name="connsiteY133" fmla="*/ 23704 h 1929328"/>
                <a:gd name="connsiteX134" fmla="*/ 869274 w 1784917"/>
                <a:gd name="connsiteY134" fmla="*/ 68601 h 1929328"/>
                <a:gd name="connsiteX135" fmla="*/ 997209 w 1784917"/>
                <a:gd name="connsiteY135" fmla="*/ 97604 h 1929328"/>
                <a:gd name="connsiteX136" fmla="*/ 1000387 w 1784917"/>
                <a:gd name="connsiteY136" fmla="*/ 152036 h 1929328"/>
                <a:gd name="connsiteX137" fmla="*/ 1004360 w 1784917"/>
                <a:gd name="connsiteY137" fmla="*/ 159585 h 1929328"/>
                <a:gd name="connsiteX138" fmla="*/ 1016677 w 1784917"/>
                <a:gd name="connsiteY138" fmla="*/ 233882 h 1929328"/>
                <a:gd name="connsiteX139" fmla="*/ 981316 w 1784917"/>
                <a:gd name="connsiteY139" fmla="*/ 235074 h 1929328"/>
                <a:gd name="connsiteX140" fmla="*/ 941188 w 1784917"/>
                <a:gd name="connsiteY140" fmla="*/ 245404 h 1929328"/>
                <a:gd name="connsiteX141" fmla="*/ 870864 w 1784917"/>
                <a:gd name="connsiteY141" fmla="*/ 278381 h 1929328"/>
                <a:gd name="connsiteX142" fmla="*/ 844641 w 1784917"/>
                <a:gd name="connsiteY142" fmla="*/ 278778 h 1929328"/>
                <a:gd name="connsiteX143" fmla="*/ 825968 w 1784917"/>
                <a:gd name="connsiteY143" fmla="*/ 287122 h 1929328"/>
                <a:gd name="connsiteX144" fmla="*/ 817227 w 1784917"/>
                <a:gd name="connsiteY144" fmla="*/ 320496 h 1929328"/>
                <a:gd name="connsiteX145" fmla="*/ 844244 w 1784917"/>
                <a:gd name="connsiteY145" fmla="*/ 354268 h 1929328"/>
                <a:gd name="connsiteX146" fmla="*/ 856561 w 1784917"/>
                <a:gd name="connsiteY146" fmla="*/ 388834 h 1929328"/>
                <a:gd name="connsiteX147" fmla="*/ 835106 w 1784917"/>
                <a:gd name="connsiteY147" fmla="*/ 405521 h 1929328"/>
                <a:gd name="connsiteX148" fmla="*/ 820008 w 1784917"/>
                <a:gd name="connsiteY148" fmla="*/ 429359 h 1929328"/>
                <a:gd name="connsiteX149" fmla="*/ 849806 w 1784917"/>
                <a:gd name="connsiteY149" fmla="*/ 509617 h 1929328"/>
                <a:gd name="connsiteX150" fmla="*/ 943969 w 1784917"/>
                <a:gd name="connsiteY150" fmla="*/ 586298 h 1929328"/>
                <a:gd name="connsiteX151" fmla="*/ 1077466 w 1784917"/>
                <a:gd name="connsiteY151" fmla="*/ 743633 h 1929328"/>
                <a:gd name="connsiteX152" fmla="*/ 1283670 w 1784917"/>
                <a:gd name="connsiteY152" fmla="*/ 935137 h 1929328"/>
                <a:gd name="connsiteX153" fmla="*/ 1350419 w 1784917"/>
                <a:gd name="connsiteY153" fmla="*/ 936329 h 1929328"/>
                <a:gd name="connsiteX154" fmla="*/ 1409618 w 1784917"/>
                <a:gd name="connsiteY154" fmla="*/ 939111 h 1929328"/>
                <a:gd name="connsiteX155" fmla="*/ 1419551 w 1784917"/>
                <a:gd name="connsiteY155" fmla="*/ 976457 h 1929328"/>
                <a:gd name="connsiteX156" fmla="*/ 1408426 w 1784917"/>
                <a:gd name="connsiteY156" fmla="*/ 987582 h 1929328"/>
                <a:gd name="connsiteX157" fmla="*/ 1419551 w 1784917"/>
                <a:gd name="connsiteY157" fmla="*/ 1041616 h 1929328"/>
                <a:gd name="connsiteX158" fmla="*/ 1500205 w 1784917"/>
                <a:gd name="connsiteY158" fmla="*/ 1070223 h 1929328"/>
                <a:gd name="connsiteX159" fmla="*/ 1608274 w 1784917"/>
                <a:gd name="connsiteY159" fmla="*/ 1125449 h 1929328"/>
                <a:gd name="connsiteX160" fmla="*/ 1673433 w 1784917"/>
                <a:gd name="connsiteY160" fmla="*/ 1163591 h 1929328"/>
                <a:gd name="connsiteX161" fmla="*/ 1770377 w 1784917"/>
                <a:gd name="connsiteY161" fmla="*/ 1237094 h 1929328"/>
                <a:gd name="connsiteX162" fmla="*/ 1776734 w 1784917"/>
                <a:gd name="connsiteY162" fmla="*/ 1330859 h 1929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784917" h="1929328">
                  <a:moveTo>
                    <a:pt x="533944" y="792502"/>
                  </a:moveTo>
                  <a:cubicBezTo>
                    <a:pt x="539903" y="793297"/>
                    <a:pt x="546260" y="797270"/>
                    <a:pt x="549439" y="789324"/>
                  </a:cubicBezTo>
                  <a:cubicBezTo>
                    <a:pt x="552220" y="781775"/>
                    <a:pt x="553015" y="773829"/>
                    <a:pt x="548247" y="767074"/>
                  </a:cubicBezTo>
                  <a:cubicBezTo>
                    <a:pt x="543082" y="759526"/>
                    <a:pt x="537122" y="765882"/>
                    <a:pt x="532355" y="767869"/>
                  </a:cubicBezTo>
                  <a:cubicBezTo>
                    <a:pt x="520435" y="773034"/>
                    <a:pt x="506529" y="771842"/>
                    <a:pt x="494610" y="781378"/>
                  </a:cubicBezTo>
                  <a:cubicBezTo>
                    <a:pt x="506529" y="796078"/>
                    <a:pt x="521230" y="791310"/>
                    <a:pt x="534341" y="792900"/>
                  </a:cubicBezTo>
                  <a:moveTo>
                    <a:pt x="388528" y="1081348"/>
                  </a:moveTo>
                  <a:cubicBezTo>
                    <a:pt x="365881" y="1064661"/>
                    <a:pt x="351180" y="1070621"/>
                    <a:pt x="334096" y="1085718"/>
                  </a:cubicBezTo>
                  <a:cubicBezTo>
                    <a:pt x="318601" y="1099227"/>
                    <a:pt x="301516" y="1111544"/>
                    <a:pt x="285624" y="1124655"/>
                  </a:cubicBezTo>
                  <a:cubicBezTo>
                    <a:pt x="260196" y="1145315"/>
                    <a:pt x="233576" y="1152467"/>
                    <a:pt x="202983" y="1125449"/>
                  </a:cubicBezTo>
                  <a:cubicBezTo>
                    <a:pt x="197818" y="1160016"/>
                    <a:pt x="203778" y="1184649"/>
                    <a:pt x="220862" y="1210872"/>
                  </a:cubicBezTo>
                  <a:cubicBezTo>
                    <a:pt x="235563" y="1233916"/>
                    <a:pt x="255031" y="1261330"/>
                    <a:pt x="239138" y="1294307"/>
                  </a:cubicBezTo>
                  <a:cubicBezTo>
                    <a:pt x="233576" y="1305829"/>
                    <a:pt x="234768" y="1320529"/>
                    <a:pt x="251455" y="1326489"/>
                  </a:cubicBezTo>
                  <a:cubicBezTo>
                    <a:pt x="260196" y="1329667"/>
                    <a:pt x="259799" y="1337614"/>
                    <a:pt x="258210" y="1343971"/>
                  </a:cubicBezTo>
                  <a:cubicBezTo>
                    <a:pt x="255428" y="1356288"/>
                    <a:pt x="249866" y="1344765"/>
                    <a:pt x="245496" y="1344368"/>
                  </a:cubicBezTo>
                  <a:cubicBezTo>
                    <a:pt x="237152" y="1343971"/>
                    <a:pt x="237549" y="1349931"/>
                    <a:pt x="237947" y="1354698"/>
                  </a:cubicBezTo>
                  <a:cubicBezTo>
                    <a:pt x="241522" y="1388867"/>
                    <a:pt x="227617" y="1423831"/>
                    <a:pt x="239138" y="1456808"/>
                  </a:cubicBezTo>
                  <a:cubicBezTo>
                    <a:pt x="244701" y="1472700"/>
                    <a:pt x="221260" y="1473097"/>
                    <a:pt x="229206" y="1487798"/>
                  </a:cubicBezTo>
                  <a:cubicBezTo>
                    <a:pt x="237152" y="1502895"/>
                    <a:pt x="251058" y="1486606"/>
                    <a:pt x="262580" y="1498128"/>
                  </a:cubicBezTo>
                  <a:cubicBezTo>
                    <a:pt x="287213" y="1522761"/>
                    <a:pt x="322574" y="1512431"/>
                    <a:pt x="332904" y="1482236"/>
                  </a:cubicBezTo>
                  <a:cubicBezTo>
                    <a:pt x="340322" y="1460502"/>
                    <a:pt x="355154" y="1452954"/>
                    <a:pt x="377403" y="1459588"/>
                  </a:cubicBezTo>
                  <a:cubicBezTo>
                    <a:pt x="410380" y="1469521"/>
                    <a:pt x="429451" y="1461575"/>
                    <a:pt x="429848" y="1430982"/>
                  </a:cubicBezTo>
                  <a:cubicBezTo>
                    <a:pt x="430643" y="1389264"/>
                    <a:pt x="445741" y="1348739"/>
                    <a:pt x="441370" y="1307021"/>
                  </a:cubicBezTo>
                  <a:cubicBezTo>
                    <a:pt x="438192" y="1276826"/>
                    <a:pt x="423888" y="1247027"/>
                    <a:pt x="451700" y="1220804"/>
                  </a:cubicBezTo>
                  <a:cubicBezTo>
                    <a:pt x="454084" y="1218818"/>
                    <a:pt x="452495" y="1212461"/>
                    <a:pt x="452097" y="1208090"/>
                  </a:cubicBezTo>
                  <a:cubicBezTo>
                    <a:pt x="448124" y="1157234"/>
                    <a:pt x="432232" y="1113530"/>
                    <a:pt x="388925" y="1081348"/>
                  </a:cubicBezTo>
                  <a:moveTo>
                    <a:pt x="1775145" y="1330859"/>
                  </a:moveTo>
                  <a:cubicBezTo>
                    <a:pt x="1766404" y="1342382"/>
                    <a:pt x="1739387" y="1338011"/>
                    <a:pt x="1723892" y="1322913"/>
                  </a:cubicBezTo>
                  <a:cubicBezTo>
                    <a:pt x="1711575" y="1310994"/>
                    <a:pt x="1706013" y="1295102"/>
                    <a:pt x="1699656" y="1280003"/>
                  </a:cubicBezTo>
                  <a:cubicBezTo>
                    <a:pt x="1689723" y="1256960"/>
                    <a:pt x="1673830" y="1245835"/>
                    <a:pt x="1648800" y="1248219"/>
                  </a:cubicBezTo>
                  <a:cubicBezTo>
                    <a:pt x="1624961" y="1250603"/>
                    <a:pt x="1605493" y="1243849"/>
                    <a:pt x="1595957" y="1220010"/>
                  </a:cubicBezTo>
                  <a:cubicBezTo>
                    <a:pt x="1592779" y="1211666"/>
                    <a:pt x="1587216" y="1212064"/>
                    <a:pt x="1579270" y="1213653"/>
                  </a:cubicBezTo>
                  <a:cubicBezTo>
                    <a:pt x="1555432" y="1218023"/>
                    <a:pt x="1538347" y="1229545"/>
                    <a:pt x="1525236" y="1250205"/>
                  </a:cubicBezTo>
                  <a:cubicBezTo>
                    <a:pt x="1509741" y="1275633"/>
                    <a:pt x="1496232" y="1301061"/>
                    <a:pt x="1488683" y="1330065"/>
                  </a:cubicBezTo>
                  <a:cubicBezTo>
                    <a:pt x="1483915" y="1349136"/>
                    <a:pt x="1491067" y="1359864"/>
                    <a:pt x="1505768" y="1368604"/>
                  </a:cubicBezTo>
                  <a:cubicBezTo>
                    <a:pt x="1512522" y="1372577"/>
                    <a:pt x="1519673" y="1375756"/>
                    <a:pt x="1526825" y="1378537"/>
                  </a:cubicBezTo>
                  <a:cubicBezTo>
                    <a:pt x="1575694" y="1397211"/>
                    <a:pt x="1591984" y="1421844"/>
                    <a:pt x="1589203" y="1473495"/>
                  </a:cubicBezTo>
                  <a:cubicBezTo>
                    <a:pt x="1588409" y="1489387"/>
                    <a:pt x="1582449" y="1499717"/>
                    <a:pt x="1566954" y="1504485"/>
                  </a:cubicBezTo>
                  <a:cubicBezTo>
                    <a:pt x="1557021" y="1507266"/>
                    <a:pt x="1547485" y="1512431"/>
                    <a:pt x="1537155" y="1514020"/>
                  </a:cubicBezTo>
                  <a:cubicBezTo>
                    <a:pt x="1510138" y="1518390"/>
                    <a:pt x="1497027" y="1533091"/>
                    <a:pt x="1500205" y="1560506"/>
                  </a:cubicBezTo>
                  <a:cubicBezTo>
                    <a:pt x="1503384" y="1586331"/>
                    <a:pt x="1493054" y="1605005"/>
                    <a:pt x="1474777" y="1622486"/>
                  </a:cubicBezTo>
                  <a:cubicBezTo>
                    <a:pt x="1456898" y="1639968"/>
                    <a:pt x="1442595" y="1661026"/>
                    <a:pt x="1426702" y="1680097"/>
                  </a:cubicBezTo>
                  <a:cubicBezTo>
                    <a:pt x="1412400" y="1697578"/>
                    <a:pt x="1392931" y="1703935"/>
                    <a:pt x="1372668" y="1695989"/>
                  </a:cubicBezTo>
                  <a:cubicBezTo>
                    <a:pt x="1353995" y="1688837"/>
                    <a:pt x="1352405" y="1669369"/>
                    <a:pt x="1353200" y="1651490"/>
                  </a:cubicBezTo>
                  <a:cubicBezTo>
                    <a:pt x="1353200" y="1649106"/>
                    <a:pt x="1352008" y="1646723"/>
                    <a:pt x="1350816" y="1641557"/>
                  </a:cubicBezTo>
                  <a:cubicBezTo>
                    <a:pt x="1319031" y="1681686"/>
                    <a:pt x="1299563" y="1725787"/>
                    <a:pt x="1280095" y="1769889"/>
                  </a:cubicBezTo>
                  <a:cubicBezTo>
                    <a:pt x="1272148" y="1787768"/>
                    <a:pt x="1281287" y="1800879"/>
                    <a:pt x="1290425" y="1814785"/>
                  </a:cubicBezTo>
                  <a:cubicBezTo>
                    <a:pt x="1316647" y="1853722"/>
                    <a:pt x="1316250" y="1854119"/>
                    <a:pt x="1289630" y="1891069"/>
                  </a:cubicBezTo>
                  <a:cubicBezTo>
                    <a:pt x="1285260" y="1897028"/>
                    <a:pt x="1278505" y="1903783"/>
                    <a:pt x="1282081" y="1912126"/>
                  </a:cubicBezTo>
                  <a:cubicBezTo>
                    <a:pt x="1286452" y="1923251"/>
                    <a:pt x="1279300" y="1922854"/>
                    <a:pt x="1272546" y="1925238"/>
                  </a:cubicBezTo>
                  <a:cubicBezTo>
                    <a:pt x="1243145" y="1936362"/>
                    <a:pt x="1186727" y="1924046"/>
                    <a:pt x="1174013" y="1897426"/>
                  </a:cubicBezTo>
                  <a:cubicBezTo>
                    <a:pt x="1157325" y="1861668"/>
                    <a:pt x="1127527" y="1849351"/>
                    <a:pt x="1094153" y="1842200"/>
                  </a:cubicBezTo>
                  <a:cubicBezTo>
                    <a:pt x="1055614" y="1834254"/>
                    <a:pt x="1021445" y="1819156"/>
                    <a:pt x="992838" y="1792933"/>
                  </a:cubicBezTo>
                  <a:cubicBezTo>
                    <a:pt x="966219" y="1769095"/>
                    <a:pt x="934434" y="1760751"/>
                    <a:pt x="900662" y="1756380"/>
                  </a:cubicBezTo>
                  <a:cubicBezTo>
                    <a:pt x="878413" y="1753599"/>
                    <a:pt x="862520" y="1742474"/>
                    <a:pt x="857355" y="1721417"/>
                  </a:cubicBezTo>
                  <a:cubicBezTo>
                    <a:pt x="852587" y="1701949"/>
                    <a:pt x="863315" y="1686454"/>
                    <a:pt x="877618" y="1673739"/>
                  </a:cubicBezTo>
                  <a:cubicBezTo>
                    <a:pt x="882783" y="1668972"/>
                    <a:pt x="888743" y="1664601"/>
                    <a:pt x="892319" y="1658641"/>
                  </a:cubicBezTo>
                  <a:cubicBezTo>
                    <a:pt x="899073" y="1647120"/>
                    <a:pt x="905033" y="1644339"/>
                    <a:pt x="915760" y="1655463"/>
                  </a:cubicBezTo>
                  <a:cubicBezTo>
                    <a:pt x="925693" y="1665793"/>
                    <a:pt x="937215" y="1663807"/>
                    <a:pt x="948737" y="1655463"/>
                  </a:cubicBezTo>
                  <a:cubicBezTo>
                    <a:pt x="976946" y="1634803"/>
                    <a:pt x="1004360" y="1636392"/>
                    <a:pt x="1032570" y="1656655"/>
                  </a:cubicBezTo>
                  <a:cubicBezTo>
                    <a:pt x="1051641" y="1670164"/>
                    <a:pt x="1072301" y="1674534"/>
                    <a:pt x="1097729" y="1673739"/>
                  </a:cubicBezTo>
                  <a:cubicBezTo>
                    <a:pt x="1142228" y="1672150"/>
                    <a:pt x="1183945" y="1668177"/>
                    <a:pt x="1222484" y="1643941"/>
                  </a:cubicBezTo>
                  <a:cubicBezTo>
                    <a:pt x="1226060" y="1641557"/>
                    <a:pt x="1231225" y="1639968"/>
                    <a:pt x="1234801" y="1641160"/>
                  </a:cubicBezTo>
                  <a:cubicBezTo>
                    <a:pt x="1268175" y="1651093"/>
                    <a:pt x="1296782" y="1637187"/>
                    <a:pt x="1325388" y="1623678"/>
                  </a:cubicBezTo>
                  <a:cubicBezTo>
                    <a:pt x="1332937" y="1620103"/>
                    <a:pt x="1340486" y="1619308"/>
                    <a:pt x="1348432" y="1620103"/>
                  </a:cubicBezTo>
                  <a:cubicBezTo>
                    <a:pt x="1374257" y="1623281"/>
                    <a:pt x="1390945" y="1610964"/>
                    <a:pt x="1390150" y="1584344"/>
                  </a:cubicBezTo>
                  <a:cubicBezTo>
                    <a:pt x="1389355" y="1557725"/>
                    <a:pt x="1396507" y="1541037"/>
                    <a:pt x="1425113" y="1536667"/>
                  </a:cubicBezTo>
                  <a:cubicBezTo>
                    <a:pt x="1445774" y="1533886"/>
                    <a:pt x="1443787" y="1518788"/>
                    <a:pt x="1437430" y="1505280"/>
                  </a:cubicBezTo>
                  <a:cubicBezTo>
                    <a:pt x="1409618" y="1447669"/>
                    <a:pt x="1392137" y="1386086"/>
                    <a:pt x="1369490" y="1326489"/>
                  </a:cubicBezTo>
                  <a:cubicBezTo>
                    <a:pt x="1365914" y="1316557"/>
                    <a:pt x="1359954" y="1308213"/>
                    <a:pt x="1352405" y="1300664"/>
                  </a:cubicBezTo>
                  <a:cubicBezTo>
                    <a:pt x="1344062" y="1292321"/>
                    <a:pt x="1337705" y="1287155"/>
                    <a:pt x="1326580" y="1297485"/>
                  </a:cubicBezTo>
                  <a:cubicBezTo>
                    <a:pt x="1313866" y="1309008"/>
                    <a:pt x="1301152" y="1305829"/>
                    <a:pt x="1291219" y="1292321"/>
                  </a:cubicBezTo>
                  <a:cubicBezTo>
                    <a:pt x="1288438" y="1288744"/>
                    <a:pt x="1285657" y="1284772"/>
                    <a:pt x="1281684" y="1283182"/>
                  </a:cubicBezTo>
                  <a:cubicBezTo>
                    <a:pt x="1252680" y="1273249"/>
                    <a:pt x="1241953" y="1254973"/>
                    <a:pt x="1242350" y="1222791"/>
                  </a:cubicBezTo>
                  <a:cubicBezTo>
                    <a:pt x="1242350" y="1192595"/>
                    <a:pt x="1199838" y="1175511"/>
                    <a:pt x="1165669" y="1187430"/>
                  </a:cubicBezTo>
                  <a:cubicBezTo>
                    <a:pt x="1160106" y="1189416"/>
                    <a:pt x="1154942" y="1192198"/>
                    <a:pt x="1145406" y="1196171"/>
                  </a:cubicBezTo>
                  <a:cubicBezTo>
                    <a:pt x="1160106" y="1158029"/>
                    <a:pt x="1155736" y="1149685"/>
                    <a:pt x="1121965" y="1148096"/>
                  </a:cubicBezTo>
                  <a:cubicBezTo>
                    <a:pt x="1094153" y="1146904"/>
                    <a:pt x="1086604" y="1123860"/>
                    <a:pt x="1077466" y="1105981"/>
                  </a:cubicBezTo>
                  <a:cubicBezTo>
                    <a:pt x="1066341" y="1083732"/>
                    <a:pt x="1052833" y="1072210"/>
                    <a:pt x="1027405" y="1074196"/>
                  </a:cubicBezTo>
                  <a:cubicBezTo>
                    <a:pt x="1002771" y="1076183"/>
                    <a:pt x="978933" y="1061085"/>
                    <a:pt x="953505" y="1068634"/>
                  </a:cubicBezTo>
                  <a:cubicBezTo>
                    <a:pt x="951915" y="1069031"/>
                    <a:pt x="949532" y="1068634"/>
                    <a:pt x="948737" y="1067442"/>
                  </a:cubicBezTo>
                  <a:cubicBezTo>
                    <a:pt x="911787" y="1028903"/>
                    <a:pt x="851396" y="1020559"/>
                    <a:pt x="823584" y="968909"/>
                  </a:cubicBezTo>
                  <a:cubicBezTo>
                    <a:pt x="812459" y="947851"/>
                    <a:pt x="793786" y="929972"/>
                    <a:pt x="769947" y="921231"/>
                  </a:cubicBezTo>
                  <a:cubicBezTo>
                    <a:pt x="752862" y="914875"/>
                    <a:pt x="745313" y="899777"/>
                    <a:pt x="736175" y="886665"/>
                  </a:cubicBezTo>
                  <a:cubicBezTo>
                    <a:pt x="716310" y="858059"/>
                    <a:pt x="688498" y="847331"/>
                    <a:pt x="655521" y="856469"/>
                  </a:cubicBezTo>
                  <a:cubicBezTo>
                    <a:pt x="654727" y="807600"/>
                    <a:pt x="622147" y="779788"/>
                    <a:pt x="585594" y="756347"/>
                  </a:cubicBezTo>
                  <a:cubicBezTo>
                    <a:pt x="573278" y="748004"/>
                    <a:pt x="564934" y="740057"/>
                    <a:pt x="560961" y="725754"/>
                  </a:cubicBezTo>
                  <a:cubicBezTo>
                    <a:pt x="549439" y="686818"/>
                    <a:pt x="535533" y="648278"/>
                    <a:pt x="524408" y="609342"/>
                  </a:cubicBezTo>
                  <a:cubicBezTo>
                    <a:pt x="516065" y="579941"/>
                    <a:pt x="497391" y="559281"/>
                    <a:pt x="471566" y="548156"/>
                  </a:cubicBezTo>
                  <a:cubicBezTo>
                    <a:pt x="435410" y="532660"/>
                    <a:pt x="402433" y="512398"/>
                    <a:pt x="367470" y="494519"/>
                  </a:cubicBezTo>
                  <a:cubicBezTo>
                    <a:pt x="325355" y="473064"/>
                    <a:pt x="265759" y="476242"/>
                    <a:pt x="235563" y="527496"/>
                  </a:cubicBezTo>
                  <a:cubicBezTo>
                    <a:pt x="215300" y="562459"/>
                    <a:pt x="185501" y="587092"/>
                    <a:pt x="143387" y="593052"/>
                  </a:cubicBezTo>
                  <a:cubicBezTo>
                    <a:pt x="137029" y="593846"/>
                    <a:pt x="129481" y="601793"/>
                    <a:pt x="124713" y="593449"/>
                  </a:cubicBezTo>
                  <a:cubicBezTo>
                    <a:pt x="120342" y="585900"/>
                    <a:pt x="120740" y="576762"/>
                    <a:pt x="127494" y="569213"/>
                  </a:cubicBezTo>
                  <a:cubicBezTo>
                    <a:pt x="138619" y="556499"/>
                    <a:pt x="156100" y="544580"/>
                    <a:pt x="145373" y="524714"/>
                  </a:cubicBezTo>
                  <a:cubicBezTo>
                    <a:pt x="134646" y="505644"/>
                    <a:pt x="113588" y="513987"/>
                    <a:pt x="97298" y="513987"/>
                  </a:cubicBezTo>
                  <a:cubicBezTo>
                    <a:pt x="73857" y="513987"/>
                    <a:pt x="55183" y="506438"/>
                    <a:pt x="38894" y="490148"/>
                  </a:cubicBezTo>
                  <a:cubicBezTo>
                    <a:pt x="23001" y="474256"/>
                    <a:pt x="23398" y="452801"/>
                    <a:pt x="39688" y="437306"/>
                  </a:cubicBezTo>
                  <a:cubicBezTo>
                    <a:pt x="57964" y="419824"/>
                    <a:pt x="56375" y="401945"/>
                    <a:pt x="34920" y="388436"/>
                  </a:cubicBezTo>
                  <a:cubicBezTo>
                    <a:pt x="28961" y="384861"/>
                    <a:pt x="22604" y="381682"/>
                    <a:pt x="16247" y="378901"/>
                  </a:cubicBezTo>
                  <a:cubicBezTo>
                    <a:pt x="5122" y="374133"/>
                    <a:pt x="2738" y="362214"/>
                    <a:pt x="354" y="353870"/>
                  </a:cubicBezTo>
                  <a:cubicBezTo>
                    <a:pt x="-2427" y="344732"/>
                    <a:pt x="11877" y="346719"/>
                    <a:pt x="18233" y="343143"/>
                  </a:cubicBezTo>
                  <a:cubicBezTo>
                    <a:pt x="33728" y="334005"/>
                    <a:pt x="53594" y="332813"/>
                    <a:pt x="65116" y="316523"/>
                  </a:cubicBezTo>
                  <a:cubicBezTo>
                    <a:pt x="73460" y="305398"/>
                    <a:pt x="81009" y="290698"/>
                    <a:pt x="68692" y="281957"/>
                  </a:cubicBezTo>
                  <a:cubicBezTo>
                    <a:pt x="50415" y="268846"/>
                    <a:pt x="48826" y="246199"/>
                    <a:pt x="32934" y="232690"/>
                  </a:cubicBezTo>
                  <a:cubicBezTo>
                    <a:pt x="21412" y="222758"/>
                    <a:pt x="26179" y="217990"/>
                    <a:pt x="37702" y="212825"/>
                  </a:cubicBezTo>
                  <a:cubicBezTo>
                    <a:pt x="44456" y="209646"/>
                    <a:pt x="51210" y="209646"/>
                    <a:pt x="57964" y="209646"/>
                  </a:cubicBezTo>
                  <a:cubicBezTo>
                    <a:pt x="75446" y="209646"/>
                    <a:pt x="92531" y="211235"/>
                    <a:pt x="108820" y="201303"/>
                  </a:cubicBezTo>
                  <a:cubicBezTo>
                    <a:pt x="116369" y="196535"/>
                    <a:pt x="125905" y="198522"/>
                    <a:pt x="134646" y="200111"/>
                  </a:cubicBezTo>
                  <a:cubicBezTo>
                    <a:pt x="175966" y="208057"/>
                    <a:pt x="205367" y="190575"/>
                    <a:pt x="216492" y="150049"/>
                  </a:cubicBezTo>
                  <a:cubicBezTo>
                    <a:pt x="218081" y="144090"/>
                    <a:pt x="218081" y="138527"/>
                    <a:pt x="222451" y="133362"/>
                  </a:cubicBezTo>
                  <a:cubicBezTo>
                    <a:pt x="237152" y="114689"/>
                    <a:pt x="241920" y="114689"/>
                    <a:pt x="251455" y="136541"/>
                  </a:cubicBezTo>
                  <a:cubicBezTo>
                    <a:pt x="258210" y="152036"/>
                    <a:pt x="266553" y="165147"/>
                    <a:pt x="283240" y="172696"/>
                  </a:cubicBezTo>
                  <a:cubicBezTo>
                    <a:pt x="297543" y="179053"/>
                    <a:pt x="303900" y="194548"/>
                    <a:pt x="310655" y="207660"/>
                  </a:cubicBezTo>
                  <a:cubicBezTo>
                    <a:pt x="316217" y="218785"/>
                    <a:pt x="323369" y="221168"/>
                    <a:pt x="333301" y="219976"/>
                  </a:cubicBezTo>
                  <a:cubicBezTo>
                    <a:pt x="345221" y="218785"/>
                    <a:pt x="353961" y="211235"/>
                    <a:pt x="352770" y="199316"/>
                  </a:cubicBezTo>
                  <a:cubicBezTo>
                    <a:pt x="349988" y="176669"/>
                    <a:pt x="359127" y="160777"/>
                    <a:pt x="376211" y="147666"/>
                  </a:cubicBezTo>
                  <a:cubicBezTo>
                    <a:pt x="386938" y="139322"/>
                    <a:pt x="384555" y="127403"/>
                    <a:pt x="384952" y="116278"/>
                  </a:cubicBezTo>
                  <a:cubicBezTo>
                    <a:pt x="384952" y="110716"/>
                    <a:pt x="385349" y="104756"/>
                    <a:pt x="390911" y="103167"/>
                  </a:cubicBezTo>
                  <a:cubicBezTo>
                    <a:pt x="397269" y="101180"/>
                    <a:pt x="398858" y="107537"/>
                    <a:pt x="401242" y="112305"/>
                  </a:cubicBezTo>
                  <a:cubicBezTo>
                    <a:pt x="413558" y="134952"/>
                    <a:pt x="425875" y="154817"/>
                    <a:pt x="453289" y="127403"/>
                  </a:cubicBezTo>
                  <a:cubicBezTo>
                    <a:pt x="457263" y="123430"/>
                    <a:pt x="468387" y="123032"/>
                    <a:pt x="473950" y="132171"/>
                  </a:cubicBezTo>
                  <a:cubicBezTo>
                    <a:pt x="481499" y="144885"/>
                    <a:pt x="492623" y="151639"/>
                    <a:pt x="506529" y="144885"/>
                  </a:cubicBezTo>
                  <a:cubicBezTo>
                    <a:pt x="516859" y="140117"/>
                    <a:pt x="518846" y="105948"/>
                    <a:pt x="511297" y="93631"/>
                  </a:cubicBezTo>
                  <a:cubicBezTo>
                    <a:pt x="509310" y="90055"/>
                    <a:pt x="498980" y="90453"/>
                    <a:pt x="505337" y="82904"/>
                  </a:cubicBezTo>
                  <a:cubicBezTo>
                    <a:pt x="509708" y="77341"/>
                    <a:pt x="514873" y="81712"/>
                    <a:pt x="519243" y="83698"/>
                  </a:cubicBezTo>
                  <a:cubicBezTo>
                    <a:pt x="524011" y="85685"/>
                    <a:pt x="528779" y="88069"/>
                    <a:pt x="533546" y="89658"/>
                  </a:cubicBezTo>
                  <a:cubicBezTo>
                    <a:pt x="556193" y="97207"/>
                    <a:pt x="560166" y="92836"/>
                    <a:pt x="563742" y="70190"/>
                  </a:cubicBezTo>
                  <a:cubicBezTo>
                    <a:pt x="565729" y="57476"/>
                    <a:pt x="547452" y="41186"/>
                    <a:pt x="565729" y="34432"/>
                  </a:cubicBezTo>
                  <a:cubicBezTo>
                    <a:pt x="574867" y="30856"/>
                    <a:pt x="589170" y="42775"/>
                    <a:pt x="601884" y="45954"/>
                  </a:cubicBezTo>
                  <a:cubicBezTo>
                    <a:pt x="621352" y="51119"/>
                    <a:pt x="640026" y="48735"/>
                    <a:pt x="654329" y="32445"/>
                  </a:cubicBezTo>
                  <a:cubicBezTo>
                    <a:pt x="672208" y="11785"/>
                    <a:pt x="695650" y="5031"/>
                    <a:pt x="722269" y="5825"/>
                  </a:cubicBezTo>
                  <a:cubicBezTo>
                    <a:pt x="731010" y="5825"/>
                    <a:pt x="740148" y="6620"/>
                    <a:pt x="748095" y="4236"/>
                  </a:cubicBezTo>
                  <a:cubicBezTo>
                    <a:pt x="771138" y="-2915"/>
                    <a:pt x="787428" y="-3710"/>
                    <a:pt x="801732" y="23704"/>
                  </a:cubicBezTo>
                  <a:cubicBezTo>
                    <a:pt x="814048" y="47543"/>
                    <a:pt x="842655" y="61052"/>
                    <a:pt x="869274" y="68601"/>
                  </a:cubicBezTo>
                  <a:cubicBezTo>
                    <a:pt x="910595" y="80123"/>
                    <a:pt x="952710" y="87672"/>
                    <a:pt x="997209" y="97604"/>
                  </a:cubicBezTo>
                  <a:cubicBezTo>
                    <a:pt x="976946" y="117867"/>
                    <a:pt x="966616" y="137336"/>
                    <a:pt x="1000387" y="152036"/>
                  </a:cubicBezTo>
                  <a:cubicBezTo>
                    <a:pt x="1003566" y="153228"/>
                    <a:pt x="1007142" y="154817"/>
                    <a:pt x="1004360" y="159585"/>
                  </a:cubicBezTo>
                  <a:cubicBezTo>
                    <a:pt x="986482" y="187397"/>
                    <a:pt x="1012704" y="207262"/>
                    <a:pt x="1016677" y="233882"/>
                  </a:cubicBezTo>
                  <a:cubicBezTo>
                    <a:pt x="1005950" y="237855"/>
                    <a:pt x="996811" y="246596"/>
                    <a:pt x="981316" y="235074"/>
                  </a:cubicBezTo>
                  <a:cubicBezTo>
                    <a:pt x="966616" y="224347"/>
                    <a:pt x="952710" y="237855"/>
                    <a:pt x="941188" y="245404"/>
                  </a:cubicBezTo>
                  <a:cubicBezTo>
                    <a:pt x="918938" y="259310"/>
                    <a:pt x="895895" y="271230"/>
                    <a:pt x="870864" y="278381"/>
                  </a:cubicBezTo>
                  <a:cubicBezTo>
                    <a:pt x="862918" y="280765"/>
                    <a:pt x="854971" y="289109"/>
                    <a:pt x="844641" y="278778"/>
                  </a:cubicBezTo>
                  <a:cubicBezTo>
                    <a:pt x="838682" y="273216"/>
                    <a:pt x="829146" y="280368"/>
                    <a:pt x="825968" y="287122"/>
                  </a:cubicBezTo>
                  <a:cubicBezTo>
                    <a:pt x="820802" y="297452"/>
                    <a:pt x="810075" y="308180"/>
                    <a:pt x="817227" y="320496"/>
                  </a:cubicBezTo>
                  <a:cubicBezTo>
                    <a:pt x="824378" y="332813"/>
                    <a:pt x="829941" y="347116"/>
                    <a:pt x="844244" y="354268"/>
                  </a:cubicBezTo>
                  <a:cubicBezTo>
                    <a:pt x="858547" y="361419"/>
                    <a:pt x="856958" y="375325"/>
                    <a:pt x="856561" y="388834"/>
                  </a:cubicBezTo>
                  <a:cubicBezTo>
                    <a:pt x="856163" y="403534"/>
                    <a:pt x="846231" y="403932"/>
                    <a:pt x="835106" y="405521"/>
                  </a:cubicBezTo>
                  <a:cubicBezTo>
                    <a:pt x="821597" y="407110"/>
                    <a:pt x="821597" y="419030"/>
                    <a:pt x="820008" y="429359"/>
                  </a:cubicBezTo>
                  <a:cubicBezTo>
                    <a:pt x="815240" y="461542"/>
                    <a:pt x="831133" y="486970"/>
                    <a:pt x="849806" y="509617"/>
                  </a:cubicBezTo>
                  <a:cubicBezTo>
                    <a:pt x="876029" y="541004"/>
                    <a:pt x="905430" y="572392"/>
                    <a:pt x="943969" y="586298"/>
                  </a:cubicBezTo>
                  <a:cubicBezTo>
                    <a:pt x="1019458" y="614109"/>
                    <a:pt x="1055614" y="670925"/>
                    <a:pt x="1077466" y="743633"/>
                  </a:cubicBezTo>
                  <a:cubicBezTo>
                    <a:pt x="1108456" y="847331"/>
                    <a:pt x="1186329" y="902160"/>
                    <a:pt x="1283670" y="935137"/>
                  </a:cubicBezTo>
                  <a:cubicBezTo>
                    <a:pt x="1305523" y="942686"/>
                    <a:pt x="1328169" y="940700"/>
                    <a:pt x="1350419" y="936329"/>
                  </a:cubicBezTo>
                  <a:cubicBezTo>
                    <a:pt x="1370284" y="932754"/>
                    <a:pt x="1390150" y="931562"/>
                    <a:pt x="1409618" y="939111"/>
                  </a:cubicBezTo>
                  <a:cubicBezTo>
                    <a:pt x="1430278" y="947057"/>
                    <a:pt x="1433854" y="960565"/>
                    <a:pt x="1419551" y="976457"/>
                  </a:cubicBezTo>
                  <a:cubicBezTo>
                    <a:pt x="1415975" y="980431"/>
                    <a:pt x="1412400" y="984006"/>
                    <a:pt x="1408426" y="987582"/>
                  </a:cubicBezTo>
                  <a:cubicBezTo>
                    <a:pt x="1381806" y="1012216"/>
                    <a:pt x="1384588" y="1027711"/>
                    <a:pt x="1419551" y="1041616"/>
                  </a:cubicBezTo>
                  <a:cubicBezTo>
                    <a:pt x="1446171" y="1051947"/>
                    <a:pt x="1473585" y="1060290"/>
                    <a:pt x="1500205" y="1070223"/>
                  </a:cubicBezTo>
                  <a:cubicBezTo>
                    <a:pt x="1538347" y="1084129"/>
                    <a:pt x="1575694" y="1100021"/>
                    <a:pt x="1608274" y="1125449"/>
                  </a:cubicBezTo>
                  <a:cubicBezTo>
                    <a:pt x="1628140" y="1140547"/>
                    <a:pt x="1650389" y="1153659"/>
                    <a:pt x="1673433" y="1163591"/>
                  </a:cubicBezTo>
                  <a:cubicBezTo>
                    <a:pt x="1711972" y="1180278"/>
                    <a:pt x="1742565" y="1206501"/>
                    <a:pt x="1770377" y="1237094"/>
                  </a:cubicBezTo>
                  <a:cubicBezTo>
                    <a:pt x="1786269" y="1254576"/>
                    <a:pt x="1790243" y="1313378"/>
                    <a:pt x="1776734" y="133085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9" name="Free-form: Shape 311">
              <a:extLst>
                <a:ext uri="{FF2B5EF4-FFF2-40B4-BE49-F238E27FC236}">
                  <a16:creationId xmlns:a16="http://schemas.microsoft.com/office/drawing/2014/main" id="{34216B00-8F52-A6B8-E6B6-5EA4471FA019}"/>
                </a:ext>
              </a:extLst>
            </p:cNvPr>
            <p:cNvSpPr/>
            <p:nvPr/>
          </p:nvSpPr>
          <p:spPr>
            <a:xfrm>
              <a:off x="7040538" y="6514017"/>
              <a:ext cx="41237" cy="40512"/>
            </a:xfrm>
            <a:custGeom>
              <a:avLst/>
              <a:gdLst>
                <a:gd name="connsiteX0" fmla="*/ 41238 w 41237"/>
                <a:gd name="connsiteY0" fmla="*/ 25369 h 40512"/>
                <a:gd name="connsiteX1" fmla="*/ 28921 w 41237"/>
                <a:gd name="connsiteY1" fmla="*/ 40466 h 40512"/>
                <a:gd name="connsiteX2" fmla="*/ 315 w 41237"/>
                <a:gd name="connsiteY2" fmla="*/ 11860 h 40512"/>
                <a:gd name="connsiteX3" fmla="*/ 9850 w 41237"/>
                <a:gd name="connsiteY3" fmla="*/ 338 h 40512"/>
                <a:gd name="connsiteX4" fmla="*/ 41238 w 41237"/>
                <a:gd name="connsiteY4" fmla="*/ 25369 h 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37" h="40512">
                  <a:moveTo>
                    <a:pt x="41238" y="25369"/>
                  </a:moveTo>
                  <a:cubicBezTo>
                    <a:pt x="38457" y="31726"/>
                    <a:pt x="37662" y="41261"/>
                    <a:pt x="28921" y="40466"/>
                  </a:cubicBezTo>
                  <a:cubicBezTo>
                    <a:pt x="12234" y="39274"/>
                    <a:pt x="2699" y="28150"/>
                    <a:pt x="315" y="11860"/>
                  </a:cubicBezTo>
                  <a:cubicBezTo>
                    <a:pt x="-877" y="5503"/>
                    <a:pt x="1109" y="-1649"/>
                    <a:pt x="9850" y="338"/>
                  </a:cubicBezTo>
                  <a:cubicBezTo>
                    <a:pt x="23756" y="3914"/>
                    <a:pt x="34484" y="12257"/>
                    <a:pt x="41238" y="2536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10" name="Free-form: Shape 312">
              <a:extLst>
                <a:ext uri="{FF2B5EF4-FFF2-40B4-BE49-F238E27FC236}">
                  <a16:creationId xmlns:a16="http://schemas.microsoft.com/office/drawing/2014/main" id="{D7F1EAD7-F63F-B689-8875-E4C18E6343C5}"/>
                </a:ext>
              </a:extLst>
            </p:cNvPr>
            <p:cNvSpPr/>
            <p:nvPr/>
          </p:nvSpPr>
          <p:spPr>
            <a:xfrm>
              <a:off x="7631005" y="463851"/>
              <a:ext cx="1514696" cy="1694777"/>
            </a:xfrm>
            <a:custGeom>
              <a:avLst/>
              <a:gdLst>
                <a:gd name="connsiteX0" fmla="*/ 205265 w 1514696"/>
                <a:gd name="connsiteY0" fmla="*/ 1104769 h 1694777"/>
                <a:gd name="connsiteX1" fmla="*/ 190565 w 1514696"/>
                <a:gd name="connsiteY1" fmla="*/ 1119867 h 1694777"/>
                <a:gd name="connsiteX2" fmla="*/ 171097 w 1514696"/>
                <a:gd name="connsiteY2" fmla="*/ 1106359 h 1694777"/>
                <a:gd name="connsiteX3" fmla="*/ 185797 w 1514696"/>
                <a:gd name="connsiteY3" fmla="*/ 1094042 h 1694777"/>
                <a:gd name="connsiteX4" fmla="*/ 205265 w 1514696"/>
                <a:gd name="connsiteY4" fmla="*/ 1105167 h 1694777"/>
                <a:gd name="connsiteX5" fmla="*/ 637938 w 1514696"/>
                <a:gd name="connsiteY5" fmla="*/ 806388 h 1694777"/>
                <a:gd name="connsiteX6" fmla="*/ 591055 w 1514696"/>
                <a:gd name="connsiteY6" fmla="*/ 816718 h 1694777"/>
                <a:gd name="connsiteX7" fmla="*/ 579930 w 1514696"/>
                <a:gd name="connsiteY7" fmla="*/ 812745 h 1694777"/>
                <a:gd name="connsiteX8" fmla="*/ 587082 w 1514696"/>
                <a:gd name="connsiteY8" fmla="*/ 800429 h 1694777"/>
                <a:gd name="connsiteX9" fmla="*/ 637938 w 1514696"/>
                <a:gd name="connsiteY9" fmla="*/ 806786 h 1694777"/>
                <a:gd name="connsiteX10" fmla="*/ 330021 w 1514696"/>
                <a:gd name="connsiteY10" fmla="*/ 1583927 h 1694777"/>
                <a:gd name="connsiteX11" fmla="*/ 336776 w 1514696"/>
                <a:gd name="connsiteY11" fmla="*/ 1586708 h 1694777"/>
                <a:gd name="connsiteX12" fmla="*/ 375712 w 1514696"/>
                <a:gd name="connsiteY12" fmla="*/ 1597833 h 1694777"/>
                <a:gd name="connsiteX13" fmla="*/ 368561 w 1514696"/>
                <a:gd name="connsiteY13" fmla="*/ 1598230 h 1694777"/>
                <a:gd name="connsiteX14" fmla="*/ 344722 w 1514696"/>
                <a:gd name="connsiteY14" fmla="*/ 1605382 h 1694777"/>
                <a:gd name="connsiteX15" fmla="*/ 357833 w 1514696"/>
                <a:gd name="connsiteY15" fmla="*/ 1622069 h 1694777"/>
                <a:gd name="connsiteX16" fmla="*/ 372136 w 1514696"/>
                <a:gd name="connsiteY16" fmla="*/ 1614123 h 1694777"/>
                <a:gd name="connsiteX17" fmla="*/ 388823 w 1514696"/>
                <a:gd name="connsiteY17" fmla="*/ 1608958 h 1694777"/>
                <a:gd name="connsiteX18" fmla="*/ 439679 w 1514696"/>
                <a:gd name="connsiteY18" fmla="*/ 1615712 h 1694777"/>
                <a:gd name="connsiteX19" fmla="*/ 412265 w 1514696"/>
                <a:gd name="connsiteY19" fmla="*/ 1622864 h 1694777"/>
                <a:gd name="connsiteX20" fmla="*/ 386042 w 1514696"/>
                <a:gd name="connsiteY20" fmla="*/ 1641140 h 1694777"/>
                <a:gd name="connsiteX21" fmla="*/ 393989 w 1514696"/>
                <a:gd name="connsiteY21" fmla="*/ 1659416 h 1694777"/>
                <a:gd name="connsiteX22" fmla="*/ 468683 w 1514696"/>
                <a:gd name="connsiteY22" fmla="*/ 1678885 h 1694777"/>
                <a:gd name="connsiteX23" fmla="*/ 459942 w 1514696"/>
                <a:gd name="connsiteY23" fmla="*/ 1694777 h 1694777"/>
                <a:gd name="connsiteX24" fmla="*/ 515566 w 1514696"/>
                <a:gd name="connsiteY24" fmla="*/ 1676501 h 1694777"/>
                <a:gd name="connsiteX25" fmla="*/ 606550 w 1514696"/>
                <a:gd name="connsiteY25" fmla="*/ 1658224 h 1694777"/>
                <a:gd name="connsiteX26" fmla="*/ 639130 w 1514696"/>
                <a:gd name="connsiteY26" fmla="*/ 1659814 h 1694777"/>
                <a:gd name="connsiteX27" fmla="*/ 674093 w 1514696"/>
                <a:gd name="connsiteY27" fmla="*/ 1653854 h 1694777"/>
                <a:gd name="connsiteX28" fmla="*/ 729717 w 1514696"/>
                <a:gd name="connsiteY28" fmla="*/ 1628823 h 1694777"/>
                <a:gd name="connsiteX29" fmla="*/ 797260 w 1514696"/>
                <a:gd name="connsiteY29" fmla="*/ 1612534 h 1694777"/>
                <a:gd name="connsiteX30" fmla="*/ 817920 w 1514696"/>
                <a:gd name="connsiteY30" fmla="*/ 1613328 h 1694777"/>
                <a:gd name="connsiteX31" fmla="*/ 848115 w 1514696"/>
                <a:gd name="connsiteY31" fmla="*/ 1605779 h 1694777"/>
                <a:gd name="connsiteX32" fmla="*/ 882284 w 1514696"/>
                <a:gd name="connsiteY32" fmla="*/ 1595052 h 1694777"/>
                <a:gd name="connsiteX33" fmla="*/ 909699 w 1514696"/>
                <a:gd name="connsiteY33" fmla="*/ 1593065 h 1694777"/>
                <a:gd name="connsiteX34" fmla="*/ 1007040 w 1514696"/>
                <a:gd name="connsiteY34" fmla="*/ 1566843 h 1694777"/>
                <a:gd name="connsiteX35" fmla="*/ 1020946 w 1514696"/>
                <a:gd name="connsiteY35" fmla="*/ 1572008 h 1694777"/>
                <a:gd name="connsiteX36" fmla="*/ 1080543 w 1514696"/>
                <a:gd name="connsiteY36" fmla="*/ 1570816 h 1694777"/>
                <a:gd name="connsiteX37" fmla="*/ 1191790 w 1514696"/>
                <a:gd name="connsiteY37" fmla="*/ 1471488 h 1694777"/>
                <a:gd name="connsiteX38" fmla="*/ 1374553 w 1514696"/>
                <a:gd name="connsiteY38" fmla="*/ 1325675 h 1694777"/>
                <a:gd name="connsiteX39" fmla="*/ 1493349 w 1514696"/>
                <a:gd name="connsiteY39" fmla="*/ 1212043 h 1694777"/>
                <a:gd name="connsiteX40" fmla="*/ 1486992 w 1514696"/>
                <a:gd name="connsiteY40" fmla="*/ 1133773 h 1694777"/>
                <a:gd name="connsiteX41" fmla="*/ 1433753 w 1514696"/>
                <a:gd name="connsiteY41" fmla="*/ 1101591 h 1694777"/>
                <a:gd name="connsiteX42" fmla="*/ 1305024 w 1514696"/>
                <a:gd name="connsiteY42" fmla="*/ 1040007 h 1694777"/>
                <a:gd name="connsiteX43" fmla="*/ 1289131 w 1514696"/>
                <a:gd name="connsiteY43" fmla="*/ 1021731 h 1694777"/>
                <a:gd name="connsiteX44" fmla="*/ 1305421 w 1514696"/>
                <a:gd name="connsiteY44" fmla="*/ 1008223 h 1694777"/>
                <a:gd name="connsiteX45" fmla="*/ 1349522 w 1514696"/>
                <a:gd name="connsiteY45" fmla="*/ 964518 h 1694777"/>
                <a:gd name="connsiteX46" fmla="*/ 1303435 w 1514696"/>
                <a:gd name="connsiteY46" fmla="*/ 925979 h 1694777"/>
                <a:gd name="connsiteX47" fmla="*/ 1269266 w 1514696"/>
                <a:gd name="connsiteY47" fmla="*/ 895783 h 1694777"/>
                <a:gd name="connsiteX48" fmla="*/ 1282774 w 1514696"/>
                <a:gd name="connsiteY48" fmla="*/ 860820 h 1694777"/>
                <a:gd name="connsiteX49" fmla="*/ 1267676 w 1514696"/>
                <a:gd name="connsiteY49" fmla="*/ 857244 h 1694777"/>
                <a:gd name="connsiteX50" fmla="*/ 1215231 w 1514696"/>
                <a:gd name="connsiteY50" fmla="*/ 834597 h 1694777"/>
                <a:gd name="connsiteX51" fmla="*/ 1217218 w 1514696"/>
                <a:gd name="connsiteY51" fmla="*/ 792880 h 1694777"/>
                <a:gd name="connsiteX52" fmla="*/ 1216423 w 1514696"/>
                <a:gd name="connsiteY52" fmla="*/ 783742 h 1694777"/>
                <a:gd name="connsiteX53" fmla="*/ 1213642 w 1514696"/>
                <a:gd name="connsiteY53" fmla="*/ 739243 h 1694777"/>
                <a:gd name="connsiteX54" fmla="*/ 1210861 w 1514696"/>
                <a:gd name="connsiteY54" fmla="*/ 715007 h 1694777"/>
                <a:gd name="connsiteX55" fmla="*/ 1218410 w 1514696"/>
                <a:gd name="connsiteY55" fmla="*/ 694346 h 1694777"/>
                <a:gd name="connsiteX56" fmla="*/ 1230329 w 1514696"/>
                <a:gd name="connsiteY56" fmla="*/ 656999 h 1694777"/>
                <a:gd name="connsiteX57" fmla="*/ 1214834 w 1514696"/>
                <a:gd name="connsiteY57" fmla="*/ 636339 h 1694777"/>
                <a:gd name="connsiteX58" fmla="*/ 1116698 w 1514696"/>
                <a:gd name="connsiteY58" fmla="*/ 525886 h 1694777"/>
                <a:gd name="connsiteX59" fmla="*/ 1119876 w 1514696"/>
                <a:gd name="connsiteY59" fmla="*/ 450794 h 1694777"/>
                <a:gd name="connsiteX60" fmla="*/ 1173514 w 1514696"/>
                <a:gd name="connsiteY60" fmla="*/ 401528 h 1694777"/>
                <a:gd name="connsiteX61" fmla="*/ 1170335 w 1514696"/>
                <a:gd name="connsiteY61" fmla="*/ 368948 h 1694777"/>
                <a:gd name="connsiteX62" fmla="*/ 1044784 w 1514696"/>
                <a:gd name="connsiteY62" fmla="*/ 306173 h 1694777"/>
                <a:gd name="connsiteX63" fmla="*/ 992340 w 1514696"/>
                <a:gd name="connsiteY63" fmla="*/ 208037 h 1694777"/>
                <a:gd name="connsiteX64" fmla="*/ 980817 w 1514696"/>
                <a:gd name="connsiteY64" fmla="*/ 194131 h 1694777"/>
                <a:gd name="connsiteX65" fmla="*/ 966117 w 1514696"/>
                <a:gd name="connsiteY65" fmla="*/ 182609 h 1694777"/>
                <a:gd name="connsiteX66" fmla="*/ 974461 w 1514696"/>
                <a:gd name="connsiteY66" fmla="*/ 167909 h 1694777"/>
                <a:gd name="connsiteX67" fmla="*/ 1016576 w 1514696"/>
                <a:gd name="connsiteY67" fmla="*/ 119436 h 1694777"/>
                <a:gd name="connsiteX68" fmla="*/ 1026906 w 1514696"/>
                <a:gd name="connsiteY68" fmla="*/ 104339 h 1694777"/>
                <a:gd name="connsiteX69" fmla="*/ 1012602 w 1514696"/>
                <a:gd name="connsiteY69" fmla="*/ 52291 h 1694777"/>
                <a:gd name="connsiteX70" fmla="*/ 992737 w 1514696"/>
                <a:gd name="connsiteY70" fmla="*/ 47126 h 1694777"/>
                <a:gd name="connsiteX71" fmla="*/ 893012 w 1514696"/>
                <a:gd name="connsiteY71" fmla="*/ 14149 h 1694777"/>
                <a:gd name="connsiteX72" fmla="*/ 831825 w 1514696"/>
                <a:gd name="connsiteY72" fmla="*/ 10970 h 1694777"/>
                <a:gd name="connsiteX73" fmla="*/ 775407 w 1514696"/>
                <a:gd name="connsiteY73" fmla="*/ 25671 h 1694777"/>
                <a:gd name="connsiteX74" fmla="*/ 670517 w 1514696"/>
                <a:gd name="connsiteY74" fmla="*/ 63018 h 1694777"/>
                <a:gd name="connsiteX75" fmla="*/ 658201 w 1514696"/>
                <a:gd name="connsiteY75" fmla="*/ 97584 h 1694777"/>
                <a:gd name="connsiteX76" fmla="*/ 652638 w 1514696"/>
                <a:gd name="connsiteY76" fmla="*/ 158373 h 1694777"/>
                <a:gd name="connsiteX77" fmla="*/ 607742 w 1514696"/>
                <a:gd name="connsiteY77" fmla="*/ 194131 h 1694777"/>
                <a:gd name="connsiteX78" fmla="*/ 590261 w 1514696"/>
                <a:gd name="connsiteY78" fmla="*/ 206448 h 1694777"/>
                <a:gd name="connsiteX79" fmla="*/ 524307 w 1514696"/>
                <a:gd name="connsiteY79" fmla="*/ 230286 h 1694777"/>
                <a:gd name="connsiteX80" fmla="*/ 490535 w 1514696"/>
                <a:gd name="connsiteY80" fmla="*/ 216381 h 1694777"/>
                <a:gd name="connsiteX81" fmla="*/ 384453 w 1514696"/>
                <a:gd name="connsiteY81" fmla="*/ 216381 h 1694777"/>
                <a:gd name="connsiteX82" fmla="*/ 327240 w 1514696"/>
                <a:gd name="connsiteY82" fmla="*/ 229889 h 1694777"/>
                <a:gd name="connsiteX83" fmla="*/ 195730 w 1514696"/>
                <a:gd name="connsiteY83" fmla="*/ 172676 h 1694777"/>
                <a:gd name="connsiteX84" fmla="*/ 125009 w 1514696"/>
                <a:gd name="connsiteY84" fmla="*/ 130164 h 1694777"/>
                <a:gd name="connsiteX85" fmla="*/ 94415 w 1514696"/>
                <a:gd name="connsiteY85" fmla="*/ 146056 h 1694777"/>
                <a:gd name="connsiteX86" fmla="*/ 74947 w 1514696"/>
                <a:gd name="connsiteY86" fmla="*/ 161154 h 1694777"/>
                <a:gd name="connsiteX87" fmla="*/ 131763 w 1514696"/>
                <a:gd name="connsiteY87" fmla="*/ 197707 h 1694777"/>
                <a:gd name="connsiteX88" fmla="*/ 236653 w 1514696"/>
                <a:gd name="connsiteY88" fmla="*/ 237835 h 1694777"/>
                <a:gd name="connsiteX89" fmla="*/ 330816 w 1514696"/>
                <a:gd name="connsiteY89" fmla="*/ 261674 h 1694777"/>
                <a:gd name="connsiteX90" fmla="*/ 401935 w 1514696"/>
                <a:gd name="connsiteY90" fmla="*/ 308954 h 1694777"/>
                <a:gd name="connsiteX91" fmla="*/ 409484 w 1514696"/>
                <a:gd name="connsiteY91" fmla="*/ 346699 h 1694777"/>
                <a:gd name="connsiteX92" fmla="*/ 422992 w 1514696"/>
                <a:gd name="connsiteY92" fmla="*/ 407090 h 1694777"/>
                <a:gd name="connsiteX93" fmla="*/ 433322 w 1514696"/>
                <a:gd name="connsiteY93" fmla="*/ 437286 h 1694777"/>
                <a:gd name="connsiteX94" fmla="*/ 437693 w 1514696"/>
                <a:gd name="connsiteY94" fmla="*/ 459933 h 1694777"/>
                <a:gd name="connsiteX95" fmla="*/ 462326 w 1514696"/>
                <a:gd name="connsiteY95" fmla="*/ 563234 h 1694777"/>
                <a:gd name="connsiteX96" fmla="*/ 460340 w 1514696"/>
                <a:gd name="connsiteY96" fmla="*/ 596608 h 1694777"/>
                <a:gd name="connsiteX97" fmla="*/ 560859 w 1514696"/>
                <a:gd name="connsiteY97" fmla="*/ 689181 h 1694777"/>
                <a:gd name="connsiteX98" fmla="*/ 647076 w 1514696"/>
                <a:gd name="connsiteY98" fmla="*/ 727721 h 1694777"/>
                <a:gd name="connsiteX99" fmla="*/ 664955 w 1514696"/>
                <a:gd name="connsiteY99" fmla="*/ 760300 h 1694777"/>
                <a:gd name="connsiteX100" fmla="*/ 684423 w 1514696"/>
                <a:gd name="connsiteY100" fmla="*/ 809169 h 1694777"/>
                <a:gd name="connsiteX101" fmla="*/ 644294 w 1514696"/>
                <a:gd name="connsiteY101" fmla="*/ 828638 h 1694777"/>
                <a:gd name="connsiteX102" fmla="*/ 580328 w 1514696"/>
                <a:gd name="connsiteY102" fmla="*/ 857641 h 1694777"/>
                <a:gd name="connsiteX103" fmla="*/ 546556 w 1514696"/>
                <a:gd name="connsiteY103" fmla="*/ 900154 h 1694777"/>
                <a:gd name="connsiteX104" fmla="*/ 474245 w 1514696"/>
                <a:gd name="connsiteY104" fmla="*/ 959353 h 1694777"/>
                <a:gd name="connsiteX105" fmla="*/ 447228 w 1514696"/>
                <a:gd name="connsiteY105" fmla="*/ 975246 h 1694777"/>
                <a:gd name="connsiteX106" fmla="*/ 425376 w 1514696"/>
                <a:gd name="connsiteY106" fmla="*/ 995906 h 1694777"/>
                <a:gd name="connsiteX107" fmla="*/ 386042 w 1514696"/>
                <a:gd name="connsiteY107" fmla="*/ 1005044 h 1694777"/>
                <a:gd name="connsiteX108" fmla="*/ 377699 w 1514696"/>
                <a:gd name="connsiteY108" fmla="*/ 1013388 h 1694777"/>
                <a:gd name="connsiteX109" fmla="*/ 366574 w 1514696"/>
                <a:gd name="connsiteY109" fmla="*/ 1034842 h 1694777"/>
                <a:gd name="connsiteX110" fmla="*/ 314923 w 1514696"/>
                <a:gd name="connsiteY110" fmla="*/ 1083314 h 1694777"/>
                <a:gd name="connsiteX111" fmla="*/ 322075 w 1514696"/>
                <a:gd name="connsiteY111" fmla="*/ 1093247 h 1694777"/>
                <a:gd name="connsiteX112" fmla="*/ 316115 w 1514696"/>
                <a:gd name="connsiteY112" fmla="*/ 1096823 h 1694777"/>
                <a:gd name="connsiteX113" fmla="*/ 313732 w 1514696"/>
                <a:gd name="connsiteY113" fmla="*/ 1084506 h 1694777"/>
                <a:gd name="connsiteX114" fmla="*/ 296647 w 1514696"/>
                <a:gd name="connsiteY114" fmla="*/ 1092055 h 1694777"/>
                <a:gd name="connsiteX115" fmla="*/ 285920 w 1514696"/>
                <a:gd name="connsiteY115" fmla="*/ 1106359 h 1694777"/>
                <a:gd name="connsiteX116" fmla="*/ 240626 w 1514696"/>
                <a:gd name="connsiteY116" fmla="*/ 1104769 h 1694777"/>
                <a:gd name="connsiteX117" fmla="*/ 223145 w 1514696"/>
                <a:gd name="connsiteY117" fmla="*/ 1100399 h 1694777"/>
                <a:gd name="connsiteX118" fmla="*/ 223145 w 1514696"/>
                <a:gd name="connsiteY118" fmla="*/ 1122251 h 1694777"/>
                <a:gd name="connsiteX119" fmla="*/ 222350 w 1514696"/>
                <a:gd name="connsiteY119" fmla="*/ 1140130 h 1694777"/>
                <a:gd name="connsiteX120" fmla="*/ 179440 w 1514696"/>
                <a:gd name="connsiteY120" fmla="*/ 1194164 h 1694777"/>
                <a:gd name="connsiteX121" fmla="*/ 181029 w 1514696"/>
                <a:gd name="connsiteY121" fmla="*/ 1221182 h 1694777"/>
                <a:gd name="connsiteX122" fmla="*/ 209239 w 1514696"/>
                <a:gd name="connsiteY122" fmla="*/ 1301836 h 1694777"/>
                <a:gd name="connsiteX123" fmla="*/ 229501 w 1514696"/>
                <a:gd name="connsiteY123" fmla="*/ 1356665 h 1694777"/>
                <a:gd name="connsiteX124" fmla="*/ 244997 w 1514696"/>
                <a:gd name="connsiteY124" fmla="*/ 1455198 h 1694777"/>
                <a:gd name="connsiteX125" fmla="*/ 238242 w 1514696"/>
                <a:gd name="connsiteY125" fmla="*/ 1465528 h 1694777"/>
                <a:gd name="connsiteX126" fmla="*/ 233872 w 1514696"/>
                <a:gd name="connsiteY126" fmla="*/ 1494929 h 1694777"/>
                <a:gd name="connsiteX127" fmla="*/ 237050 w 1514696"/>
                <a:gd name="connsiteY127" fmla="*/ 1559691 h 1694777"/>
                <a:gd name="connsiteX128" fmla="*/ 238640 w 1514696"/>
                <a:gd name="connsiteY128" fmla="*/ 1568829 h 1694777"/>
                <a:gd name="connsiteX129" fmla="*/ 279960 w 1514696"/>
                <a:gd name="connsiteY129" fmla="*/ 1565253 h 1694777"/>
                <a:gd name="connsiteX130" fmla="*/ 297839 w 1514696"/>
                <a:gd name="connsiteY130" fmla="*/ 1562870 h 1694777"/>
                <a:gd name="connsiteX131" fmla="*/ 299428 w 1514696"/>
                <a:gd name="connsiteY131" fmla="*/ 1580351 h 1694777"/>
                <a:gd name="connsiteX132" fmla="*/ 316513 w 1514696"/>
                <a:gd name="connsiteY132" fmla="*/ 1601806 h 1694777"/>
                <a:gd name="connsiteX133" fmla="*/ 333597 w 1514696"/>
                <a:gd name="connsiteY133" fmla="*/ 1587900 h 1694777"/>
                <a:gd name="connsiteX134" fmla="*/ 328035 w 1514696"/>
                <a:gd name="connsiteY134" fmla="*/ 1583530 h 1694777"/>
                <a:gd name="connsiteX135" fmla="*/ 36408 w 1514696"/>
                <a:gd name="connsiteY135" fmla="*/ 1602203 h 1694777"/>
                <a:gd name="connsiteX136" fmla="*/ 45944 w 1514696"/>
                <a:gd name="connsiteY136" fmla="*/ 1588695 h 1694777"/>
                <a:gd name="connsiteX137" fmla="*/ 86867 w 1514696"/>
                <a:gd name="connsiteY137" fmla="*/ 1604190 h 1694777"/>
                <a:gd name="connsiteX138" fmla="*/ 97197 w 1514696"/>
                <a:gd name="connsiteY138" fmla="*/ 1621274 h 1694777"/>
                <a:gd name="connsiteX139" fmla="*/ 77331 w 1514696"/>
                <a:gd name="connsiteY139" fmla="*/ 1623261 h 1694777"/>
                <a:gd name="connsiteX140" fmla="*/ 70180 w 1514696"/>
                <a:gd name="connsiteY140" fmla="*/ 1621274 h 1694777"/>
                <a:gd name="connsiteX141" fmla="*/ 84483 w 1514696"/>
                <a:gd name="connsiteY141" fmla="*/ 1642332 h 1694777"/>
                <a:gd name="connsiteX142" fmla="*/ 93224 w 1514696"/>
                <a:gd name="connsiteY142" fmla="*/ 1653457 h 1694777"/>
                <a:gd name="connsiteX143" fmla="*/ 78920 w 1514696"/>
                <a:gd name="connsiteY143" fmla="*/ 1655443 h 1694777"/>
                <a:gd name="connsiteX144" fmla="*/ 5815 w 1514696"/>
                <a:gd name="connsiteY144" fmla="*/ 1628029 h 1694777"/>
                <a:gd name="connsiteX145" fmla="*/ 253 w 1514696"/>
                <a:gd name="connsiteY145" fmla="*/ 1615315 h 1694777"/>
                <a:gd name="connsiteX146" fmla="*/ 9788 w 1514696"/>
                <a:gd name="connsiteY146" fmla="*/ 1605382 h 1694777"/>
                <a:gd name="connsiteX147" fmla="*/ 35216 w 1514696"/>
                <a:gd name="connsiteY147" fmla="*/ 1603793 h 1694777"/>
                <a:gd name="connsiteX148" fmla="*/ 38792 w 1514696"/>
                <a:gd name="connsiteY148" fmla="*/ 1614917 h 1694777"/>
                <a:gd name="connsiteX149" fmla="*/ 40778 w 1514696"/>
                <a:gd name="connsiteY149" fmla="*/ 1613328 h 1694777"/>
                <a:gd name="connsiteX150" fmla="*/ 36805 w 1514696"/>
                <a:gd name="connsiteY150" fmla="*/ 1602601 h 169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4696" h="1694777">
                  <a:moveTo>
                    <a:pt x="205265" y="1104769"/>
                  </a:moveTo>
                  <a:cubicBezTo>
                    <a:pt x="205265" y="1115099"/>
                    <a:pt x="199703" y="1119073"/>
                    <a:pt x="190565" y="1119867"/>
                  </a:cubicBezTo>
                  <a:cubicBezTo>
                    <a:pt x="180632" y="1120265"/>
                    <a:pt x="173083" y="1114702"/>
                    <a:pt x="171097" y="1106359"/>
                  </a:cubicBezTo>
                  <a:cubicBezTo>
                    <a:pt x="168713" y="1096029"/>
                    <a:pt x="177454" y="1094439"/>
                    <a:pt x="185797" y="1094042"/>
                  </a:cubicBezTo>
                  <a:cubicBezTo>
                    <a:pt x="194935" y="1093645"/>
                    <a:pt x="202882" y="1095234"/>
                    <a:pt x="205265" y="1105167"/>
                  </a:cubicBezTo>
                  <a:moveTo>
                    <a:pt x="637938" y="806388"/>
                  </a:moveTo>
                  <a:cubicBezTo>
                    <a:pt x="618866" y="809964"/>
                    <a:pt x="606550" y="819897"/>
                    <a:pt x="591055" y="816718"/>
                  </a:cubicBezTo>
                  <a:cubicBezTo>
                    <a:pt x="587082" y="815924"/>
                    <a:pt x="581520" y="817513"/>
                    <a:pt x="579930" y="812745"/>
                  </a:cubicBezTo>
                  <a:cubicBezTo>
                    <a:pt x="577943" y="806786"/>
                    <a:pt x="582712" y="802018"/>
                    <a:pt x="587082" y="800429"/>
                  </a:cubicBezTo>
                  <a:cubicBezTo>
                    <a:pt x="603371" y="793674"/>
                    <a:pt x="619661" y="791290"/>
                    <a:pt x="637938" y="806786"/>
                  </a:cubicBezTo>
                  <a:moveTo>
                    <a:pt x="330021" y="1583927"/>
                  </a:moveTo>
                  <a:cubicBezTo>
                    <a:pt x="331610" y="1580749"/>
                    <a:pt x="335186" y="1583927"/>
                    <a:pt x="336776" y="1586708"/>
                  </a:cubicBezTo>
                  <a:cubicBezTo>
                    <a:pt x="350681" y="1586708"/>
                    <a:pt x="363793" y="1589887"/>
                    <a:pt x="375712" y="1597833"/>
                  </a:cubicBezTo>
                  <a:cubicBezTo>
                    <a:pt x="372931" y="1599025"/>
                    <a:pt x="370547" y="1598628"/>
                    <a:pt x="368561" y="1598230"/>
                  </a:cubicBezTo>
                  <a:cubicBezTo>
                    <a:pt x="359025" y="1596244"/>
                    <a:pt x="349092" y="1598230"/>
                    <a:pt x="344722" y="1605382"/>
                  </a:cubicBezTo>
                  <a:cubicBezTo>
                    <a:pt x="339159" y="1614917"/>
                    <a:pt x="353860" y="1615712"/>
                    <a:pt x="357833" y="1622069"/>
                  </a:cubicBezTo>
                  <a:cubicBezTo>
                    <a:pt x="365382" y="1633988"/>
                    <a:pt x="366574" y="1616904"/>
                    <a:pt x="372136" y="1614123"/>
                  </a:cubicBezTo>
                  <a:cubicBezTo>
                    <a:pt x="377302" y="1611342"/>
                    <a:pt x="382864" y="1605779"/>
                    <a:pt x="388823" y="1608958"/>
                  </a:cubicBezTo>
                  <a:cubicBezTo>
                    <a:pt x="403921" y="1616507"/>
                    <a:pt x="420608" y="1610547"/>
                    <a:pt x="439679" y="1615712"/>
                  </a:cubicBezTo>
                  <a:cubicBezTo>
                    <a:pt x="428555" y="1618891"/>
                    <a:pt x="419019" y="1624850"/>
                    <a:pt x="412265" y="1622864"/>
                  </a:cubicBezTo>
                  <a:cubicBezTo>
                    <a:pt x="394386" y="1617699"/>
                    <a:pt x="391605" y="1632002"/>
                    <a:pt x="386042" y="1641140"/>
                  </a:cubicBezTo>
                  <a:cubicBezTo>
                    <a:pt x="381672" y="1648689"/>
                    <a:pt x="380877" y="1661005"/>
                    <a:pt x="393989" y="1659416"/>
                  </a:cubicBezTo>
                  <a:cubicBezTo>
                    <a:pt x="421800" y="1656238"/>
                    <a:pt x="445242" y="1667362"/>
                    <a:pt x="468683" y="1678885"/>
                  </a:cubicBezTo>
                  <a:cubicBezTo>
                    <a:pt x="470669" y="1686434"/>
                    <a:pt x="454777" y="1684447"/>
                    <a:pt x="459942" y="1694777"/>
                  </a:cubicBezTo>
                  <a:cubicBezTo>
                    <a:pt x="480602" y="1694777"/>
                    <a:pt x="495700" y="1675706"/>
                    <a:pt x="515566" y="1676501"/>
                  </a:cubicBezTo>
                  <a:cubicBezTo>
                    <a:pt x="547748" y="1677693"/>
                    <a:pt x="577149" y="1668555"/>
                    <a:pt x="606550" y="1658224"/>
                  </a:cubicBezTo>
                  <a:cubicBezTo>
                    <a:pt x="618072" y="1654251"/>
                    <a:pt x="628799" y="1653457"/>
                    <a:pt x="639130" y="1659814"/>
                  </a:cubicBezTo>
                  <a:cubicBezTo>
                    <a:pt x="653035" y="1668555"/>
                    <a:pt x="664955" y="1664184"/>
                    <a:pt x="674093" y="1653854"/>
                  </a:cubicBezTo>
                  <a:cubicBezTo>
                    <a:pt x="689191" y="1637167"/>
                    <a:pt x="709851" y="1633591"/>
                    <a:pt x="729717" y="1628823"/>
                  </a:cubicBezTo>
                  <a:cubicBezTo>
                    <a:pt x="752363" y="1623261"/>
                    <a:pt x="776599" y="1624453"/>
                    <a:pt x="797260" y="1612534"/>
                  </a:cubicBezTo>
                  <a:cubicBezTo>
                    <a:pt x="804809" y="1608163"/>
                    <a:pt x="808782" y="1604985"/>
                    <a:pt x="817920" y="1613328"/>
                  </a:cubicBezTo>
                  <a:cubicBezTo>
                    <a:pt x="825071" y="1619288"/>
                    <a:pt x="840964" y="1629618"/>
                    <a:pt x="848115" y="1605779"/>
                  </a:cubicBezTo>
                  <a:cubicBezTo>
                    <a:pt x="850499" y="1597833"/>
                    <a:pt x="864802" y="1582735"/>
                    <a:pt x="882284" y="1595052"/>
                  </a:cubicBezTo>
                  <a:cubicBezTo>
                    <a:pt x="890230" y="1600614"/>
                    <a:pt x="900163" y="1596641"/>
                    <a:pt x="909699" y="1593065"/>
                  </a:cubicBezTo>
                  <a:cubicBezTo>
                    <a:pt x="941484" y="1581543"/>
                    <a:pt x="977639" y="1587900"/>
                    <a:pt x="1007040" y="1566843"/>
                  </a:cubicBezTo>
                  <a:cubicBezTo>
                    <a:pt x="1011410" y="1563664"/>
                    <a:pt x="1016576" y="1571610"/>
                    <a:pt x="1020946" y="1572008"/>
                  </a:cubicBezTo>
                  <a:cubicBezTo>
                    <a:pt x="1041209" y="1574789"/>
                    <a:pt x="1066240" y="1590284"/>
                    <a:pt x="1080543" y="1570816"/>
                  </a:cubicBezTo>
                  <a:cubicBezTo>
                    <a:pt x="1110738" y="1528701"/>
                    <a:pt x="1152059" y="1501684"/>
                    <a:pt x="1191790" y="1471488"/>
                  </a:cubicBezTo>
                  <a:cubicBezTo>
                    <a:pt x="1253771" y="1424208"/>
                    <a:pt x="1314162" y="1374941"/>
                    <a:pt x="1374553" y="1325675"/>
                  </a:cubicBezTo>
                  <a:cubicBezTo>
                    <a:pt x="1417066" y="1291108"/>
                    <a:pt x="1455207" y="1251377"/>
                    <a:pt x="1493349" y="1212043"/>
                  </a:cubicBezTo>
                  <a:cubicBezTo>
                    <a:pt x="1523545" y="1180656"/>
                    <a:pt x="1521956" y="1158804"/>
                    <a:pt x="1486992" y="1133773"/>
                  </a:cubicBezTo>
                  <a:cubicBezTo>
                    <a:pt x="1469908" y="1121854"/>
                    <a:pt x="1452029" y="1111524"/>
                    <a:pt x="1433753" y="1101591"/>
                  </a:cubicBezTo>
                  <a:cubicBezTo>
                    <a:pt x="1391638" y="1078944"/>
                    <a:pt x="1345152" y="1065833"/>
                    <a:pt x="1305024" y="1040007"/>
                  </a:cubicBezTo>
                  <a:cubicBezTo>
                    <a:pt x="1297872" y="1035240"/>
                    <a:pt x="1289131" y="1032856"/>
                    <a:pt x="1289131" y="1021731"/>
                  </a:cubicBezTo>
                  <a:cubicBezTo>
                    <a:pt x="1289131" y="1009812"/>
                    <a:pt x="1299461" y="1011798"/>
                    <a:pt x="1305421" y="1008223"/>
                  </a:cubicBezTo>
                  <a:cubicBezTo>
                    <a:pt x="1323697" y="996701"/>
                    <a:pt x="1349522" y="987960"/>
                    <a:pt x="1349522" y="964518"/>
                  </a:cubicBezTo>
                  <a:cubicBezTo>
                    <a:pt x="1349522" y="939488"/>
                    <a:pt x="1324889" y="932336"/>
                    <a:pt x="1303435" y="925979"/>
                  </a:cubicBezTo>
                  <a:cubicBezTo>
                    <a:pt x="1287939" y="921609"/>
                    <a:pt x="1275623" y="910484"/>
                    <a:pt x="1269266" y="895783"/>
                  </a:cubicBezTo>
                  <a:cubicBezTo>
                    <a:pt x="1263306" y="881877"/>
                    <a:pt x="1271650" y="870753"/>
                    <a:pt x="1282774" y="860820"/>
                  </a:cubicBezTo>
                  <a:cubicBezTo>
                    <a:pt x="1275623" y="858833"/>
                    <a:pt x="1272444" y="856847"/>
                    <a:pt x="1267676" y="857244"/>
                  </a:cubicBezTo>
                  <a:cubicBezTo>
                    <a:pt x="1246619" y="858833"/>
                    <a:pt x="1229137" y="850490"/>
                    <a:pt x="1215231" y="834597"/>
                  </a:cubicBezTo>
                  <a:cubicBezTo>
                    <a:pt x="1202517" y="819897"/>
                    <a:pt x="1205299" y="806388"/>
                    <a:pt x="1217218" y="792880"/>
                  </a:cubicBezTo>
                  <a:cubicBezTo>
                    <a:pt x="1219999" y="789701"/>
                    <a:pt x="1219204" y="786523"/>
                    <a:pt x="1216423" y="783742"/>
                  </a:cubicBezTo>
                  <a:cubicBezTo>
                    <a:pt x="1200133" y="769836"/>
                    <a:pt x="1205299" y="754738"/>
                    <a:pt x="1213642" y="739243"/>
                  </a:cubicBezTo>
                  <a:cubicBezTo>
                    <a:pt x="1218012" y="730899"/>
                    <a:pt x="1217615" y="722556"/>
                    <a:pt x="1210861" y="715007"/>
                  </a:cubicBezTo>
                  <a:cubicBezTo>
                    <a:pt x="1201325" y="703882"/>
                    <a:pt x="1208079" y="695141"/>
                    <a:pt x="1218410" y="694346"/>
                  </a:cubicBezTo>
                  <a:cubicBezTo>
                    <a:pt x="1253373" y="690771"/>
                    <a:pt x="1244235" y="675275"/>
                    <a:pt x="1230329" y="656999"/>
                  </a:cubicBezTo>
                  <a:cubicBezTo>
                    <a:pt x="1225164" y="650245"/>
                    <a:pt x="1221589" y="641107"/>
                    <a:pt x="1214834" y="636339"/>
                  </a:cubicBezTo>
                  <a:cubicBezTo>
                    <a:pt x="1173514" y="606938"/>
                    <a:pt x="1151264" y="561247"/>
                    <a:pt x="1116698" y="525886"/>
                  </a:cubicBezTo>
                  <a:cubicBezTo>
                    <a:pt x="1091668" y="500458"/>
                    <a:pt x="1094051" y="475825"/>
                    <a:pt x="1119876" y="450794"/>
                  </a:cubicBezTo>
                  <a:cubicBezTo>
                    <a:pt x="1137358" y="433710"/>
                    <a:pt x="1156429" y="418612"/>
                    <a:pt x="1173514" y="401528"/>
                  </a:cubicBezTo>
                  <a:cubicBezTo>
                    <a:pt x="1184638" y="390403"/>
                    <a:pt x="1187420" y="382059"/>
                    <a:pt x="1170335" y="368948"/>
                  </a:cubicBezTo>
                  <a:cubicBezTo>
                    <a:pt x="1131796" y="339944"/>
                    <a:pt x="1094051" y="314914"/>
                    <a:pt x="1044784" y="306173"/>
                  </a:cubicBezTo>
                  <a:cubicBezTo>
                    <a:pt x="993532" y="297035"/>
                    <a:pt x="974063" y="256112"/>
                    <a:pt x="992340" y="208037"/>
                  </a:cubicBezTo>
                  <a:cubicBezTo>
                    <a:pt x="998299" y="192542"/>
                    <a:pt x="989558" y="194528"/>
                    <a:pt x="980817" y="194131"/>
                  </a:cubicBezTo>
                  <a:cubicBezTo>
                    <a:pt x="972871" y="194131"/>
                    <a:pt x="967309" y="190953"/>
                    <a:pt x="966117" y="182609"/>
                  </a:cubicBezTo>
                  <a:cubicBezTo>
                    <a:pt x="964925" y="175457"/>
                    <a:pt x="970090" y="167909"/>
                    <a:pt x="974461" y="167909"/>
                  </a:cubicBezTo>
                  <a:cubicBezTo>
                    <a:pt x="1007040" y="166717"/>
                    <a:pt x="1008630" y="140891"/>
                    <a:pt x="1016576" y="119436"/>
                  </a:cubicBezTo>
                  <a:cubicBezTo>
                    <a:pt x="1018562" y="113874"/>
                    <a:pt x="1022933" y="109106"/>
                    <a:pt x="1026906" y="104339"/>
                  </a:cubicBezTo>
                  <a:cubicBezTo>
                    <a:pt x="1051936" y="76130"/>
                    <a:pt x="1049155" y="65402"/>
                    <a:pt x="1012602" y="52291"/>
                  </a:cubicBezTo>
                  <a:cubicBezTo>
                    <a:pt x="1006245" y="49907"/>
                    <a:pt x="999094" y="48715"/>
                    <a:pt x="992737" y="47126"/>
                  </a:cubicBezTo>
                  <a:cubicBezTo>
                    <a:pt x="958966" y="38385"/>
                    <a:pt x="921618" y="39577"/>
                    <a:pt x="893012" y="14149"/>
                  </a:cubicBezTo>
                  <a:cubicBezTo>
                    <a:pt x="873146" y="-3730"/>
                    <a:pt x="853281" y="-4525"/>
                    <a:pt x="831825" y="10970"/>
                  </a:cubicBezTo>
                  <a:cubicBezTo>
                    <a:pt x="815138" y="22890"/>
                    <a:pt x="794479" y="30439"/>
                    <a:pt x="775407" y="25671"/>
                  </a:cubicBezTo>
                  <a:cubicBezTo>
                    <a:pt x="730512" y="13752"/>
                    <a:pt x="701507" y="40371"/>
                    <a:pt x="670517" y="63018"/>
                  </a:cubicBezTo>
                  <a:cubicBezTo>
                    <a:pt x="659790" y="70964"/>
                    <a:pt x="653035" y="83678"/>
                    <a:pt x="658201" y="97584"/>
                  </a:cubicBezTo>
                  <a:cubicBezTo>
                    <a:pt x="666544" y="119039"/>
                    <a:pt x="658201" y="138905"/>
                    <a:pt x="652638" y="158373"/>
                  </a:cubicBezTo>
                  <a:cubicBezTo>
                    <a:pt x="646679" y="179828"/>
                    <a:pt x="632773" y="195323"/>
                    <a:pt x="607742" y="194131"/>
                  </a:cubicBezTo>
                  <a:cubicBezTo>
                    <a:pt x="598207" y="193734"/>
                    <a:pt x="593836" y="198899"/>
                    <a:pt x="590261" y="206448"/>
                  </a:cubicBezTo>
                  <a:cubicBezTo>
                    <a:pt x="575163" y="236643"/>
                    <a:pt x="555297" y="243795"/>
                    <a:pt x="524307" y="230286"/>
                  </a:cubicBezTo>
                  <a:cubicBezTo>
                    <a:pt x="513182" y="225519"/>
                    <a:pt x="502057" y="219956"/>
                    <a:pt x="490535" y="216381"/>
                  </a:cubicBezTo>
                  <a:cubicBezTo>
                    <a:pt x="455174" y="204461"/>
                    <a:pt x="420608" y="189363"/>
                    <a:pt x="384453" y="216381"/>
                  </a:cubicBezTo>
                  <a:cubicBezTo>
                    <a:pt x="368561" y="228300"/>
                    <a:pt x="347503" y="232273"/>
                    <a:pt x="327240" y="229889"/>
                  </a:cubicBezTo>
                  <a:cubicBezTo>
                    <a:pt x="277973" y="223532"/>
                    <a:pt x="235064" y="204461"/>
                    <a:pt x="195730" y="172676"/>
                  </a:cubicBezTo>
                  <a:cubicBezTo>
                    <a:pt x="174673" y="155592"/>
                    <a:pt x="153615" y="136124"/>
                    <a:pt x="125009" y="130164"/>
                  </a:cubicBezTo>
                  <a:cubicBezTo>
                    <a:pt x="109911" y="126985"/>
                    <a:pt x="94018" y="119436"/>
                    <a:pt x="94415" y="146056"/>
                  </a:cubicBezTo>
                  <a:cubicBezTo>
                    <a:pt x="94415" y="156386"/>
                    <a:pt x="82496" y="155592"/>
                    <a:pt x="74947" y="161154"/>
                  </a:cubicBezTo>
                  <a:cubicBezTo>
                    <a:pt x="95608" y="174266"/>
                    <a:pt x="113884" y="185390"/>
                    <a:pt x="131763" y="197707"/>
                  </a:cubicBezTo>
                  <a:cubicBezTo>
                    <a:pt x="163548" y="219162"/>
                    <a:pt x="196127" y="234657"/>
                    <a:pt x="236653" y="237835"/>
                  </a:cubicBezTo>
                  <a:cubicBezTo>
                    <a:pt x="268438" y="240617"/>
                    <a:pt x="304991" y="239425"/>
                    <a:pt x="330816" y="261674"/>
                  </a:cubicBezTo>
                  <a:cubicBezTo>
                    <a:pt x="353066" y="280745"/>
                    <a:pt x="376507" y="295446"/>
                    <a:pt x="401935" y="308954"/>
                  </a:cubicBezTo>
                  <a:cubicBezTo>
                    <a:pt x="419417" y="318092"/>
                    <a:pt x="427760" y="328422"/>
                    <a:pt x="409484" y="346699"/>
                  </a:cubicBezTo>
                  <a:cubicBezTo>
                    <a:pt x="393989" y="362194"/>
                    <a:pt x="402730" y="401528"/>
                    <a:pt x="422992" y="407090"/>
                  </a:cubicBezTo>
                  <a:cubicBezTo>
                    <a:pt x="444050" y="413050"/>
                    <a:pt x="443255" y="424572"/>
                    <a:pt x="433322" y="437286"/>
                  </a:cubicBezTo>
                  <a:cubicBezTo>
                    <a:pt x="424979" y="448411"/>
                    <a:pt x="428952" y="453178"/>
                    <a:pt x="437693" y="459933"/>
                  </a:cubicBezTo>
                  <a:cubicBezTo>
                    <a:pt x="484178" y="494896"/>
                    <a:pt x="487356" y="509596"/>
                    <a:pt x="462326" y="563234"/>
                  </a:cubicBezTo>
                  <a:cubicBezTo>
                    <a:pt x="457161" y="574358"/>
                    <a:pt x="449215" y="590648"/>
                    <a:pt x="460340" y="596608"/>
                  </a:cubicBezTo>
                  <a:cubicBezTo>
                    <a:pt x="501660" y="619254"/>
                    <a:pt x="503646" y="684414"/>
                    <a:pt x="560859" y="689181"/>
                  </a:cubicBezTo>
                  <a:cubicBezTo>
                    <a:pt x="582712" y="716993"/>
                    <a:pt x="617675" y="716596"/>
                    <a:pt x="647076" y="727721"/>
                  </a:cubicBezTo>
                  <a:cubicBezTo>
                    <a:pt x="663763" y="734078"/>
                    <a:pt x="670120" y="746394"/>
                    <a:pt x="664955" y="760300"/>
                  </a:cubicBezTo>
                  <a:cubicBezTo>
                    <a:pt x="656214" y="784139"/>
                    <a:pt x="662174" y="799634"/>
                    <a:pt x="684423" y="809169"/>
                  </a:cubicBezTo>
                  <a:cubicBezTo>
                    <a:pt x="674490" y="825857"/>
                    <a:pt x="664955" y="833803"/>
                    <a:pt x="644294" y="828638"/>
                  </a:cubicBezTo>
                  <a:cubicBezTo>
                    <a:pt x="618072" y="822281"/>
                    <a:pt x="595028" y="832611"/>
                    <a:pt x="580328" y="857641"/>
                  </a:cubicBezTo>
                  <a:cubicBezTo>
                    <a:pt x="571189" y="873137"/>
                    <a:pt x="563243" y="890618"/>
                    <a:pt x="546556" y="900154"/>
                  </a:cubicBezTo>
                  <a:cubicBezTo>
                    <a:pt x="519141" y="916046"/>
                    <a:pt x="494111" y="934720"/>
                    <a:pt x="474245" y="959353"/>
                  </a:cubicBezTo>
                  <a:cubicBezTo>
                    <a:pt x="466299" y="969286"/>
                    <a:pt x="447228" y="964916"/>
                    <a:pt x="447228" y="975246"/>
                  </a:cubicBezTo>
                  <a:cubicBezTo>
                    <a:pt x="447228" y="993522"/>
                    <a:pt x="434912" y="991535"/>
                    <a:pt x="425376" y="995906"/>
                  </a:cubicBezTo>
                  <a:cubicBezTo>
                    <a:pt x="412662" y="1001071"/>
                    <a:pt x="400743" y="1007031"/>
                    <a:pt x="386042" y="1005044"/>
                  </a:cubicBezTo>
                  <a:cubicBezTo>
                    <a:pt x="384056" y="1005044"/>
                    <a:pt x="369753" y="1003455"/>
                    <a:pt x="377699" y="1013388"/>
                  </a:cubicBezTo>
                  <a:cubicBezTo>
                    <a:pt x="392002" y="1031267"/>
                    <a:pt x="379685" y="1031664"/>
                    <a:pt x="366574" y="1034842"/>
                  </a:cubicBezTo>
                  <a:cubicBezTo>
                    <a:pt x="338762" y="1041597"/>
                    <a:pt x="314526" y="1065038"/>
                    <a:pt x="314923" y="1083314"/>
                  </a:cubicBezTo>
                  <a:cubicBezTo>
                    <a:pt x="320088" y="1084904"/>
                    <a:pt x="325254" y="1086493"/>
                    <a:pt x="322075" y="1093247"/>
                  </a:cubicBezTo>
                  <a:cubicBezTo>
                    <a:pt x="321281" y="1094836"/>
                    <a:pt x="318102" y="1095631"/>
                    <a:pt x="316115" y="1096823"/>
                  </a:cubicBezTo>
                  <a:cubicBezTo>
                    <a:pt x="315321" y="1092850"/>
                    <a:pt x="314526" y="1088479"/>
                    <a:pt x="313732" y="1084506"/>
                  </a:cubicBezTo>
                  <a:cubicBezTo>
                    <a:pt x="306580" y="1084506"/>
                    <a:pt x="295455" y="1090466"/>
                    <a:pt x="296647" y="1092055"/>
                  </a:cubicBezTo>
                  <a:cubicBezTo>
                    <a:pt x="305785" y="1107550"/>
                    <a:pt x="292277" y="1103180"/>
                    <a:pt x="285920" y="1106359"/>
                  </a:cubicBezTo>
                  <a:cubicBezTo>
                    <a:pt x="270027" y="1114305"/>
                    <a:pt x="255724" y="1108742"/>
                    <a:pt x="240626" y="1104769"/>
                  </a:cubicBezTo>
                  <a:cubicBezTo>
                    <a:pt x="234667" y="1103180"/>
                    <a:pt x="230693" y="1091658"/>
                    <a:pt x="223145" y="1100399"/>
                  </a:cubicBezTo>
                  <a:cubicBezTo>
                    <a:pt x="217185" y="1107153"/>
                    <a:pt x="219569" y="1114702"/>
                    <a:pt x="223145" y="1122251"/>
                  </a:cubicBezTo>
                  <a:cubicBezTo>
                    <a:pt x="225926" y="1127813"/>
                    <a:pt x="231885" y="1134965"/>
                    <a:pt x="222350" y="1140130"/>
                  </a:cubicBezTo>
                  <a:cubicBezTo>
                    <a:pt x="200498" y="1152447"/>
                    <a:pt x="194141" y="1176683"/>
                    <a:pt x="179440" y="1194164"/>
                  </a:cubicBezTo>
                  <a:cubicBezTo>
                    <a:pt x="170699" y="1204495"/>
                    <a:pt x="172686" y="1211646"/>
                    <a:pt x="181029" y="1221182"/>
                  </a:cubicBezTo>
                  <a:cubicBezTo>
                    <a:pt x="201292" y="1244226"/>
                    <a:pt x="214006" y="1270051"/>
                    <a:pt x="209239" y="1301836"/>
                  </a:cubicBezTo>
                  <a:cubicBezTo>
                    <a:pt x="206060" y="1323291"/>
                    <a:pt x="216390" y="1343156"/>
                    <a:pt x="229501" y="1356665"/>
                  </a:cubicBezTo>
                  <a:cubicBezTo>
                    <a:pt x="259300" y="1386861"/>
                    <a:pt x="241023" y="1422221"/>
                    <a:pt x="244997" y="1455198"/>
                  </a:cubicBezTo>
                  <a:cubicBezTo>
                    <a:pt x="245394" y="1458377"/>
                    <a:pt x="241421" y="1463939"/>
                    <a:pt x="238242" y="1465528"/>
                  </a:cubicBezTo>
                  <a:cubicBezTo>
                    <a:pt x="222350" y="1473872"/>
                    <a:pt x="229104" y="1483407"/>
                    <a:pt x="233872" y="1494929"/>
                  </a:cubicBezTo>
                  <a:cubicBezTo>
                    <a:pt x="242613" y="1515589"/>
                    <a:pt x="256916" y="1537044"/>
                    <a:pt x="237050" y="1559691"/>
                  </a:cubicBezTo>
                  <a:cubicBezTo>
                    <a:pt x="235859" y="1561280"/>
                    <a:pt x="238242" y="1565651"/>
                    <a:pt x="238640" y="1568829"/>
                  </a:cubicBezTo>
                  <a:cubicBezTo>
                    <a:pt x="252546" y="1560486"/>
                    <a:pt x="272411" y="1572802"/>
                    <a:pt x="279960" y="1565253"/>
                  </a:cubicBezTo>
                  <a:cubicBezTo>
                    <a:pt x="288304" y="1556513"/>
                    <a:pt x="291482" y="1560486"/>
                    <a:pt x="297839" y="1562870"/>
                  </a:cubicBezTo>
                  <a:cubicBezTo>
                    <a:pt x="311745" y="1567637"/>
                    <a:pt x="300223" y="1573994"/>
                    <a:pt x="299428" y="1580351"/>
                  </a:cubicBezTo>
                  <a:cubicBezTo>
                    <a:pt x="297442" y="1593463"/>
                    <a:pt x="305388" y="1599820"/>
                    <a:pt x="316513" y="1601806"/>
                  </a:cubicBezTo>
                  <a:cubicBezTo>
                    <a:pt x="326445" y="1603793"/>
                    <a:pt x="336776" y="1602998"/>
                    <a:pt x="333597" y="1587900"/>
                  </a:cubicBezTo>
                  <a:cubicBezTo>
                    <a:pt x="331213" y="1587106"/>
                    <a:pt x="326048" y="1587503"/>
                    <a:pt x="328035" y="1583530"/>
                  </a:cubicBezTo>
                  <a:moveTo>
                    <a:pt x="36408" y="1602203"/>
                  </a:moveTo>
                  <a:cubicBezTo>
                    <a:pt x="37203" y="1595846"/>
                    <a:pt x="26873" y="1582735"/>
                    <a:pt x="45944" y="1588695"/>
                  </a:cubicBezTo>
                  <a:cubicBezTo>
                    <a:pt x="59850" y="1593065"/>
                    <a:pt x="74153" y="1597038"/>
                    <a:pt x="86867" y="1604190"/>
                  </a:cubicBezTo>
                  <a:cubicBezTo>
                    <a:pt x="93621" y="1608163"/>
                    <a:pt x="102362" y="1610547"/>
                    <a:pt x="97197" y="1621274"/>
                  </a:cubicBezTo>
                  <a:cubicBezTo>
                    <a:pt x="92032" y="1632002"/>
                    <a:pt x="84483" y="1626042"/>
                    <a:pt x="77331" y="1623261"/>
                  </a:cubicBezTo>
                  <a:cubicBezTo>
                    <a:pt x="74947" y="1622466"/>
                    <a:pt x="72563" y="1622069"/>
                    <a:pt x="70180" y="1621274"/>
                  </a:cubicBezTo>
                  <a:cubicBezTo>
                    <a:pt x="62631" y="1637167"/>
                    <a:pt x="75742" y="1637962"/>
                    <a:pt x="84483" y="1642332"/>
                  </a:cubicBezTo>
                  <a:cubicBezTo>
                    <a:pt x="88853" y="1644716"/>
                    <a:pt x="95210" y="1646305"/>
                    <a:pt x="93224" y="1653457"/>
                  </a:cubicBezTo>
                  <a:cubicBezTo>
                    <a:pt x="90442" y="1664184"/>
                    <a:pt x="83688" y="1656635"/>
                    <a:pt x="78920" y="1655443"/>
                  </a:cubicBezTo>
                  <a:cubicBezTo>
                    <a:pt x="53095" y="1650675"/>
                    <a:pt x="30449" y="1635975"/>
                    <a:pt x="5815" y="1628029"/>
                  </a:cubicBezTo>
                  <a:cubicBezTo>
                    <a:pt x="-939" y="1625645"/>
                    <a:pt x="-145" y="1620082"/>
                    <a:pt x="253" y="1615315"/>
                  </a:cubicBezTo>
                  <a:cubicBezTo>
                    <a:pt x="650" y="1609752"/>
                    <a:pt x="3034" y="1605779"/>
                    <a:pt x="9788" y="1605382"/>
                  </a:cubicBezTo>
                  <a:cubicBezTo>
                    <a:pt x="18132" y="1605382"/>
                    <a:pt x="26873" y="1604190"/>
                    <a:pt x="35216" y="1603793"/>
                  </a:cubicBezTo>
                  <a:cubicBezTo>
                    <a:pt x="36408" y="1607368"/>
                    <a:pt x="37600" y="1611342"/>
                    <a:pt x="38792" y="1614917"/>
                  </a:cubicBezTo>
                  <a:cubicBezTo>
                    <a:pt x="39587" y="1614520"/>
                    <a:pt x="40381" y="1613725"/>
                    <a:pt x="40778" y="1613328"/>
                  </a:cubicBezTo>
                  <a:cubicBezTo>
                    <a:pt x="41970" y="1608958"/>
                    <a:pt x="40778" y="1604985"/>
                    <a:pt x="36805" y="16026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11" name="Free-form: Shape 313">
              <a:extLst>
                <a:ext uri="{FF2B5EF4-FFF2-40B4-BE49-F238E27FC236}">
                  <a16:creationId xmlns:a16="http://schemas.microsoft.com/office/drawing/2014/main" id="{EEFB92F3-D1F4-E991-28DA-07AA8737423F}"/>
                </a:ext>
              </a:extLst>
            </p:cNvPr>
            <p:cNvSpPr/>
            <p:nvPr/>
          </p:nvSpPr>
          <p:spPr>
            <a:xfrm>
              <a:off x="4194063" y="3703443"/>
              <a:ext cx="2108989" cy="1800259"/>
            </a:xfrm>
            <a:custGeom>
              <a:avLst/>
              <a:gdLst>
                <a:gd name="connsiteX0" fmla="*/ 235659 w 2108989"/>
                <a:gd name="connsiteY0" fmla="*/ 703174 h 1800259"/>
                <a:gd name="connsiteX1" fmla="*/ 241222 w 2108989"/>
                <a:gd name="connsiteY1" fmla="*/ 699201 h 1800259"/>
                <a:gd name="connsiteX2" fmla="*/ 213807 w 2108989"/>
                <a:gd name="connsiteY2" fmla="*/ 676951 h 1800259"/>
                <a:gd name="connsiteX3" fmla="*/ 236057 w 2108989"/>
                <a:gd name="connsiteY3" fmla="*/ 702777 h 1800259"/>
                <a:gd name="connsiteX4" fmla="*/ 2092693 w 2108989"/>
                <a:gd name="connsiteY4" fmla="*/ 1512895 h 1800259"/>
                <a:gd name="connsiteX5" fmla="*/ 2083158 w 2108989"/>
                <a:gd name="connsiteY5" fmla="*/ 1495016 h 1800259"/>
                <a:gd name="connsiteX6" fmla="*/ 2066471 w 2108989"/>
                <a:gd name="connsiteY6" fmla="*/ 1510511 h 1800259"/>
                <a:gd name="connsiteX7" fmla="*/ 2023561 w 2108989"/>
                <a:gd name="connsiteY7" fmla="*/ 1555805 h 1800259"/>
                <a:gd name="connsiteX8" fmla="*/ 1959991 w 2108989"/>
                <a:gd name="connsiteY8" fmla="*/ 1627718 h 1800259"/>
                <a:gd name="connsiteX9" fmla="*/ 1969924 w 2108989"/>
                <a:gd name="connsiteY9" fmla="*/ 1694864 h 1800259"/>
                <a:gd name="connsiteX10" fmla="*/ 1971910 w 2108989"/>
                <a:gd name="connsiteY10" fmla="*/ 1724265 h 1800259"/>
                <a:gd name="connsiteX11" fmla="*/ 1988598 w 2108989"/>
                <a:gd name="connsiteY11" fmla="*/ 1751282 h 1800259"/>
                <a:gd name="connsiteX12" fmla="*/ 1988598 w 2108989"/>
                <a:gd name="connsiteY12" fmla="*/ 1753666 h 1800259"/>
                <a:gd name="connsiteX13" fmla="*/ 2002504 w 2108989"/>
                <a:gd name="connsiteY13" fmla="*/ 1776710 h 1800259"/>
                <a:gd name="connsiteX14" fmla="*/ 2044221 w 2108989"/>
                <a:gd name="connsiteY14" fmla="*/ 1800151 h 1800259"/>
                <a:gd name="connsiteX15" fmla="*/ 2068457 w 2108989"/>
                <a:gd name="connsiteY15" fmla="*/ 1758036 h 1800259"/>
                <a:gd name="connsiteX16" fmla="*/ 2075609 w 2108989"/>
                <a:gd name="connsiteY16" fmla="*/ 1744131 h 1800259"/>
                <a:gd name="connsiteX17" fmla="*/ 2108983 w 2108989"/>
                <a:gd name="connsiteY17" fmla="*/ 1614210 h 1800259"/>
                <a:gd name="connsiteX18" fmla="*/ 2093091 w 2108989"/>
                <a:gd name="connsiteY18" fmla="*/ 1512498 h 1800259"/>
                <a:gd name="connsiteX19" fmla="*/ 560263 w 2108989"/>
                <a:gd name="connsiteY19" fmla="*/ 1051616 h 1800259"/>
                <a:gd name="connsiteX20" fmla="*/ 561852 w 2108989"/>
                <a:gd name="connsiteY20" fmla="*/ 1050027 h 1800259"/>
                <a:gd name="connsiteX21" fmla="*/ 560263 w 2108989"/>
                <a:gd name="connsiteY21" fmla="*/ 1046054 h 1800259"/>
                <a:gd name="connsiteX22" fmla="*/ 558276 w 2108989"/>
                <a:gd name="connsiteY22" fmla="*/ 1047643 h 1800259"/>
                <a:gd name="connsiteX23" fmla="*/ 560263 w 2108989"/>
                <a:gd name="connsiteY23" fmla="*/ 1051616 h 1800259"/>
                <a:gd name="connsiteX24" fmla="*/ 1130405 w 2108989"/>
                <a:gd name="connsiteY24" fmla="*/ 1587987 h 1800259"/>
                <a:gd name="connsiteX25" fmla="*/ 979824 w 2108989"/>
                <a:gd name="connsiteY25" fmla="*/ 1599509 h 1800259"/>
                <a:gd name="connsiteX26" fmla="*/ 934133 w 2108989"/>
                <a:gd name="connsiteY26" fmla="*/ 1571697 h 1800259"/>
                <a:gd name="connsiteX27" fmla="*/ 909897 w 2108989"/>
                <a:gd name="connsiteY27" fmla="*/ 1553421 h 1800259"/>
                <a:gd name="connsiteX28" fmla="*/ 787525 w 2108989"/>
                <a:gd name="connsiteY28" fmla="*/ 1514882 h 1800259"/>
                <a:gd name="connsiteX29" fmla="*/ 746602 w 2108989"/>
                <a:gd name="connsiteY29" fmla="*/ 1531569 h 1800259"/>
                <a:gd name="connsiteX30" fmla="*/ 739053 w 2108989"/>
                <a:gd name="connsiteY30" fmla="*/ 1540707 h 1800259"/>
                <a:gd name="connsiteX31" fmla="*/ 633766 w 2108989"/>
                <a:gd name="connsiteY31" fmla="*/ 1526006 h 1800259"/>
                <a:gd name="connsiteX32" fmla="*/ 605159 w 2108989"/>
                <a:gd name="connsiteY32" fmla="*/ 1515676 h 1800259"/>
                <a:gd name="connsiteX33" fmla="*/ 551125 w 2108989"/>
                <a:gd name="connsiteY33" fmla="*/ 1497797 h 1800259"/>
                <a:gd name="connsiteX34" fmla="*/ 472854 w 2108989"/>
                <a:gd name="connsiteY34" fmla="*/ 1473958 h 1800259"/>
                <a:gd name="connsiteX35" fmla="*/ 452591 w 2108989"/>
                <a:gd name="connsiteY35" fmla="*/ 1454888 h 1800259"/>
                <a:gd name="connsiteX36" fmla="*/ 401736 w 2108989"/>
                <a:gd name="connsiteY36" fmla="*/ 1423897 h 1800259"/>
                <a:gd name="connsiteX37" fmla="*/ 455373 w 2108989"/>
                <a:gd name="connsiteY37" fmla="*/ 1320596 h 1800259"/>
                <a:gd name="connsiteX38" fmla="*/ 480403 w 2108989"/>
                <a:gd name="connsiteY38" fmla="*/ 1154917 h 1800259"/>
                <a:gd name="connsiteX39" fmla="*/ 501063 w 2108989"/>
                <a:gd name="connsiteY39" fmla="*/ 1046054 h 1800259"/>
                <a:gd name="connsiteX40" fmla="*/ 536822 w 2108989"/>
                <a:gd name="connsiteY40" fmla="*/ 1033340 h 1800259"/>
                <a:gd name="connsiteX41" fmla="*/ 551919 w 2108989"/>
                <a:gd name="connsiteY41" fmla="*/ 1040094 h 1800259"/>
                <a:gd name="connsiteX42" fmla="*/ 517353 w 2108989"/>
                <a:gd name="connsiteY42" fmla="*/ 1007912 h 1800259"/>
                <a:gd name="connsiteX43" fmla="*/ 495501 w 2108989"/>
                <a:gd name="connsiteY43" fmla="*/ 970167 h 1800259"/>
                <a:gd name="connsiteX44" fmla="*/ 483184 w 2108989"/>
                <a:gd name="connsiteY44" fmla="*/ 951096 h 1800259"/>
                <a:gd name="connsiteX45" fmla="*/ 480801 w 2108989"/>
                <a:gd name="connsiteY45" fmla="*/ 937191 h 1800259"/>
                <a:gd name="connsiteX46" fmla="*/ 497090 w 2108989"/>
                <a:gd name="connsiteY46" fmla="*/ 938382 h 1800259"/>
                <a:gd name="connsiteX47" fmla="*/ 507023 w 2108989"/>
                <a:gd name="connsiteY47" fmla="*/ 977716 h 1800259"/>
                <a:gd name="connsiteX48" fmla="*/ 510202 w 2108989"/>
                <a:gd name="connsiteY48" fmla="*/ 935999 h 1800259"/>
                <a:gd name="connsiteX49" fmla="*/ 468484 w 2108989"/>
                <a:gd name="connsiteY49" fmla="*/ 875210 h 1800259"/>
                <a:gd name="connsiteX50" fmla="*/ 387432 w 2108989"/>
                <a:gd name="connsiteY50" fmla="*/ 798132 h 1800259"/>
                <a:gd name="connsiteX51" fmla="*/ 352072 w 2108989"/>
                <a:gd name="connsiteY51" fmla="*/ 763168 h 1800259"/>
                <a:gd name="connsiteX52" fmla="*/ 374321 w 2108989"/>
                <a:gd name="connsiteY52" fmla="*/ 758797 h 1800259"/>
                <a:gd name="connsiteX53" fmla="*/ 387035 w 2108989"/>
                <a:gd name="connsiteY53" fmla="*/ 749659 h 1800259"/>
                <a:gd name="connsiteX54" fmla="*/ 382267 w 2108989"/>
                <a:gd name="connsiteY54" fmla="*/ 735356 h 1800259"/>
                <a:gd name="connsiteX55" fmla="*/ 373924 w 2108989"/>
                <a:gd name="connsiteY55" fmla="*/ 707545 h 1800259"/>
                <a:gd name="connsiteX56" fmla="*/ 329822 w 2108989"/>
                <a:gd name="connsiteY56" fmla="*/ 664635 h 1800259"/>
                <a:gd name="connsiteX57" fmla="*/ 295256 w 2108989"/>
                <a:gd name="connsiteY57" fmla="*/ 666621 h 1800259"/>
                <a:gd name="connsiteX58" fmla="*/ 271815 w 2108989"/>
                <a:gd name="connsiteY58" fmla="*/ 655496 h 1800259"/>
                <a:gd name="connsiteX59" fmla="*/ 294461 w 2108989"/>
                <a:gd name="connsiteY59" fmla="*/ 642783 h 1800259"/>
                <a:gd name="connsiteX60" fmla="*/ 238838 w 2108989"/>
                <a:gd name="connsiteY60" fmla="*/ 665032 h 1800259"/>
                <a:gd name="connsiteX61" fmla="*/ 177255 w 2108989"/>
                <a:gd name="connsiteY61" fmla="*/ 618546 h 1800259"/>
                <a:gd name="connsiteX62" fmla="*/ 113685 w 2108989"/>
                <a:gd name="connsiteY62" fmla="*/ 597092 h 1800259"/>
                <a:gd name="connsiteX63" fmla="*/ 93819 w 2108989"/>
                <a:gd name="connsiteY63" fmla="*/ 597489 h 1800259"/>
                <a:gd name="connsiteX64" fmla="*/ 49320 w 2108989"/>
                <a:gd name="connsiteY64" fmla="*/ 586762 h 1800259"/>
                <a:gd name="connsiteX65" fmla="*/ 4027 w 2108989"/>
                <a:gd name="connsiteY65" fmla="*/ 562923 h 1800259"/>
                <a:gd name="connsiteX66" fmla="*/ 53293 w 2108989"/>
                <a:gd name="connsiteY66" fmla="*/ 546236 h 1800259"/>
                <a:gd name="connsiteX67" fmla="*/ 67199 w 2108989"/>
                <a:gd name="connsiteY67" fmla="*/ 539482 h 1800259"/>
                <a:gd name="connsiteX68" fmla="*/ 55677 w 2108989"/>
                <a:gd name="connsiteY68" fmla="*/ 531138 h 1800259"/>
                <a:gd name="connsiteX69" fmla="*/ 6013 w 2108989"/>
                <a:gd name="connsiteY69" fmla="*/ 504121 h 1800259"/>
                <a:gd name="connsiteX70" fmla="*/ 7205 w 2108989"/>
                <a:gd name="connsiteY70" fmla="*/ 474720 h 1800259"/>
                <a:gd name="connsiteX71" fmla="*/ 81105 w 2108989"/>
                <a:gd name="connsiteY71" fmla="*/ 441743 h 1800259"/>
                <a:gd name="connsiteX72" fmla="*/ 109314 w 2108989"/>
                <a:gd name="connsiteY72" fmla="*/ 438564 h 1800259"/>
                <a:gd name="connsiteX73" fmla="*/ 223740 w 2108989"/>
                <a:gd name="connsiteY73" fmla="*/ 409163 h 1800259"/>
                <a:gd name="connsiteX74" fmla="*/ 268636 w 2108989"/>
                <a:gd name="connsiteY74" fmla="*/ 425056 h 1800259"/>
                <a:gd name="connsiteX75" fmla="*/ 349291 w 2108989"/>
                <a:gd name="connsiteY75" fmla="*/ 448100 h 1800259"/>
                <a:gd name="connsiteX76" fmla="*/ 375910 w 2108989"/>
                <a:gd name="connsiteY76" fmla="*/ 447703 h 1800259"/>
                <a:gd name="connsiteX77" fmla="*/ 417628 w 2108989"/>
                <a:gd name="connsiteY77" fmla="*/ 442935 h 1800259"/>
                <a:gd name="connsiteX78" fmla="*/ 430739 w 2108989"/>
                <a:gd name="connsiteY78" fmla="*/ 440154 h 1800259"/>
                <a:gd name="connsiteX79" fmla="*/ 491925 w 2108989"/>
                <a:gd name="connsiteY79" fmla="*/ 451676 h 1800259"/>
                <a:gd name="connsiteX80" fmla="*/ 478020 w 2108989"/>
                <a:gd name="connsiteY80" fmla="*/ 359102 h 1800259"/>
                <a:gd name="connsiteX81" fmla="*/ 478020 w 2108989"/>
                <a:gd name="connsiteY81" fmla="*/ 344401 h 1800259"/>
                <a:gd name="connsiteX82" fmla="*/ 435110 w 2108989"/>
                <a:gd name="connsiteY82" fmla="*/ 247458 h 1800259"/>
                <a:gd name="connsiteX83" fmla="*/ 518943 w 2108989"/>
                <a:gd name="connsiteY83" fmla="*/ 254212 h 1800259"/>
                <a:gd name="connsiteX84" fmla="*/ 535232 w 2108989"/>
                <a:gd name="connsiteY84" fmla="*/ 274872 h 1800259"/>
                <a:gd name="connsiteX85" fmla="*/ 576553 w 2108989"/>
                <a:gd name="connsiteY85" fmla="*/ 311027 h 1800259"/>
                <a:gd name="connsiteX86" fmla="*/ 632971 w 2108989"/>
                <a:gd name="connsiteY86" fmla="*/ 318576 h 1800259"/>
                <a:gd name="connsiteX87" fmla="*/ 746205 w 2108989"/>
                <a:gd name="connsiteY87" fmla="*/ 303081 h 1800259"/>
                <a:gd name="connsiteX88" fmla="*/ 739450 w 2108989"/>
                <a:gd name="connsiteY88" fmla="*/ 261363 h 1800259"/>
                <a:gd name="connsiteX89" fmla="*/ 837189 w 2108989"/>
                <a:gd name="connsiteY89" fmla="*/ 218851 h 1800259"/>
                <a:gd name="connsiteX90" fmla="*/ 945258 w 2108989"/>
                <a:gd name="connsiteY90" fmla="*/ 162433 h 1800259"/>
                <a:gd name="connsiteX91" fmla="*/ 949231 w 2108989"/>
                <a:gd name="connsiteY91" fmla="*/ 142964 h 1800259"/>
                <a:gd name="connsiteX92" fmla="*/ 954793 w 2108989"/>
                <a:gd name="connsiteY92" fmla="*/ 65091 h 1800259"/>
                <a:gd name="connsiteX93" fmla="*/ 992538 w 2108989"/>
                <a:gd name="connsiteY93" fmla="*/ 21785 h 1800259"/>
                <a:gd name="connsiteX94" fmla="*/ 1051737 w 2108989"/>
                <a:gd name="connsiteY94" fmla="*/ 2316 h 1800259"/>
                <a:gd name="connsiteX95" fmla="*/ 1096236 w 2108989"/>
                <a:gd name="connsiteY95" fmla="*/ 33704 h 1800259"/>
                <a:gd name="connsiteX96" fmla="*/ 1142722 w 2108989"/>
                <a:gd name="connsiteY96" fmla="*/ 78998 h 1800259"/>
                <a:gd name="connsiteX97" fmla="*/ 1204305 w 2108989"/>
                <a:gd name="connsiteY97" fmla="*/ 108796 h 1800259"/>
                <a:gd name="connsiteX98" fmla="*/ 1219005 w 2108989"/>
                <a:gd name="connsiteY98" fmla="*/ 117537 h 1800259"/>
                <a:gd name="connsiteX99" fmla="*/ 1247612 w 2108989"/>
                <a:gd name="connsiteY99" fmla="*/ 142170 h 1800259"/>
                <a:gd name="connsiteX100" fmla="*/ 1264299 w 2108989"/>
                <a:gd name="connsiteY100" fmla="*/ 150911 h 1800259"/>
                <a:gd name="connsiteX101" fmla="*/ 1282178 w 2108989"/>
                <a:gd name="connsiteY101" fmla="*/ 148130 h 1800259"/>
                <a:gd name="connsiteX102" fmla="*/ 1315552 w 2108989"/>
                <a:gd name="connsiteY102" fmla="*/ 185874 h 1800259"/>
                <a:gd name="connsiteX103" fmla="*/ 1344159 w 2108989"/>
                <a:gd name="connsiteY103" fmla="*/ 221235 h 1800259"/>
                <a:gd name="connsiteX104" fmla="*/ 1369984 w 2108989"/>
                <a:gd name="connsiteY104" fmla="*/ 218851 h 1800259"/>
                <a:gd name="connsiteX105" fmla="*/ 1420840 w 2108989"/>
                <a:gd name="connsiteY105" fmla="*/ 236730 h 1800259"/>
                <a:gd name="connsiteX106" fmla="*/ 1463749 w 2108989"/>
                <a:gd name="connsiteY106" fmla="*/ 262555 h 1800259"/>
                <a:gd name="connsiteX107" fmla="*/ 1466133 w 2108989"/>
                <a:gd name="connsiteY107" fmla="*/ 262953 h 1800259"/>
                <a:gd name="connsiteX108" fmla="*/ 1576188 w 2108989"/>
                <a:gd name="connsiteY108" fmla="*/ 306260 h 1800259"/>
                <a:gd name="connsiteX109" fmla="*/ 1634593 w 2108989"/>
                <a:gd name="connsiteY109" fmla="*/ 308246 h 1800259"/>
                <a:gd name="connsiteX110" fmla="*/ 1667570 w 2108989"/>
                <a:gd name="connsiteY110" fmla="*/ 330893 h 1800259"/>
                <a:gd name="connsiteX111" fmla="*/ 1780406 w 2108989"/>
                <a:gd name="connsiteY111" fmla="*/ 368240 h 1800259"/>
                <a:gd name="connsiteX112" fmla="*/ 1800272 w 2108989"/>
                <a:gd name="connsiteY112" fmla="*/ 368240 h 1800259"/>
                <a:gd name="connsiteX113" fmla="*/ 1841195 w 2108989"/>
                <a:gd name="connsiteY113" fmla="*/ 384133 h 1800259"/>
                <a:gd name="connsiteX114" fmla="*/ 1881324 w 2108989"/>
                <a:gd name="connsiteY114" fmla="*/ 397641 h 1800259"/>
                <a:gd name="connsiteX115" fmla="*/ 1850731 w 2108989"/>
                <a:gd name="connsiteY115" fmla="*/ 435783 h 1800259"/>
                <a:gd name="connsiteX116" fmla="*/ 1804642 w 2108989"/>
                <a:gd name="connsiteY116" fmla="*/ 576034 h 1800259"/>
                <a:gd name="connsiteX117" fmla="*/ 1797491 w 2108989"/>
                <a:gd name="connsiteY117" fmla="*/ 632452 h 1800259"/>
                <a:gd name="connsiteX118" fmla="*/ 1755773 w 2108989"/>
                <a:gd name="connsiteY118" fmla="*/ 653510 h 1800259"/>
                <a:gd name="connsiteX119" fmla="*/ 1710480 w 2108989"/>
                <a:gd name="connsiteY119" fmla="*/ 679733 h 1800259"/>
                <a:gd name="connsiteX120" fmla="*/ 1688628 w 2108989"/>
                <a:gd name="connsiteY120" fmla="*/ 719066 h 1800259"/>
                <a:gd name="connsiteX121" fmla="*/ 1584532 w 2108989"/>
                <a:gd name="connsiteY121" fmla="*/ 837465 h 1800259"/>
                <a:gd name="connsiteX122" fmla="*/ 1578969 w 2108989"/>
                <a:gd name="connsiteY122" fmla="*/ 864880 h 1800259"/>
                <a:gd name="connsiteX123" fmla="*/ 1570626 w 2108989"/>
                <a:gd name="connsiteY123" fmla="*/ 891500 h 1800259"/>
                <a:gd name="connsiteX124" fmla="*/ 1565064 w 2108989"/>
                <a:gd name="connsiteY124" fmla="*/ 916928 h 1800259"/>
                <a:gd name="connsiteX125" fmla="*/ 1586121 w 2108989"/>
                <a:gd name="connsiteY125" fmla="*/ 918119 h 1800259"/>
                <a:gd name="connsiteX126" fmla="*/ 1621085 w 2108989"/>
                <a:gd name="connsiteY126" fmla="*/ 889116 h 1800259"/>
                <a:gd name="connsiteX127" fmla="*/ 1677105 w 2108989"/>
                <a:gd name="connsiteY127" fmla="*/ 866469 h 1800259"/>
                <a:gd name="connsiteX128" fmla="*/ 1683065 w 2108989"/>
                <a:gd name="connsiteY128" fmla="*/ 882361 h 1800259"/>
                <a:gd name="connsiteX129" fmla="*/ 1689819 w 2108989"/>
                <a:gd name="connsiteY129" fmla="*/ 914941 h 1800259"/>
                <a:gd name="connsiteX130" fmla="*/ 1688628 w 2108989"/>
                <a:gd name="connsiteY130" fmla="*/ 968181 h 1800259"/>
                <a:gd name="connsiteX131" fmla="*/ 1690217 w 2108989"/>
                <a:gd name="connsiteY131" fmla="*/ 990033 h 1800259"/>
                <a:gd name="connsiteX132" fmla="*/ 1730345 w 2108989"/>
                <a:gd name="connsiteY132" fmla="*/ 1046848 h 1800259"/>
                <a:gd name="connsiteX133" fmla="*/ 1722399 w 2108989"/>
                <a:gd name="connsiteY133" fmla="*/ 1065522 h 1800259"/>
                <a:gd name="connsiteX134" fmla="*/ 1671941 w 2108989"/>
                <a:gd name="connsiteY134" fmla="*/ 1085785 h 1800259"/>
                <a:gd name="connsiteX135" fmla="*/ 1663597 w 2108989"/>
                <a:gd name="connsiteY135" fmla="*/ 1120748 h 1800259"/>
                <a:gd name="connsiteX136" fmla="*/ 1686244 w 2108989"/>
                <a:gd name="connsiteY136" fmla="*/ 1151739 h 1800259"/>
                <a:gd name="connsiteX137" fmla="*/ 1718823 w 2108989"/>
                <a:gd name="connsiteY137" fmla="*/ 1169220 h 1800259"/>
                <a:gd name="connsiteX138" fmla="*/ 1691011 w 2108989"/>
                <a:gd name="connsiteY138" fmla="*/ 1235969 h 1800259"/>
                <a:gd name="connsiteX139" fmla="*/ 1814973 w 2108989"/>
                <a:gd name="connsiteY139" fmla="*/ 1290798 h 1800259"/>
                <a:gd name="connsiteX140" fmla="*/ 1781201 w 2108989"/>
                <a:gd name="connsiteY140" fmla="*/ 1356752 h 1800259"/>
                <a:gd name="connsiteX141" fmla="*/ 1765309 w 2108989"/>
                <a:gd name="connsiteY141" fmla="*/ 1358341 h 1800259"/>
                <a:gd name="connsiteX142" fmla="*/ 1737894 w 2108989"/>
                <a:gd name="connsiteY142" fmla="*/ 1365095 h 1800259"/>
                <a:gd name="connsiteX143" fmla="*/ 1681079 w 2108989"/>
                <a:gd name="connsiteY143" fmla="*/ 1426281 h 1800259"/>
                <a:gd name="connsiteX144" fmla="*/ 1665981 w 2108989"/>
                <a:gd name="connsiteY144" fmla="*/ 1450914 h 1800259"/>
                <a:gd name="connsiteX145" fmla="*/ 1660021 w 2108989"/>
                <a:gd name="connsiteY145" fmla="*/ 1458066 h 1800259"/>
                <a:gd name="connsiteX146" fmla="*/ 1596054 w 2108989"/>
                <a:gd name="connsiteY146" fmla="*/ 1477932 h 1800259"/>
                <a:gd name="connsiteX147" fmla="*/ 1501891 w 2108989"/>
                <a:gd name="connsiteY147" fmla="*/ 1462039 h 1800259"/>
                <a:gd name="connsiteX148" fmla="*/ 1412893 w 2108989"/>
                <a:gd name="connsiteY148" fmla="*/ 1422705 h 1800259"/>
                <a:gd name="connsiteX149" fmla="*/ 1395014 w 2108989"/>
                <a:gd name="connsiteY149" fmla="*/ 1420321 h 1800259"/>
                <a:gd name="connsiteX150" fmla="*/ 1286946 w 2108989"/>
                <a:gd name="connsiteY150" fmla="*/ 1400059 h 1800259"/>
                <a:gd name="connsiteX151" fmla="*/ 1240063 w 2108989"/>
                <a:gd name="connsiteY151" fmla="*/ 1406415 h 1800259"/>
                <a:gd name="connsiteX152" fmla="*/ 1156230 w 2108989"/>
                <a:gd name="connsiteY152" fmla="*/ 1452901 h 1800259"/>
                <a:gd name="connsiteX153" fmla="*/ 1120869 w 2108989"/>
                <a:gd name="connsiteY153" fmla="*/ 1537926 h 1800259"/>
                <a:gd name="connsiteX154" fmla="*/ 1129213 w 2108989"/>
                <a:gd name="connsiteY154" fmla="*/ 1587192 h 180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108989" h="1800259">
                  <a:moveTo>
                    <a:pt x="235659" y="703174"/>
                  </a:moveTo>
                  <a:cubicBezTo>
                    <a:pt x="235659" y="703174"/>
                    <a:pt x="241222" y="700393"/>
                    <a:pt x="241222" y="699201"/>
                  </a:cubicBezTo>
                  <a:cubicBezTo>
                    <a:pt x="238838" y="685692"/>
                    <a:pt x="227316" y="683308"/>
                    <a:pt x="213807" y="676951"/>
                  </a:cubicBezTo>
                  <a:cubicBezTo>
                    <a:pt x="217780" y="692049"/>
                    <a:pt x="222548" y="701585"/>
                    <a:pt x="236057" y="702777"/>
                  </a:cubicBezTo>
                  <a:moveTo>
                    <a:pt x="2092693" y="1512895"/>
                  </a:moveTo>
                  <a:cubicBezTo>
                    <a:pt x="2091501" y="1505743"/>
                    <a:pt x="2095474" y="1495811"/>
                    <a:pt x="2083158" y="1495016"/>
                  </a:cubicBezTo>
                  <a:cubicBezTo>
                    <a:pt x="2072431" y="1494221"/>
                    <a:pt x="2067265" y="1499784"/>
                    <a:pt x="2066471" y="1510511"/>
                  </a:cubicBezTo>
                  <a:cubicBezTo>
                    <a:pt x="2064087" y="1536734"/>
                    <a:pt x="2047797" y="1548653"/>
                    <a:pt x="2023561" y="1555805"/>
                  </a:cubicBezTo>
                  <a:cubicBezTo>
                    <a:pt x="1988200" y="1566135"/>
                    <a:pt x="1947675" y="1574478"/>
                    <a:pt x="1959991" y="1627718"/>
                  </a:cubicBezTo>
                  <a:cubicBezTo>
                    <a:pt x="1936153" y="1653146"/>
                    <a:pt x="1971910" y="1671025"/>
                    <a:pt x="1969924" y="1694864"/>
                  </a:cubicBezTo>
                  <a:cubicBezTo>
                    <a:pt x="1969129" y="1701618"/>
                    <a:pt x="1984227" y="1709962"/>
                    <a:pt x="1971910" y="1724265"/>
                  </a:cubicBezTo>
                  <a:cubicBezTo>
                    <a:pt x="1956813" y="1742144"/>
                    <a:pt x="1996941" y="1733005"/>
                    <a:pt x="1988598" y="1751282"/>
                  </a:cubicBezTo>
                  <a:cubicBezTo>
                    <a:pt x="1988598" y="1752077"/>
                    <a:pt x="1988598" y="1752871"/>
                    <a:pt x="1988598" y="1753666"/>
                  </a:cubicBezTo>
                  <a:cubicBezTo>
                    <a:pt x="1987009" y="1765188"/>
                    <a:pt x="1994160" y="1771545"/>
                    <a:pt x="2002504" y="1776710"/>
                  </a:cubicBezTo>
                  <a:cubicBezTo>
                    <a:pt x="2016409" y="1785451"/>
                    <a:pt x="2031507" y="1801741"/>
                    <a:pt x="2044221" y="1800151"/>
                  </a:cubicBezTo>
                  <a:cubicBezTo>
                    <a:pt x="2061306" y="1797767"/>
                    <a:pt x="2058127" y="1771545"/>
                    <a:pt x="2068457" y="1758036"/>
                  </a:cubicBezTo>
                  <a:cubicBezTo>
                    <a:pt x="2071636" y="1754063"/>
                    <a:pt x="2073622" y="1748898"/>
                    <a:pt x="2075609" y="1744131"/>
                  </a:cubicBezTo>
                  <a:cubicBezTo>
                    <a:pt x="2091104" y="1705591"/>
                    <a:pt x="2109381" y="1668244"/>
                    <a:pt x="2108983" y="1614210"/>
                  </a:cubicBezTo>
                  <a:cubicBezTo>
                    <a:pt x="2105010" y="1587589"/>
                    <a:pt x="2099050" y="1550242"/>
                    <a:pt x="2093091" y="1512498"/>
                  </a:cubicBezTo>
                  <a:moveTo>
                    <a:pt x="560263" y="1051616"/>
                  </a:moveTo>
                  <a:cubicBezTo>
                    <a:pt x="560263" y="1051616"/>
                    <a:pt x="562250" y="1050424"/>
                    <a:pt x="561852" y="1050027"/>
                  </a:cubicBezTo>
                  <a:cubicBezTo>
                    <a:pt x="561852" y="1048835"/>
                    <a:pt x="560660" y="1047246"/>
                    <a:pt x="560263" y="1046054"/>
                  </a:cubicBezTo>
                  <a:cubicBezTo>
                    <a:pt x="559468" y="1046451"/>
                    <a:pt x="558276" y="1047246"/>
                    <a:pt x="558276" y="1047643"/>
                  </a:cubicBezTo>
                  <a:cubicBezTo>
                    <a:pt x="558674" y="1049232"/>
                    <a:pt x="559468" y="1050424"/>
                    <a:pt x="560263" y="1051616"/>
                  </a:cubicBezTo>
                  <a:moveTo>
                    <a:pt x="1130405" y="1587987"/>
                  </a:moveTo>
                  <a:cubicBezTo>
                    <a:pt x="1079152" y="1585603"/>
                    <a:pt x="1030680" y="1605071"/>
                    <a:pt x="979824" y="1599509"/>
                  </a:cubicBezTo>
                  <a:cubicBezTo>
                    <a:pt x="959164" y="1597125"/>
                    <a:pt x="943668" y="1590371"/>
                    <a:pt x="934133" y="1571697"/>
                  </a:cubicBezTo>
                  <a:cubicBezTo>
                    <a:pt x="928968" y="1561367"/>
                    <a:pt x="919830" y="1553818"/>
                    <a:pt x="909897" y="1553421"/>
                  </a:cubicBezTo>
                  <a:cubicBezTo>
                    <a:pt x="865001" y="1552626"/>
                    <a:pt x="829640" y="1523622"/>
                    <a:pt x="787525" y="1514882"/>
                  </a:cubicBezTo>
                  <a:cubicBezTo>
                    <a:pt x="767659" y="1510511"/>
                    <a:pt x="753754" y="1509716"/>
                    <a:pt x="746602" y="1531569"/>
                  </a:cubicBezTo>
                  <a:cubicBezTo>
                    <a:pt x="745410" y="1535939"/>
                    <a:pt x="744218" y="1541104"/>
                    <a:pt x="739053" y="1540707"/>
                  </a:cubicBezTo>
                  <a:cubicBezTo>
                    <a:pt x="703692" y="1536734"/>
                    <a:pt x="665550" y="1554613"/>
                    <a:pt x="633766" y="1526006"/>
                  </a:cubicBezTo>
                  <a:cubicBezTo>
                    <a:pt x="625819" y="1518855"/>
                    <a:pt x="615489" y="1512101"/>
                    <a:pt x="605159" y="1515676"/>
                  </a:cubicBezTo>
                  <a:cubicBezTo>
                    <a:pt x="581718" y="1523622"/>
                    <a:pt x="568606" y="1510908"/>
                    <a:pt x="551125" y="1497797"/>
                  </a:cubicBezTo>
                  <a:cubicBezTo>
                    <a:pt x="529273" y="1481110"/>
                    <a:pt x="499872" y="1478726"/>
                    <a:pt x="472854" y="1473958"/>
                  </a:cubicBezTo>
                  <a:cubicBezTo>
                    <a:pt x="459743" y="1471575"/>
                    <a:pt x="453386" y="1470383"/>
                    <a:pt x="452591" y="1454888"/>
                  </a:cubicBezTo>
                  <a:cubicBezTo>
                    <a:pt x="451002" y="1425487"/>
                    <a:pt x="424780" y="1429857"/>
                    <a:pt x="401736" y="1423897"/>
                  </a:cubicBezTo>
                  <a:cubicBezTo>
                    <a:pt x="433123" y="1395688"/>
                    <a:pt x="450208" y="1360328"/>
                    <a:pt x="455373" y="1320596"/>
                  </a:cubicBezTo>
                  <a:cubicBezTo>
                    <a:pt x="462524" y="1265370"/>
                    <a:pt x="482390" y="1212528"/>
                    <a:pt x="480403" y="1154917"/>
                  </a:cubicBezTo>
                  <a:cubicBezTo>
                    <a:pt x="479211" y="1118365"/>
                    <a:pt x="489144" y="1081415"/>
                    <a:pt x="501063" y="1046054"/>
                  </a:cubicBezTo>
                  <a:cubicBezTo>
                    <a:pt x="508612" y="1023805"/>
                    <a:pt x="517353" y="1016653"/>
                    <a:pt x="536822" y="1033340"/>
                  </a:cubicBezTo>
                  <a:cubicBezTo>
                    <a:pt x="540000" y="1035724"/>
                    <a:pt x="544370" y="1036916"/>
                    <a:pt x="551919" y="1040094"/>
                  </a:cubicBezTo>
                  <a:cubicBezTo>
                    <a:pt x="544370" y="1020626"/>
                    <a:pt x="527683" y="1017845"/>
                    <a:pt x="517353" y="1007912"/>
                  </a:cubicBezTo>
                  <a:cubicBezTo>
                    <a:pt x="506626" y="997184"/>
                    <a:pt x="485171" y="994006"/>
                    <a:pt x="495501" y="970167"/>
                  </a:cubicBezTo>
                  <a:cubicBezTo>
                    <a:pt x="498282" y="963810"/>
                    <a:pt x="488747" y="957056"/>
                    <a:pt x="483184" y="951096"/>
                  </a:cubicBezTo>
                  <a:cubicBezTo>
                    <a:pt x="479211" y="947123"/>
                    <a:pt x="476827" y="941561"/>
                    <a:pt x="480801" y="937191"/>
                  </a:cubicBezTo>
                  <a:cubicBezTo>
                    <a:pt x="485966" y="931231"/>
                    <a:pt x="491925" y="935204"/>
                    <a:pt x="497090" y="938382"/>
                  </a:cubicBezTo>
                  <a:cubicBezTo>
                    <a:pt x="510996" y="946726"/>
                    <a:pt x="507023" y="961427"/>
                    <a:pt x="507023" y="977716"/>
                  </a:cubicBezTo>
                  <a:cubicBezTo>
                    <a:pt x="522518" y="961427"/>
                    <a:pt x="507023" y="948315"/>
                    <a:pt x="510202" y="935999"/>
                  </a:cubicBezTo>
                  <a:cubicBezTo>
                    <a:pt x="518545" y="899843"/>
                    <a:pt x="505037" y="883951"/>
                    <a:pt x="468484" y="875210"/>
                  </a:cubicBezTo>
                  <a:cubicBezTo>
                    <a:pt x="429150" y="865674"/>
                    <a:pt x="410477" y="827930"/>
                    <a:pt x="387432" y="798132"/>
                  </a:cubicBezTo>
                  <a:cubicBezTo>
                    <a:pt x="377500" y="785020"/>
                    <a:pt x="376308" y="764757"/>
                    <a:pt x="352072" y="763168"/>
                  </a:cubicBezTo>
                  <a:cubicBezTo>
                    <a:pt x="362004" y="753235"/>
                    <a:pt x="367964" y="756414"/>
                    <a:pt x="374321" y="758797"/>
                  </a:cubicBezTo>
                  <a:cubicBezTo>
                    <a:pt x="383459" y="762771"/>
                    <a:pt x="384254" y="754427"/>
                    <a:pt x="387035" y="749659"/>
                  </a:cubicBezTo>
                  <a:cubicBezTo>
                    <a:pt x="390214" y="743700"/>
                    <a:pt x="391008" y="736945"/>
                    <a:pt x="382267" y="735356"/>
                  </a:cubicBezTo>
                  <a:cubicBezTo>
                    <a:pt x="362402" y="731780"/>
                    <a:pt x="366375" y="720258"/>
                    <a:pt x="373924" y="707545"/>
                  </a:cubicBezTo>
                  <a:cubicBezTo>
                    <a:pt x="330617" y="710326"/>
                    <a:pt x="316314" y="696022"/>
                    <a:pt x="329822" y="664635"/>
                  </a:cubicBezTo>
                  <a:cubicBezTo>
                    <a:pt x="317903" y="655496"/>
                    <a:pt x="306778" y="669800"/>
                    <a:pt x="295256" y="666621"/>
                  </a:cubicBezTo>
                  <a:cubicBezTo>
                    <a:pt x="286515" y="664237"/>
                    <a:pt x="273404" y="665032"/>
                    <a:pt x="271815" y="655496"/>
                  </a:cubicBezTo>
                  <a:cubicBezTo>
                    <a:pt x="270225" y="645167"/>
                    <a:pt x="284529" y="647153"/>
                    <a:pt x="294461" y="642783"/>
                  </a:cubicBezTo>
                  <a:cubicBezTo>
                    <a:pt x="271684" y="640399"/>
                    <a:pt x="253141" y="647828"/>
                    <a:pt x="238838" y="665032"/>
                  </a:cubicBezTo>
                  <a:cubicBezTo>
                    <a:pt x="230892" y="631658"/>
                    <a:pt x="209834" y="620533"/>
                    <a:pt x="177255" y="618546"/>
                  </a:cubicBezTo>
                  <a:cubicBezTo>
                    <a:pt x="155402" y="617355"/>
                    <a:pt x="136332" y="601462"/>
                    <a:pt x="113685" y="597092"/>
                  </a:cubicBezTo>
                  <a:cubicBezTo>
                    <a:pt x="106533" y="595503"/>
                    <a:pt x="100574" y="593119"/>
                    <a:pt x="93819" y="597489"/>
                  </a:cubicBezTo>
                  <a:cubicBezTo>
                    <a:pt x="74748" y="610600"/>
                    <a:pt x="61240" y="603449"/>
                    <a:pt x="49320" y="586762"/>
                  </a:cubicBezTo>
                  <a:cubicBezTo>
                    <a:pt x="39785" y="573650"/>
                    <a:pt x="25084" y="568088"/>
                    <a:pt x="4027" y="562923"/>
                  </a:cubicBezTo>
                  <a:cubicBezTo>
                    <a:pt x="22700" y="550606"/>
                    <a:pt x="37004" y="546236"/>
                    <a:pt x="53293" y="546236"/>
                  </a:cubicBezTo>
                  <a:cubicBezTo>
                    <a:pt x="58856" y="546236"/>
                    <a:pt x="67199" y="549017"/>
                    <a:pt x="67199" y="539482"/>
                  </a:cubicBezTo>
                  <a:cubicBezTo>
                    <a:pt x="67199" y="534317"/>
                    <a:pt x="60842" y="529549"/>
                    <a:pt x="55677" y="531138"/>
                  </a:cubicBezTo>
                  <a:cubicBezTo>
                    <a:pt x="30249" y="539084"/>
                    <a:pt x="26276" y="508094"/>
                    <a:pt x="6013" y="504121"/>
                  </a:cubicBezTo>
                  <a:cubicBezTo>
                    <a:pt x="-3125" y="502134"/>
                    <a:pt x="-1138" y="484653"/>
                    <a:pt x="7205" y="474720"/>
                  </a:cubicBezTo>
                  <a:cubicBezTo>
                    <a:pt x="26276" y="451676"/>
                    <a:pt x="52896" y="444524"/>
                    <a:pt x="81105" y="441743"/>
                  </a:cubicBezTo>
                  <a:cubicBezTo>
                    <a:pt x="90641" y="440948"/>
                    <a:pt x="100574" y="437770"/>
                    <a:pt x="109314" y="438564"/>
                  </a:cubicBezTo>
                  <a:cubicBezTo>
                    <a:pt x="151032" y="442140"/>
                    <a:pt x="187585" y="425850"/>
                    <a:pt x="223740" y="409163"/>
                  </a:cubicBezTo>
                  <a:cubicBezTo>
                    <a:pt x="244400" y="399628"/>
                    <a:pt x="256717" y="406382"/>
                    <a:pt x="268636" y="425056"/>
                  </a:cubicBezTo>
                  <a:cubicBezTo>
                    <a:pt x="292475" y="462006"/>
                    <a:pt x="310354" y="466773"/>
                    <a:pt x="349291" y="448100"/>
                  </a:cubicBezTo>
                  <a:cubicBezTo>
                    <a:pt x="358826" y="443729"/>
                    <a:pt x="366375" y="443332"/>
                    <a:pt x="375910" y="447703"/>
                  </a:cubicBezTo>
                  <a:cubicBezTo>
                    <a:pt x="389816" y="453662"/>
                    <a:pt x="405311" y="459622"/>
                    <a:pt x="417628" y="442935"/>
                  </a:cubicBezTo>
                  <a:cubicBezTo>
                    <a:pt x="420807" y="438564"/>
                    <a:pt x="426369" y="435386"/>
                    <a:pt x="430739" y="440154"/>
                  </a:cubicBezTo>
                  <a:cubicBezTo>
                    <a:pt x="447427" y="459622"/>
                    <a:pt x="469279" y="450484"/>
                    <a:pt x="491925" y="451676"/>
                  </a:cubicBezTo>
                  <a:cubicBezTo>
                    <a:pt x="469676" y="421877"/>
                    <a:pt x="479609" y="389695"/>
                    <a:pt x="478020" y="359102"/>
                  </a:cubicBezTo>
                  <a:cubicBezTo>
                    <a:pt x="478020" y="354334"/>
                    <a:pt x="482787" y="347977"/>
                    <a:pt x="478020" y="344401"/>
                  </a:cubicBezTo>
                  <a:cubicBezTo>
                    <a:pt x="448618" y="320166"/>
                    <a:pt x="446632" y="282818"/>
                    <a:pt x="435110" y="247458"/>
                  </a:cubicBezTo>
                  <a:cubicBezTo>
                    <a:pt x="461730" y="258582"/>
                    <a:pt x="489541" y="261363"/>
                    <a:pt x="518943" y="254212"/>
                  </a:cubicBezTo>
                  <a:cubicBezTo>
                    <a:pt x="532451" y="251033"/>
                    <a:pt x="534835" y="263350"/>
                    <a:pt x="535232" y="274872"/>
                  </a:cubicBezTo>
                  <a:cubicBezTo>
                    <a:pt x="537219" y="315795"/>
                    <a:pt x="537616" y="315795"/>
                    <a:pt x="576553" y="311027"/>
                  </a:cubicBezTo>
                  <a:cubicBezTo>
                    <a:pt x="596021" y="308644"/>
                    <a:pt x="615092" y="312617"/>
                    <a:pt x="632971" y="318576"/>
                  </a:cubicBezTo>
                  <a:cubicBezTo>
                    <a:pt x="673894" y="332482"/>
                    <a:pt x="710844" y="327317"/>
                    <a:pt x="746205" y="303081"/>
                  </a:cubicBezTo>
                  <a:cubicBezTo>
                    <a:pt x="725147" y="291162"/>
                    <a:pt x="723161" y="278845"/>
                    <a:pt x="739450" y="261363"/>
                  </a:cubicBezTo>
                  <a:cubicBezTo>
                    <a:pt x="766070" y="233154"/>
                    <a:pt x="801034" y="220838"/>
                    <a:pt x="837189" y="218851"/>
                  </a:cubicBezTo>
                  <a:cubicBezTo>
                    <a:pt x="883277" y="216467"/>
                    <a:pt x="910692" y="183490"/>
                    <a:pt x="945258" y="162433"/>
                  </a:cubicBezTo>
                  <a:cubicBezTo>
                    <a:pt x="952409" y="158062"/>
                    <a:pt x="948834" y="149719"/>
                    <a:pt x="949231" y="142964"/>
                  </a:cubicBezTo>
                  <a:cubicBezTo>
                    <a:pt x="950820" y="117139"/>
                    <a:pt x="946450" y="90917"/>
                    <a:pt x="954793" y="65091"/>
                  </a:cubicBezTo>
                  <a:cubicBezTo>
                    <a:pt x="961150" y="44829"/>
                    <a:pt x="972672" y="31320"/>
                    <a:pt x="992538" y="21785"/>
                  </a:cubicBezTo>
                  <a:cubicBezTo>
                    <a:pt x="1011609" y="12646"/>
                    <a:pt x="1031474" y="6687"/>
                    <a:pt x="1051737" y="2316"/>
                  </a:cubicBezTo>
                  <a:cubicBezTo>
                    <a:pt x="1083920" y="-4041"/>
                    <a:pt x="1090674" y="1522"/>
                    <a:pt x="1096236" y="33704"/>
                  </a:cubicBezTo>
                  <a:cubicBezTo>
                    <a:pt x="1100607" y="57543"/>
                    <a:pt x="1120869" y="81381"/>
                    <a:pt x="1142722" y="78998"/>
                  </a:cubicBezTo>
                  <a:cubicBezTo>
                    <a:pt x="1171725" y="75819"/>
                    <a:pt x="1187220" y="92903"/>
                    <a:pt x="1204305" y="108796"/>
                  </a:cubicBezTo>
                  <a:cubicBezTo>
                    <a:pt x="1209073" y="113166"/>
                    <a:pt x="1213046" y="118331"/>
                    <a:pt x="1219005" y="117537"/>
                  </a:cubicBezTo>
                  <a:cubicBezTo>
                    <a:pt x="1237679" y="115550"/>
                    <a:pt x="1245228" y="125483"/>
                    <a:pt x="1247612" y="142170"/>
                  </a:cubicBezTo>
                  <a:cubicBezTo>
                    <a:pt x="1249201" y="152897"/>
                    <a:pt x="1254366" y="154884"/>
                    <a:pt x="1264299" y="150911"/>
                  </a:cubicBezTo>
                  <a:cubicBezTo>
                    <a:pt x="1269861" y="148924"/>
                    <a:pt x="1276218" y="148527"/>
                    <a:pt x="1282178" y="148130"/>
                  </a:cubicBezTo>
                  <a:cubicBezTo>
                    <a:pt x="1311182" y="147335"/>
                    <a:pt x="1320717" y="158460"/>
                    <a:pt x="1315552" y="185874"/>
                  </a:cubicBezTo>
                  <a:cubicBezTo>
                    <a:pt x="1310784" y="211302"/>
                    <a:pt x="1317936" y="220838"/>
                    <a:pt x="1344159" y="221235"/>
                  </a:cubicBezTo>
                  <a:cubicBezTo>
                    <a:pt x="1352899" y="221235"/>
                    <a:pt x="1361640" y="219646"/>
                    <a:pt x="1369984" y="218851"/>
                  </a:cubicBezTo>
                  <a:cubicBezTo>
                    <a:pt x="1388260" y="217659"/>
                    <a:pt x="1415277" y="191437"/>
                    <a:pt x="1420840" y="236730"/>
                  </a:cubicBezTo>
                  <a:cubicBezTo>
                    <a:pt x="1422826" y="251431"/>
                    <a:pt x="1450638" y="251033"/>
                    <a:pt x="1463749" y="262555"/>
                  </a:cubicBezTo>
                  <a:cubicBezTo>
                    <a:pt x="1464146" y="262953"/>
                    <a:pt x="1465736" y="262555"/>
                    <a:pt x="1466133" y="262953"/>
                  </a:cubicBezTo>
                  <a:cubicBezTo>
                    <a:pt x="1495534" y="296724"/>
                    <a:pt x="1539238" y="292751"/>
                    <a:pt x="1576188" y="306260"/>
                  </a:cubicBezTo>
                  <a:cubicBezTo>
                    <a:pt x="1596849" y="313411"/>
                    <a:pt x="1614728" y="301095"/>
                    <a:pt x="1634593" y="308246"/>
                  </a:cubicBezTo>
                  <a:cubicBezTo>
                    <a:pt x="1648499" y="313411"/>
                    <a:pt x="1659227" y="318974"/>
                    <a:pt x="1667570" y="330893"/>
                  </a:cubicBezTo>
                  <a:cubicBezTo>
                    <a:pt x="1691806" y="365856"/>
                    <a:pt x="1739881" y="381749"/>
                    <a:pt x="1780406" y="368240"/>
                  </a:cubicBezTo>
                  <a:cubicBezTo>
                    <a:pt x="1787558" y="365856"/>
                    <a:pt x="1793120" y="365062"/>
                    <a:pt x="1800272" y="368240"/>
                  </a:cubicBezTo>
                  <a:cubicBezTo>
                    <a:pt x="1813781" y="374200"/>
                    <a:pt x="1827687" y="379365"/>
                    <a:pt x="1841195" y="384133"/>
                  </a:cubicBezTo>
                  <a:cubicBezTo>
                    <a:pt x="1853909" y="388900"/>
                    <a:pt x="1867020" y="392873"/>
                    <a:pt x="1881324" y="397641"/>
                  </a:cubicBezTo>
                  <a:cubicBezTo>
                    <a:pt x="1875364" y="414328"/>
                    <a:pt x="1857882" y="421083"/>
                    <a:pt x="1850731" y="435783"/>
                  </a:cubicBezTo>
                  <a:cubicBezTo>
                    <a:pt x="1828878" y="480282"/>
                    <a:pt x="1802656" y="522795"/>
                    <a:pt x="1804642" y="576034"/>
                  </a:cubicBezTo>
                  <a:cubicBezTo>
                    <a:pt x="1805437" y="593913"/>
                    <a:pt x="1799477" y="613382"/>
                    <a:pt x="1797491" y="632452"/>
                  </a:cubicBezTo>
                  <a:cubicBezTo>
                    <a:pt x="1795107" y="657086"/>
                    <a:pt x="1779612" y="663840"/>
                    <a:pt x="1755773" y="653510"/>
                  </a:cubicBezTo>
                  <a:cubicBezTo>
                    <a:pt x="1731537" y="643180"/>
                    <a:pt x="1708890" y="654305"/>
                    <a:pt x="1710480" y="679733"/>
                  </a:cubicBezTo>
                  <a:cubicBezTo>
                    <a:pt x="1711672" y="700393"/>
                    <a:pt x="1701341" y="708736"/>
                    <a:pt x="1688628" y="719066"/>
                  </a:cubicBezTo>
                  <a:cubicBezTo>
                    <a:pt x="1647307" y="752441"/>
                    <a:pt x="1613138" y="792966"/>
                    <a:pt x="1584532" y="837465"/>
                  </a:cubicBezTo>
                  <a:cubicBezTo>
                    <a:pt x="1579367" y="845809"/>
                    <a:pt x="1574996" y="855742"/>
                    <a:pt x="1578969" y="864880"/>
                  </a:cubicBezTo>
                  <a:cubicBezTo>
                    <a:pt x="1584929" y="877594"/>
                    <a:pt x="1578969" y="884348"/>
                    <a:pt x="1570626" y="891500"/>
                  </a:cubicBezTo>
                  <a:cubicBezTo>
                    <a:pt x="1562282" y="898651"/>
                    <a:pt x="1559104" y="907392"/>
                    <a:pt x="1565064" y="916928"/>
                  </a:cubicBezTo>
                  <a:cubicBezTo>
                    <a:pt x="1571023" y="926860"/>
                    <a:pt x="1578969" y="919311"/>
                    <a:pt x="1586121" y="918119"/>
                  </a:cubicBezTo>
                  <a:cubicBezTo>
                    <a:pt x="1603205" y="915338"/>
                    <a:pt x="1616714" y="909776"/>
                    <a:pt x="1621085" y="889116"/>
                  </a:cubicBezTo>
                  <a:cubicBezTo>
                    <a:pt x="1625455" y="868058"/>
                    <a:pt x="1658432" y="856536"/>
                    <a:pt x="1677105" y="866469"/>
                  </a:cubicBezTo>
                  <a:cubicBezTo>
                    <a:pt x="1684257" y="870045"/>
                    <a:pt x="1683065" y="876402"/>
                    <a:pt x="1683065" y="882361"/>
                  </a:cubicBezTo>
                  <a:cubicBezTo>
                    <a:pt x="1683065" y="893883"/>
                    <a:pt x="1681873" y="906200"/>
                    <a:pt x="1689819" y="914941"/>
                  </a:cubicBezTo>
                  <a:cubicBezTo>
                    <a:pt x="1708096" y="933615"/>
                    <a:pt x="1716440" y="950302"/>
                    <a:pt x="1688628" y="968181"/>
                  </a:cubicBezTo>
                  <a:cubicBezTo>
                    <a:pt x="1679092" y="974141"/>
                    <a:pt x="1681873" y="984470"/>
                    <a:pt x="1690217" y="990033"/>
                  </a:cubicBezTo>
                  <a:cubicBezTo>
                    <a:pt x="1711274" y="1003939"/>
                    <a:pt x="1714453" y="1029764"/>
                    <a:pt x="1730345" y="1046848"/>
                  </a:cubicBezTo>
                  <a:cubicBezTo>
                    <a:pt x="1740278" y="1057576"/>
                    <a:pt x="1730742" y="1061946"/>
                    <a:pt x="1722399" y="1065522"/>
                  </a:cubicBezTo>
                  <a:cubicBezTo>
                    <a:pt x="1705712" y="1072674"/>
                    <a:pt x="1688628" y="1079031"/>
                    <a:pt x="1671941" y="1085785"/>
                  </a:cubicBezTo>
                  <a:cubicBezTo>
                    <a:pt x="1653267" y="1093334"/>
                    <a:pt x="1652472" y="1105651"/>
                    <a:pt x="1663597" y="1120748"/>
                  </a:cubicBezTo>
                  <a:cubicBezTo>
                    <a:pt x="1671146" y="1131079"/>
                    <a:pt x="1677105" y="1143395"/>
                    <a:pt x="1686244" y="1151739"/>
                  </a:cubicBezTo>
                  <a:cubicBezTo>
                    <a:pt x="1694985" y="1159288"/>
                    <a:pt x="1706904" y="1163261"/>
                    <a:pt x="1718823" y="1169220"/>
                  </a:cubicBezTo>
                  <a:cubicBezTo>
                    <a:pt x="1696177" y="1187894"/>
                    <a:pt x="1683463" y="1209349"/>
                    <a:pt x="1691011" y="1235969"/>
                  </a:cubicBezTo>
                  <a:cubicBezTo>
                    <a:pt x="1701341" y="1272919"/>
                    <a:pt x="1733921" y="1286825"/>
                    <a:pt x="1814973" y="1290798"/>
                  </a:cubicBezTo>
                  <a:cubicBezTo>
                    <a:pt x="1793915" y="1309869"/>
                    <a:pt x="1779214" y="1328940"/>
                    <a:pt x="1781201" y="1356752"/>
                  </a:cubicBezTo>
                  <a:cubicBezTo>
                    <a:pt x="1781996" y="1366287"/>
                    <a:pt x="1770871" y="1363109"/>
                    <a:pt x="1765309" y="1358341"/>
                  </a:cubicBezTo>
                  <a:cubicBezTo>
                    <a:pt x="1752595" y="1347613"/>
                    <a:pt x="1743059" y="1354368"/>
                    <a:pt x="1737894" y="1365095"/>
                  </a:cubicBezTo>
                  <a:cubicBezTo>
                    <a:pt x="1725180" y="1391715"/>
                    <a:pt x="1706904" y="1411978"/>
                    <a:pt x="1681079" y="1426281"/>
                  </a:cubicBezTo>
                  <a:cubicBezTo>
                    <a:pt x="1672735" y="1430652"/>
                    <a:pt x="1657240" y="1433830"/>
                    <a:pt x="1665981" y="1450914"/>
                  </a:cubicBezTo>
                  <a:cubicBezTo>
                    <a:pt x="1667570" y="1454093"/>
                    <a:pt x="1663597" y="1456874"/>
                    <a:pt x="1660021" y="1458066"/>
                  </a:cubicBezTo>
                  <a:cubicBezTo>
                    <a:pt x="1638964" y="1465218"/>
                    <a:pt x="1619495" y="1479918"/>
                    <a:pt x="1596054" y="1477932"/>
                  </a:cubicBezTo>
                  <a:cubicBezTo>
                    <a:pt x="1564269" y="1475548"/>
                    <a:pt x="1532881" y="1473164"/>
                    <a:pt x="1501891" y="1462039"/>
                  </a:cubicBezTo>
                  <a:cubicBezTo>
                    <a:pt x="1470901" y="1450914"/>
                    <a:pt x="1443486" y="1433830"/>
                    <a:pt x="1412893" y="1422705"/>
                  </a:cubicBezTo>
                  <a:cubicBezTo>
                    <a:pt x="1407331" y="1420719"/>
                    <a:pt x="1400974" y="1420321"/>
                    <a:pt x="1395014" y="1420321"/>
                  </a:cubicBezTo>
                  <a:cubicBezTo>
                    <a:pt x="1357667" y="1419527"/>
                    <a:pt x="1321909" y="1411978"/>
                    <a:pt x="1286946" y="1400059"/>
                  </a:cubicBezTo>
                  <a:cubicBezTo>
                    <a:pt x="1270259" y="1394496"/>
                    <a:pt x="1253572" y="1396483"/>
                    <a:pt x="1240063" y="1406415"/>
                  </a:cubicBezTo>
                  <a:cubicBezTo>
                    <a:pt x="1214238" y="1425884"/>
                    <a:pt x="1184837" y="1438598"/>
                    <a:pt x="1156230" y="1452901"/>
                  </a:cubicBezTo>
                  <a:cubicBezTo>
                    <a:pt x="1121267" y="1470383"/>
                    <a:pt x="1110142" y="1499387"/>
                    <a:pt x="1120869" y="1537926"/>
                  </a:cubicBezTo>
                  <a:cubicBezTo>
                    <a:pt x="1125240" y="1553421"/>
                    <a:pt x="1126432" y="1569711"/>
                    <a:pt x="1129213" y="158719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12" name="Free-form: Shape 314">
              <a:extLst>
                <a:ext uri="{FF2B5EF4-FFF2-40B4-BE49-F238E27FC236}">
                  <a16:creationId xmlns:a16="http://schemas.microsoft.com/office/drawing/2014/main" id="{4EB0530D-F2F3-19EA-9770-06268F02AF3A}"/>
                </a:ext>
              </a:extLst>
            </p:cNvPr>
            <p:cNvSpPr/>
            <p:nvPr/>
          </p:nvSpPr>
          <p:spPr>
            <a:xfrm>
              <a:off x="5794090" y="4340153"/>
              <a:ext cx="626848" cy="305881"/>
            </a:xfrm>
            <a:custGeom>
              <a:avLst/>
              <a:gdLst>
                <a:gd name="connsiteX0" fmla="*/ 410820 w 626848"/>
                <a:gd name="connsiteY0" fmla="*/ 305646 h 305881"/>
                <a:gd name="connsiteX1" fmla="*/ 349634 w 626848"/>
                <a:gd name="connsiteY1" fmla="*/ 225786 h 305881"/>
                <a:gd name="connsiteX2" fmla="*/ 311889 w 626848"/>
                <a:gd name="connsiteY2" fmla="*/ 219032 h 305881"/>
                <a:gd name="connsiteX3" fmla="*/ 287256 w 626848"/>
                <a:gd name="connsiteY3" fmla="*/ 238103 h 305881"/>
                <a:gd name="connsiteX4" fmla="*/ 277721 w 626848"/>
                <a:gd name="connsiteY4" fmla="*/ 256776 h 305881"/>
                <a:gd name="connsiteX5" fmla="*/ 228851 w 626848"/>
                <a:gd name="connsiteY5" fmla="*/ 297700 h 305881"/>
                <a:gd name="connsiteX6" fmla="*/ 179187 w 626848"/>
                <a:gd name="connsiteY6" fmla="*/ 303659 h 305881"/>
                <a:gd name="connsiteX7" fmla="*/ 104095 w 626848"/>
                <a:gd name="connsiteY7" fmla="*/ 255187 h 305881"/>
                <a:gd name="connsiteX8" fmla="*/ 94560 w 626848"/>
                <a:gd name="connsiteY8" fmla="*/ 213072 h 305881"/>
                <a:gd name="connsiteX9" fmla="*/ 25825 w 626848"/>
                <a:gd name="connsiteY9" fmla="*/ 213867 h 305881"/>
                <a:gd name="connsiteX10" fmla="*/ 0 w 626848"/>
                <a:gd name="connsiteY10" fmla="*/ 221813 h 305881"/>
                <a:gd name="connsiteX11" fmla="*/ 18673 w 626848"/>
                <a:gd name="connsiteY11" fmla="*/ 191617 h 305881"/>
                <a:gd name="connsiteX12" fmla="*/ 129523 w 626848"/>
                <a:gd name="connsiteY12" fmla="*/ 74410 h 305881"/>
                <a:gd name="connsiteX13" fmla="*/ 185544 w 626848"/>
                <a:gd name="connsiteY13" fmla="*/ 45009 h 305881"/>
                <a:gd name="connsiteX14" fmla="*/ 237989 w 626848"/>
                <a:gd name="connsiteY14" fmla="*/ 23554 h 305881"/>
                <a:gd name="connsiteX15" fmla="*/ 339304 w 626848"/>
                <a:gd name="connsiteY15" fmla="*/ 20376 h 305881"/>
                <a:gd name="connsiteX16" fmla="*/ 371883 w 626848"/>
                <a:gd name="connsiteY16" fmla="*/ 5278 h 305881"/>
                <a:gd name="connsiteX17" fmla="*/ 379432 w 626848"/>
                <a:gd name="connsiteY17" fmla="*/ 113 h 305881"/>
                <a:gd name="connsiteX18" fmla="*/ 480747 w 626848"/>
                <a:gd name="connsiteY18" fmla="*/ 17197 h 305881"/>
                <a:gd name="connsiteX19" fmla="*/ 492269 w 626848"/>
                <a:gd name="connsiteY19" fmla="*/ 55737 h 305881"/>
                <a:gd name="connsiteX20" fmla="*/ 481939 w 626848"/>
                <a:gd name="connsiteY20" fmla="*/ 82356 h 305881"/>
                <a:gd name="connsiteX21" fmla="*/ 507367 w 626848"/>
                <a:gd name="connsiteY21" fmla="*/ 114539 h 305881"/>
                <a:gd name="connsiteX22" fmla="*/ 548687 w 626848"/>
                <a:gd name="connsiteY22" fmla="*/ 135199 h 305881"/>
                <a:gd name="connsiteX23" fmla="*/ 622587 w 626848"/>
                <a:gd name="connsiteY23" fmla="*/ 136391 h 305881"/>
                <a:gd name="connsiteX24" fmla="*/ 622587 w 626848"/>
                <a:gd name="connsiteY24" fmla="*/ 161024 h 305881"/>
                <a:gd name="connsiteX25" fmla="*/ 625368 w 626848"/>
                <a:gd name="connsiteY25" fmla="*/ 185658 h 305881"/>
                <a:gd name="connsiteX26" fmla="*/ 579280 w 626848"/>
                <a:gd name="connsiteY26" fmla="*/ 179698 h 305881"/>
                <a:gd name="connsiteX27" fmla="*/ 566169 w 626848"/>
                <a:gd name="connsiteY27" fmla="*/ 223005 h 305881"/>
                <a:gd name="connsiteX28" fmla="*/ 560606 w 626848"/>
                <a:gd name="connsiteY28" fmla="*/ 224197 h 305881"/>
                <a:gd name="connsiteX29" fmla="*/ 516902 w 626848"/>
                <a:gd name="connsiteY29" fmla="*/ 230156 h 305881"/>
                <a:gd name="connsiteX30" fmla="*/ 486309 w 626848"/>
                <a:gd name="connsiteY30" fmla="*/ 198372 h 305881"/>
                <a:gd name="connsiteX31" fmla="*/ 455716 w 626848"/>
                <a:gd name="connsiteY31" fmla="*/ 208304 h 305881"/>
                <a:gd name="connsiteX32" fmla="*/ 439426 w 626848"/>
                <a:gd name="connsiteY32" fmla="*/ 258763 h 305881"/>
                <a:gd name="connsiteX33" fmla="*/ 410423 w 626848"/>
                <a:gd name="connsiteY33" fmla="*/ 305646 h 30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26848" h="305881">
                  <a:moveTo>
                    <a:pt x="410820" y="305646"/>
                  </a:moveTo>
                  <a:cubicBezTo>
                    <a:pt x="396119" y="271079"/>
                    <a:pt x="357183" y="263133"/>
                    <a:pt x="349634" y="225786"/>
                  </a:cubicBezTo>
                  <a:cubicBezTo>
                    <a:pt x="345661" y="204728"/>
                    <a:pt x="328179" y="203934"/>
                    <a:pt x="311889" y="219032"/>
                  </a:cubicBezTo>
                  <a:cubicBezTo>
                    <a:pt x="304340" y="226183"/>
                    <a:pt x="297586" y="234129"/>
                    <a:pt x="287256" y="238103"/>
                  </a:cubicBezTo>
                  <a:cubicBezTo>
                    <a:pt x="278118" y="241281"/>
                    <a:pt x="276926" y="248036"/>
                    <a:pt x="277721" y="256776"/>
                  </a:cubicBezTo>
                  <a:cubicBezTo>
                    <a:pt x="280502" y="286177"/>
                    <a:pt x="255471" y="308029"/>
                    <a:pt x="228851" y="297700"/>
                  </a:cubicBezTo>
                  <a:cubicBezTo>
                    <a:pt x="210178" y="290151"/>
                    <a:pt x="195080" y="298891"/>
                    <a:pt x="179187" y="303659"/>
                  </a:cubicBezTo>
                  <a:cubicBezTo>
                    <a:pt x="147005" y="313592"/>
                    <a:pt x="109261" y="288959"/>
                    <a:pt x="104095" y="255187"/>
                  </a:cubicBezTo>
                  <a:cubicBezTo>
                    <a:pt x="101712" y="240884"/>
                    <a:pt x="113631" y="220621"/>
                    <a:pt x="94560" y="213072"/>
                  </a:cubicBezTo>
                  <a:cubicBezTo>
                    <a:pt x="72708" y="204728"/>
                    <a:pt x="48472" y="205523"/>
                    <a:pt x="25825" y="213867"/>
                  </a:cubicBezTo>
                  <a:cubicBezTo>
                    <a:pt x="18276" y="216648"/>
                    <a:pt x="11919" y="224197"/>
                    <a:pt x="0" y="221813"/>
                  </a:cubicBezTo>
                  <a:cubicBezTo>
                    <a:pt x="4768" y="209894"/>
                    <a:pt x="11125" y="200755"/>
                    <a:pt x="18673" y="191617"/>
                  </a:cubicBezTo>
                  <a:cubicBezTo>
                    <a:pt x="54034" y="151091"/>
                    <a:pt x="89395" y="110566"/>
                    <a:pt x="129523" y="74410"/>
                  </a:cubicBezTo>
                  <a:cubicBezTo>
                    <a:pt x="146211" y="59313"/>
                    <a:pt x="157732" y="41831"/>
                    <a:pt x="185544" y="45009"/>
                  </a:cubicBezTo>
                  <a:cubicBezTo>
                    <a:pt x="203821" y="46996"/>
                    <a:pt x="214945" y="24746"/>
                    <a:pt x="237989" y="23554"/>
                  </a:cubicBezTo>
                  <a:cubicBezTo>
                    <a:pt x="271761" y="21568"/>
                    <a:pt x="305532" y="21568"/>
                    <a:pt x="339304" y="20376"/>
                  </a:cubicBezTo>
                  <a:cubicBezTo>
                    <a:pt x="352415" y="19978"/>
                    <a:pt x="365924" y="21171"/>
                    <a:pt x="371883" y="5278"/>
                  </a:cubicBezTo>
                  <a:cubicBezTo>
                    <a:pt x="372678" y="2894"/>
                    <a:pt x="377843" y="-682"/>
                    <a:pt x="379432" y="113"/>
                  </a:cubicBezTo>
                  <a:cubicBezTo>
                    <a:pt x="412012" y="12032"/>
                    <a:pt x="449359" y="-4655"/>
                    <a:pt x="480747" y="17197"/>
                  </a:cubicBezTo>
                  <a:cubicBezTo>
                    <a:pt x="496242" y="27925"/>
                    <a:pt x="506969" y="36666"/>
                    <a:pt x="492269" y="55737"/>
                  </a:cubicBezTo>
                  <a:cubicBezTo>
                    <a:pt x="486707" y="62888"/>
                    <a:pt x="483925" y="73218"/>
                    <a:pt x="481939" y="82356"/>
                  </a:cubicBezTo>
                  <a:cubicBezTo>
                    <a:pt x="475979" y="106592"/>
                    <a:pt x="482336" y="114936"/>
                    <a:pt x="507367" y="114539"/>
                  </a:cubicBezTo>
                  <a:cubicBezTo>
                    <a:pt x="524848" y="114539"/>
                    <a:pt x="538357" y="114539"/>
                    <a:pt x="548687" y="135199"/>
                  </a:cubicBezTo>
                  <a:cubicBezTo>
                    <a:pt x="560606" y="158243"/>
                    <a:pt x="590802" y="156654"/>
                    <a:pt x="622587" y="136391"/>
                  </a:cubicBezTo>
                  <a:cubicBezTo>
                    <a:pt x="622587" y="145132"/>
                    <a:pt x="623382" y="153078"/>
                    <a:pt x="622587" y="161024"/>
                  </a:cubicBezTo>
                  <a:cubicBezTo>
                    <a:pt x="621792" y="168970"/>
                    <a:pt x="630136" y="175327"/>
                    <a:pt x="625368" y="185658"/>
                  </a:cubicBezTo>
                  <a:cubicBezTo>
                    <a:pt x="610668" y="179301"/>
                    <a:pt x="593981" y="172149"/>
                    <a:pt x="579280" y="179698"/>
                  </a:cubicBezTo>
                  <a:cubicBezTo>
                    <a:pt x="563388" y="188439"/>
                    <a:pt x="564977" y="206715"/>
                    <a:pt x="566169" y="223005"/>
                  </a:cubicBezTo>
                  <a:cubicBezTo>
                    <a:pt x="563785" y="223402"/>
                    <a:pt x="561798" y="224594"/>
                    <a:pt x="560606" y="224197"/>
                  </a:cubicBezTo>
                  <a:cubicBezTo>
                    <a:pt x="544714" y="218634"/>
                    <a:pt x="530013" y="230951"/>
                    <a:pt x="516902" y="230156"/>
                  </a:cubicBezTo>
                  <a:cubicBezTo>
                    <a:pt x="504983" y="229759"/>
                    <a:pt x="501407" y="205523"/>
                    <a:pt x="486309" y="198372"/>
                  </a:cubicBezTo>
                  <a:cubicBezTo>
                    <a:pt x="472006" y="191617"/>
                    <a:pt x="463265" y="197180"/>
                    <a:pt x="455716" y="208304"/>
                  </a:cubicBezTo>
                  <a:cubicBezTo>
                    <a:pt x="445783" y="223402"/>
                    <a:pt x="455716" y="245254"/>
                    <a:pt x="439426" y="258763"/>
                  </a:cubicBezTo>
                  <a:cubicBezTo>
                    <a:pt x="426315" y="269888"/>
                    <a:pt x="414396" y="282602"/>
                    <a:pt x="410423" y="30564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13" name="Free-form: Shape 315">
              <a:extLst>
                <a:ext uri="{FF2B5EF4-FFF2-40B4-BE49-F238E27FC236}">
                  <a16:creationId xmlns:a16="http://schemas.microsoft.com/office/drawing/2014/main" id="{7A030FF3-7F78-DEEF-5603-FB00CE051C93}"/>
                </a:ext>
              </a:extLst>
            </p:cNvPr>
            <p:cNvSpPr/>
            <p:nvPr/>
          </p:nvSpPr>
          <p:spPr>
            <a:xfrm>
              <a:off x="5076545" y="5267108"/>
              <a:ext cx="25428" cy="25116"/>
            </a:xfrm>
            <a:custGeom>
              <a:avLst/>
              <a:gdLst>
                <a:gd name="connsiteX0" fmla="*/ 25428 w 25428"/>
                <a:gd name="connsiteY0" fmla="*/ 11608 h 25116"/>
                <a:gd name="connsiteX1" fmla="*/ 12714 w 25428"/>
                <a:gd name="connsiteY1" fmla="*/ 25117 h 25116"/>
                <a:gd name="connsiteX2" fmla="*/ 0 w 25428"/>
                <a:gd name="connsiteY2" fmla="*/ 12006 h 25116"/>
                <a:gd name="connsiteX3" fmla="*/ 11125 w 25428"/>
                <a:gd name="connsiteY3" fmla="*/ 86 h 25116"/>
                <a:gd name="connsiteX4" fmla="*/ 25031 w 25428"/>
                <a:gd name="connsiteY4" fmla="*/ 11608 h 2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8" h="25116">
                  <a:moveTo>
                    <a:pt x="25428" y="11608"/>
                  </a:moveTo>
                  <a:cubicBezTo>
                    <a:pt x="25428" y="19952"/>
                    <a:pt x="20660" y="25117"/>
                    <a:pt x="12714" y="25117"/>
                  </a:cubicBezTo>
                  <a:cubicBezTo>
                    <a:pt x="4768" y="25117"/>
                    <a:pt x="0" y="20349"/>
                    <a:pt x="0" y="12006"/>
                  </a:cubicBezTo>
                  <a:cubicBezTo>
                    <a:pt x="0" y="5251"/>
                    <a:pt x="4370" y="881"/>
                    <a:pt x="11125" y="86"/>
                  </a:cubicBezTo>
                  <a:cubicBezTo>
                    <a:pt x="19468" y="-708"/>
                    <a:pt x="23441" y="4059"/>
                    <a:pt x="25031" y="1160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14" name="Free-form: Shape 316">
              <a:extLst>
                <a:ext uri="{FF2B5EF4-FFF2-40B4-BE49-F238E27FC236}">
                  <a16:creationId xmlns:a16="http://schemas.microsoft.com/office/drawing/2014/main" id="{D87F13B3-FAA7-3F45-E3C6-13BE8F649611}"/>
                </a:ext>
              </a:extLst>
            </p:cNvPr>
            <p:cNvSpPr/>
            <p:nvPr/>
          </p:nvSpPr>
          <p:spPr>
            <a:xfrm>
              <a:off x="5689346" y="281460"/>
              <a:ext cx="3190725" cy="2188623"/>
            </a:xfrm>
            <a:custGeom>
              <a:avLst/>
              <a:gdLst>
                <a:gd name="connsiteX0" fmla="*/ 903737 w 3190725"/>
                <a:gd name="connsiteY0" fmla="*/ 886272 h 2188623"/>
                <a:gd name="connsiteX1" fmla="*/ 915657 w 3190725"/>
                <a:gd name="connsiteY1" fmla="*/ 893424 h 2188623"/>
                <a:gd name="connsiteX2" fmla="*/ 925987 w 3190725"/>
                <a:gd name="connsiteY2" fmla="*/ 883094 h 2188623"/>
                <a:gd name="connsiteX3" fmla="*/ 915259 w 3190725"/>
                <a:gd name="connsiteY3" fmla="*/ 873956 h 2188623"/>
                <a:gd name="connsiteX4" fmla="*/ 903737 w 3190725"/>
                <a:gd name="connsiteY4" fmla="*/ 886272 h 2188623"/>
                <a:gd name="connsiteX5" fmla="*/ 25679 w 3190725"/>
                <a:gd name="connsiteY5" fmla="*/ 1653481 h 2188623"/>
                <a:gd name="connsiteX6" fmla="*/ 7005 w 3190725"/>
                <a:gd name="connsiteY6" fmla="*/ 1633218 h 2188623"/>
                <a:gd name="connsiteX7" fmla="*/ 251 w 3190725"/>
                <a:gd name="connsiteY7" fmla="*/ 1644343 h 2188623"/>
                <a:gd name="connsiteX8" fmla="*/ 23295 w 3190725"/>
                <a:gd name="connsiteY8" fmla="*/ 1653084 h 2188623"/>
                <a:gd name="connsiteX9" fmla="*/ 25679 w 3190725"/>
                <a:gd name="connsiteY9" fmla="*/ 1653084 h 2188623"/>
                <a:gd name="connsiteX10" fmla="*/ 25679 w 3190725"/>
                <a:gd name="connsiteY10" fmla="*/ 1653084 h 2188623"/>
                <a:gd name="connsiteX11" fmla="*/ 19322 w 3190725"/>
                <a:gd name="connsiteY11" fmla="*/ 1799295 h 2188623"/>
                <a:gd name="connsiteX12" fmla="*/ 30844 w 3190725"/>
                <a:gd name="connsiteY12" fmla="*/ 1792540 h 2188623"/>
                <a:gd name="connsiteX13" fmla="*/ 2238 w 3190725"/>
                <a:gd name="connsiteY13" fmla="*/ 1760358 h 2188623"/>
                <a:gd name="connsiteX14" fmla="*/ 19322 w 3190725"/>
                <a:gd name="connsiteY14" fmla="*/ 1799295 h 2188623"/>
                <a:gd name="connsiteX15" fmla="*/ 2334059 w 3190725"/>
                <a:gd name="connsiteY15" fmla="*/ 15365 h 2188623"/>
                <a:gd name="connsiteX16" fmla="*/ 2324921 w 3190725"/>
                <a:gd name="connsiteY16" fmla="*/ 30066 h 2188623"/>
                <a:gd name="connsiteX17" fmla="*/ 2365049 w 3190725"/>
                <a:gd name="connsiteY17" fmla="*/ 37218 h 2188623"/>
                <a:gd name="connsiteX18" fmla="*/ 2334059 w 3190725"/>
                <a:gd name="connsiteY18" fmla="*/ 15365 h 2188623"/>
                <a:gd name="connsiteX19" fmla="*/ 430142 w 3190725"/>
                <a:gd name="connsiteY19" fmla="*/ 1250210 h 2188623"/>
                <a:gd name="connsiteX20" fmla="*/ 395179 w 3190725"/>
                <a:gd name="connsiteY20" fmla="*/ 1262527 h 2188623"/>
                <a:gd name="connsiteX21" fmla="*/ 398357 w 3190725"/>
                <a:gd name="connsiteY21" fmla="*/ 1270473 h 2188623"/>
                <a:gd name="connsiteX22" fmla="*/ 435307 w 3190725"/>
                <a:gd name="connsiteY22" fmla="*/ 1280803 h 2188623"/>
                <a:gd name="connsiteX23" fmla="*/ 448816 w 3190725"/>
                <a:gd name="connsiteY23" fmla="*/ 1269678 h 2188623"/>
                <a:gd name="connsiteX24" fmla="*/ 430142 w 3190725"/>
                <a:gd name="connsiteY24" fmla="*/ 1250210 h 2188623"/>
                <a:gd name="connsiteX25" fmla="*/ 1840598 w 3190725"/>
                <a:gd name="connsiteY25" fmla="*/ 165549 h 2188623"/>
                <a:gd name="connsiteX26" fmla="*/ 1873177 w 3190725"/>
                <a:gd name="connsiteY26" fmla="*/ 175482 h 2188623"/>
                <a:gd name="connsiteX27" fmla="*/ 1883110 w 3190725"/>
                <a:gd name="connsiteY27" fmla="*/ 168728 h 2188623"/>
                <a:gd name="connsiteX28" fmla="*/ 1875164 w 3190725"/>
                <a:gd name="connsiteY28" fmla="*/ 158000 h 2188623"/>
                <a:gd name="connsiteX29" fmla="*/ 1813184 w 3190725"/>
                <a:gd name="connsiteY29" fmla="*/ 139724 h 2188623"/>
                <a:gd name="connsiteX30" fmla="*/ 1840201 w 3190725"/>
                <a:gd name="connsiteY30" fmla="*/ 165152 h 2188623"/>
                <a:gd name="connsiteX31" fmla="*/ 1918868 w 3190725"/>
                <a:gd name="connsiteY31" fmla="*/ 159987 h 2188623"/>
                <a:gd name="connsiteX32" fmla="*/ 1939529 w 3190725"/>
                <a:gd name="connsiteY32" fmla="*/ 175879 h 2188623"/>
                <a:gd name="connsiteX33" fmla="*/ 1971313 w 3190725"/>
                <a:gd name="connsiteY33" fmla="*/ 152438 h 2188623"/>
                <a:gd name="connsiteX34" fmla="*/ 1953832 w 3190725"/>
                <a:gd name="connsiteY34" fmla="*/ 144094 h 2188623"/>
                <a:gd name="connsiteX35" fmla="*/ 1918868 w 3190725"/>
                <a:gd name="connsiteY35" fmla="*/ 159987 h 2188623"/>
                <a:gd name="connsiteX36" fmla="*/ 1298268 w 3190725"/>
                <a:gd name="connsiteY36" fmla="*/ 442873 h 2188623"/>
                <a:gd name="connsiteX37" fmla="*/ 1303830 w 3190725"/>
                <a:gd name="connsiteY37" fmla="*/ 432145 h 2188623"/>
                <a:gd name="connsiteX38" fmla="*/ 1303830 w 3190725"/>
                <a:gd name="connsiteY38" fmla="*/ 432145 h 2188623"/>
                <a:gd name="connsiteX39" fmla="*/ 1292705 w 3190725"/>
                <a:gd name="connsiteY39" fmla="*/ 422610 h 2188623"/>
                <a:gd name="connsiteX40" fmla="*/ 1198940 w 3190725"/>
                <a:gd name="connsiteY40" fmla="*/ 458765 h 2188623"/>
                <a:gd name="connsiteX41" fmla="*/ 1198940 w 3190725"/>
                <a:gd name="connsiteY41" fmla="*/ 458765 h 2188623"/>
                <a:gd name="connsiteX42" fmla="*/ 1200132 w 3190725"/>
                <a:gd name="connsiteY42" fmla="*/ 460752 h 2188623"/>
                <a:gd name="connsiteX43" fmla="*/ 1287143 w 3190725"/>
                <a:gd name="connsiteY43" fmla="*/ 446846 h 2188623"/>
                <a:gd name="connsiteX44" fmla="*/ 1298268 w 3190725"/>
                <a:gd name="connsiteY44" fmla="*/ 442873 h 2188623"/>
                <a:gd name="connsiteX45" fmla="*/ 1298268 w 3190725"/>
                <a:gd name="connsiteY45" fmla="*/ 442873 h 2188623"/>
                <a:gd name="connsiteX46" fmla="*/ 1111929 w 3190725"/>
                <a:gd name="connsiteY46" fmla="*/ 478233 h 2188623"/>
                <a:gd name="connsiteX47" fmla="*/ 1108750 w 3190725"/>
                <a:gd name="connsiteY47" fmla="*/ 481412 h 2188623"/>
                <a:gd name="connsiteX48" fmla="*/ 1104380 w 3190725"/>
                <a:gd name="connsiteY48" fmla="*/ 474260 h 2188623"/>
                <a:gd name="connsiteX49" fmla="*/ 1040413 w 3190725"/>
                <a:gd name="connsiteY49" fmla="*/ 499291 h 2188623"/>
                <a:gd name="connsiteX50" fmla="*/ 1032069 w 3190725"/>
                <a:gd name="connsiteY50" fmla="*/ 517170 h 2188623"/>
                <a:gd name="connsiteX51" fmla="*/ 1057894 w 3190725"/>
                <a:gd name="connsiteY51" fmla="*/ 517170 h 2188623"/>
                <a:gd name="connsiteX52" fmla="*/ 1110737 w 3190725"/>
                <a:gd name="connsiteY52" fmla="*/ 491345 h 2188623"/>
                <a:gd name="connsiteX53" fmla="*/ 1199337 w 3190725"/>
                <a:gd name="connsiteY53" fmla="*/ 458368 h 2188623"/>
                <a:gd name="connsiteX54" fmla="*/ 1199337 w 3190725"/>
                <a:gd name="connsiteY54" fmla="*/ 458368 h 2188623"/>
                <a:gd name="connsiteX55" fmla="*/ 1183842 w 3190725"/>
                <a:gd name="connsiteY55" fmla="*/ 444462 h 2188623"/>
                <a:gd name="connsiteX56" fmla="*/ 1152057 w 3190725"/>
                <a:gd name="connsiteY56" fmla="*/ 447640 h 2188623"/>
                <a:gd name="connsiteX57" fmla="*/ 1106367 w 3190725"/>
                <a:gd name="connsiteY57" fmla="*/ 473068 h 2188623"/>
                <a:gd name="connsiteX58" fmla="*/ 1112723 w 3190725"/>
                <a:gd name="connsiteY58" fmla="*/ 478233 h 2188623"/>
                <a:gd name="connsiteX59" fmla="*/ 2156461 w 3190725"/>
                <a:gd name="connsiteY59" fmla="*/ 102377 h 2188623"/>
                <a:gd name="connsiteX60" fmla="*/ 2174737 w 3190725"/>
                <a:gd name="connsiteY60" fmla="*/ 102377 h 2188623"/>
                <a:gd name="connsiteX61" fmla="*/ 2281614 w 3190725"/>
                <a:gd name="connsiteY61" fmla="*/ 57480 h 2188623"/>
                <a:gd name="connsiteX62" fmla="*/ 2266516 w 3190725"/>
                <a:gd name="connsiteY62" fmla="*/ 55097 h 2188623"/>
                <a:gd name="connsiteX63" fmla="*/ 2220031 w 3190725"/>
                <a:gd name="connsiteY63" fmla="*/ 67811 h 2188623"/>
                <a:gd name="connsiteX64" fmla="*/ 2106002 w 3190725"/>
                <a:gd name="connsiteY64" fmla="*/ 81319 h 2188623"/>
                <a:gd name="connsiteX65" fmla="*/ 2156461 w 3190725"/>
                <a:gd name="connsiteY65" fmla="*/ 101979 h 2188623"/>
                <a:gd name="connsiteX66" fmla="*/ 1904565 w 3190725"/>
                <a:gd name="connsiteY66" fmla="*/ 277591 h 2188623"/>
                <a:gd name="connsiteX67" fmla="*/ 1906154 w 3190725"/>
                <a:gd name="connsiteY67" fmla="*/ 273221 h 2188623"/>
                <a:gd name="connsiteX68" fmla="*/ 1904168 w 3190725"/>
                <a:gd name="connsiteY68" fmla="*/ 272029 h 2188623"/>
                <a:gd name="connsiteX69" fmla="*/ 1902579 w 3190725"/>
                <a:gd name="connsiteY69" fmla="*/ 276002 h 2188623"/>
                <a:gd name="connsiteX70" fmla="*/ 1904565 w 3190725"/>
                <a:gd name="connsiteY70" fmla="*/ 277591 h 2188623"/>
                <a:gd name="connsiteX71" fmla="*/ 1720610 w 3190725"/>
                <a:gd name="connsiteY71" fmla="*/ 281962 h 2188623"/>
                <a:gd name="connsiteX72" fmla="*/ 1712664 w 3190725"/>
                <a:gd name="connsiteY72" fmla="*/ 280770 h 2188623"/>
                <a:gd name="connsiteX73" fmla="*/ 1711869 w 3190725"/>
                <a:gd name="connsiteY73" fmla="*/ 283948 h 2188623"/>
                <a:gd name="connsiteX74" fmla="*/ 1716637 w 3190725"/>
                <a:gd name="connsiteY74" fmla="*/ 284743 h 2188623"/>
                <a:gd name="connsiteX75" fmla="*/ 1720610 w 3190725"/>
                <a:gd name="connsiteY75" fmla="*/ 281962 h 2188623"/>
                <a:gd name="connsiteX76" fmla="*/ 214799 w 3190725"/>
                <a:gd name="connsiteY76" fmla="*/ 1767907 h 2188623"/>
                <a:gd name="connsiteX77" fmla="*/ 182220 w 3190725"/>
                <a:gd name="connsiteY77" fmla="*/ 1782607 h 2188623"/>
                <a:gd name="connsiteX78" fmla="*/ 214799 w 3190725"/>
                <a:gd name="connsiteY78" fmla="*/ 1767907 h 2188623"/>
                <a:gd name="connsiteX79" fmla="*/ 757924 w 3190725"/>
                <a:gd name="connsiteY79" fmla="*/ 1894649 h 2188623"/>
                <a:gd name="connsiteX80" fmla="*/ 772625 w 3190725"/>
                <a:gd name="connsiteY80" fmla="*/ 1859686 h 2188623"/>
                <a:gd name="connsiteX81" fmla="*/ 757924 w 3190725"/>
                <a:gd name="connsiteY81" fmla="*/ 1894649 h 2188623"/>
                <a:gd name="connsiteX82" fmla="*/ 1511624 w 3190725"/>
                <a:gd name="connsiteY82" fmla="*/ 432940 h 2188623"/>
                <a:gd name="connsiteX83" fmla="*/ 1583140 w 3190725"/>
                <a:gd name="connsiteY83" fmla="*/ 432940 h 2188623"/>
                <a:gd name="connsiteX84" fmla="*/ 1511624 w 3190725"/>
                <a:gd name="connsiteY84" fmla="*/ 432940 h 2188623"/>
                <a:gd name="connsiteX85" fmla="*/ 1290719 w 3190725"/>
                <a:gd name="connsiteY85" fmla="*/ 620471 h 2188623"/>
                <a:gd name="connsiteX86" fmla="*/ 1347137 w 3190725"/>
                <a:gd name="connsiteY86" fmla="*/ 627225 h 2188623"/>
                <a:gd name="connsiteX87" fmla="*/ 1290719 w 3190725"/>
                <a:gd name="connsiteY87" fmla="*/ 620471 h 2188623"/>
                <a:gd name="connsiteX88" fmla="*/ 1768685 w 3190725"/>
                <a:gd name="connsiteY88" fmla="*/ 217994 h 2188623"/>
                <a:gd name="connsiteX89" fmla="*/ 1831063 w 3190725"/>
                <a:gd name="connsiteY89" fmla="*/ 210843 h 2188623"/>
                <a:gd name="connsiteX90" fmla="*/ 1768685 w 3190725"/>
                <a:gd name="connsiteY90" fmla="*/ 217994 h 2188623"/>
                <a:gd name="connsiteX91" fmla="*/ 264463 w 3190725"/>
                <a:gd name="connsiteY91" fmla="*/ 1757974 h 2188623"/>
                <a:gd name="connsiteX92" fmla="*/ 233473 w 3190725"/>
                <a:gd name="connsiteY92" fmla="*/ 1786183 h 2188623"/>
                <a:gd name="connsiteX93" fmla="*/ 264463 w 3190725"/>
                <a:gd name="connsiteY93" fmla="*/ 1757974 h 2188623"/>
                <a:gd name="connsiteX94" fmla="*/ 1758354 w 3190725"/>
                <a:gd name="connsiteY94" fmla="*/ 229914 h 2188623"/>
                <a:gd name="connsiteX95" fmla="*/ 1731337 w 3190725"/>
                <a:gd name="connsiteY95" fmla="*/ 256534 h 2188623"/>
                <a:gd name="connsiteX96" fmla="*/ 1756368 w 3190725"/>
                <a:gd name="connsiteY96" fmla="*/ 268056 h 2188623"/>
                <a:gd name="connsiteX97" fmla="*/ 1758354 w 3190725"/>
                <a:gd name="connsiteY97" fmla="*/ 229914 h 2188623"/>
                <a:gd name="connsiteX98" fmla="*/ 289097 w 3190725"/>
                <a:gd name="connsiteY98" fmla="*/ 1673744 h 2188623"/>
                <a:gd name="connsiteX99" fmla="*/ 286316 w 3190725"/>
                <a:gd name="connsiteY99" fmla="*/ 1643151 h 2188623"/>
                <a:gd name="connsiteX100" fmla="*/ 226719 w 3190725"/>
                <a:gd name="connsiteY100" fmla="*/ 1631232 h 2188623"/>
                <a:gd name="connsiteX101" fmla="*/ 221554 w 3190725"/>
                <a:gd name="connsiteY101" fmla="*/ 1644740 h 2188623"/>
                <a:gd name="connsiteX102" fmla="*/ 289097 w 3190725"/>
                <a:gd name="connsiteY102" fmla="*/ 1673744 h 2188623"/>
                <a:gd name="connsiteX103" fmla="*/ 852882 w 3190725"/>
                <a:gd name="connsiteY103" fmla="*/ 1192997 h 2188623"/>
                <a:gd name="connsiteX104" fmla="*/ 832221 w 3190725"/>
                <a:gd name="connsiteY104" fmla="*/ 1169953 h 2188623"/>
                <a:gd name="connsiteX105" fmla="*/ 837386 w 3190725"/>
                <a:gd name="connsiteY105" fmla="*/ 1156444 h 2188623"/>
                <a:gd name="connsiteX106" fmla="*/ 821891 w 3190725"/>
                <a:gd name="connsiteY106" fmla="*/ 1159226 h 2188623"/>
                <a:gd name="connsiteX107" fmla="*/ 796066 w 3190725"/>
                <a:gd name="connsiteY107" fmla="*/ 1210081 h 2188623"/>
                <a:gd name="connsiteX108" fmla="*/ 853279 w 3190725"/>
                <a:gd name="connsiteY108" fmla="*/ 1193394 h 2188623"/>
                <a:gd name="connsiteX109" fmla="*/ 2215263 w 3190725"/>
                <a:gd name="connsiteY109" fmla="*/ 125818 h 2188623"/>
                <a:gd name="connsiteX110" fmla="*/ 2233539 w 3190725"/>
                <a:gd name="connsiteY110" fmla="*/ 167933 h 2188623"/>
                <a:gd name="connsiteX111" fmla="*/ 2279627 w 3190725"/>
                <a:gd name="connsiteY111" fmla="*/ 179455 h 2188623"/>
                <a:gd name="connsiteX112" fmla="*/ 2264132 w 3190725"/>
                <a:gd name="connsiteY112" fmla="*/ 149259 h 2188623"/>
                <a:gd name="connsiteX113" fmla="*/ 2274859 w 3190725"/>
                <a:gd name="connsiteY113" fmla="*/ 139724 h 2188623"/>
                <a:gd name="connsiteX114" fmla="*/ 2214865 w 3190725"/>
                <a:gd name="connsiteY114" fmla="*/ 125818 h 2188623"/>
                <a:gd name="connsiteX115" fmla="*/ 769446 w 3190725"/>
                <a:gd name="connsiteY115" fmla="*/ 1234715 h 2188623"/>
                <a:gd name="connsiteX116" fmla="*/ 768254 w 3190725"/>
                <a:gd name="connsiteY116" fmla="*/ 1233126 h 2188623"/>
                <a:gd name="connsiteX117" fmla="*/ 739250 w 3190725"/>
                <a:gd name="connsiteY117" fmla="*/ 1232331 h 2188623"/>
                <a:gd name="connsiteX118" fmla="*/ 672105 w 3190725"/>
                <a:gd name="connsiteY118" fmla="*/ 1240674 h 2188623"/>
                <a:gd name="connsiteX119" fmla="*/ 697136 w 3190725"/>
                <a:gd name="connsiteY119" fmla="*/ 1256567 h 2188623"/>
                <a:gd name="connsiteX120" fmla="*/ 726934 w 3190725"/>
                <a:gd name="connsiteY120" fmla="*/ 1250210 h 2188623"/>
                <a:gd name="connsiteX121" fmla="*/ 766268 w 3190725"/>
                <a:gd name="connsiteY121" fmla="*/ 1250210 h 2188623"/>
                <a:gd name="connsiteX122" fmla="*/ 769844 w 3190725"/>
                <a:gd name="connsiteY122" fmla="*/ 1235112 h 2188623"/>
                <a:gd name="connsiteX123" fmla="*/ 146462 w 3190725"/>
                <a:gd name="connsiteY123" fmla="*/ 1827106 h 2188623"/>
                <a:gd name="connsiteX124" fmla="*/ 157586 w 3190725"/>
                <a:gd name="connsiteY124" fmla="*/ 1822339 h 2188623"/>
                <a:gd name="connsiteX125" fmla="*/ 159573 w 3190725"/>
                <a:gd name="connsiteY125" fmla="*/ 1808830 h 2188623"/>
                <a:gd name="connsiteX126" fmla="*/ 146859 w 3190725"/>
                <a:gd name="connsiteY126" fmla="*/ 1815584 h 2188623"/>
                <a:gd name="connsiteX127" fmla="*/ 144872 w 3190725"/>
                <a:gd name="connsiteY127" fmla="*/ 1825517 h 2188623"/>
                <a:gd name="connsiteX128" fmla="*/ 138516 w 3190725"/>
                <a:gd name="connsiteY128" fmla="*/ 1828298 h 2188623"/>
                <a:gd name="connsiteX129" fmla="*/ 140502 w 3190725"/>
                <a:gd name="connsiteY129" fmla="*/ 1831080 h 2188623"/>
                <a:gd name="connsiteX130" fmla="*/ 145667 w 3190725"/>
                <a:gd name="connsiteY130" fmla="*/ 1827504 h 2188623"/>
                <a:gd name="connsiteX131" fmla="*/ 24885 w 3190725"/>
                <a:gd name="connsiteY131" fmla="*/ 1654276 h 2188623"/>
                <a:gd name="connsiteX132" fmla="*/ 56669 w 3190725"/>
                <a:gd name="connsiteY132" fmla="*/ 1654276 h 2188623"/>
                <a:gd name="connsiteX133" fmla="*/ 32831 w 3190725"/>
                <a:gd name="connsiteY133" fmla="*/ 1607393 h 2188623"/>
                <a:gd name="connsiteX134" fmla="*/ 52299 w 3190725"/>
                <a:gd name="connsiteY134" fmla="*/ 1591103 h 2188623"/>
                <a:gd name="connsiteX135" fmla="*/ 61040 w 3190725"/>
                <a:gd name="connsiteY135" fmla="*/ 1585541 h 2188623"/>
                <a:gd name="connsiteX136" fmla="*/ 54683 w 3190725"/>
                <a:gd name="connsiteY136" fmla="*/ 1571635 h 2188623"/>
                <a:gd name="connsiteX137" fmla="*/ 36804 w 3190725"/>
                <a:gd name="connsiteY137" fmla="*/ 1569648 h 2188623"/>
                <a:gd name="connsiteX138" fmla="*/ 23295 w 3190725"/>
                <a:gd name="connsiteY138" fmla="*/ 1562894 h 2188623"/>
                <a:gd name="connsiteX139" fmla="*/ 27666 w 3190725"/>
                <a:gd name="connsiteY139" fmla="*/ 1543426 h 2188623"/>
                <a:gd name="connsiteX140" fmla="*/ 35215 w 3190725"/>
                <a:gd name="connsiteY140" fmla="*/ 1534685 h 2188623"/>
                <a:gd name="connsiteX141" fmla="*/ 23295 w 3190725"/>
                <a:gd name="connsiteY141" fmla="*/ 1527533 h 2188623"/>
                <a:gd name="connsiteX142" fmla="*/ 8198 w 3190725"/>
                <a:gd name="connsiteY142" fmla="*/ 1518395 h 2188623"/>
                <a:gd name="connsiteX143" fmla="*/ 26076 w 3190725"/>
                <a:gd name="connsiteY143" fmla="*/ 1512038 h 2188623"/>
                <a:gd name="connsiteX144" fmla="*/ 49121 w 3190725"/>
                <a:gd name="connsiteY144" fmla="*/ 1515217 h 2188623"/>
                <a:gd name="connsiteX145" fmla="*/ 24090 w 3190725"/>
                <a:gd name="connsiteY145" fmla="*/ 1493762 h 2188623"/>
                <a:gd name="connsiteX146" fmla="*/ 69781 w 3190725"/>
                <a:gd name="connsiteY146" fmla="*/ 1495351 h 2188623"/>
                <a:gd name="connsiteX147" fmla="*/ 47531 w 3190725"/>
                <a:gd name="connsiteY147" fmla="*/ 1480651 h 2188623"/>
                <a:gd name="connsiteX148" fmla="*/ 39585 w 3190725"/>
                <a:gd name="connsiteY148" fmla="*/ 1465155 h 2188623"/>
                <a:gd name="connsiteX149" fmla="*/ 58259 w 3190725"/>
                <a:gd name="connsiteY149" fmla="*/ 1460785 h 2188623"/>
                <a:gd name="connsiteX150" fmla="*/ 86468 w 3190725"/>
                <a:gd name="connsiteY150" fmla="*/ 1483829 h 2188623"/>
                <a:gd name="connsiteX151" fmla="*/ 101963 w 3190725"/>
                <a:gd name="connsiteY151" fmla="*/ 1448468 h 2188623"/>
                <a:gd name="connsiteX152" fmla="*/ 127391 w 3190725"/>
                <a:gd name="connsiteY152" fmla="*/ 1444495 h 2188623"/>
                <a:gd name="connsiteX153" fmla="*/ 131761 w 3190725"/>
                <a:gd name="connsiteY153" fmla="*/ 1456415 h 2188623"/>
                <a:gd name="connsiteX154" fmla="*/ 171493 w 3190725"/>
                <a:gd name="connsiteY154" fmla="*/ 1480253 h 2188623"/>
                <a:gd name="connsiteX155" fmla="*/ 152024 w 3190725"/>
                <a:gd name="connsiteY155" fmla="*/ 1458004 h 2188623"/>
                <a:gd name="connsiteX156" fmla="*/ 141694 w 3190725"/>
                <a:gd name="connsiteY156" fmla="*/ 1436946 h 2188623"/>
                <a:gd name="connsiteX157" fmla="*/ 146859 w 3190725"/>
                <a:gd name="connsiteY157" fmla="*/ 1423835 h 2188623"/>
                <a:gd name="connsiteX158" fmla="*/ 163149 w 3190725"/>
                <a:gd name="connsiteY158" fmla="*/ 1436549 h 2188623"/>
                <a:gd name="connsiteX159" fmla="*/ 177849 w 3190725"/>
                <a:gd name="connsiteY159" fmla="*/ 1438933 h 2188623"/>
                <a:gd name="connsiteX160" fmla="*/ 217183 w 3190725"/>
                <a:gd name="connsiteY160" fmla="*/ 1445687 h 2188623"/>
                <a:gd name="connsiteX161" fmla="*/ 198907 w 3190725"/>
                <a:gd name="connsiteY161" fmla="*/ 1427808 h 2188623"/>
                <a:gd name="connsiteX162" fmla="*/ 180233 w 3190725"/>
                <a:gd name="connsiteY162" fmla="*/ 1424232 h 2188623"/>
                <a:gd name="connsiteX163" fmla="*/ 177452 w 3190725"/>
                <a:gd name="connsiteY163" fmla="*/ 1415094 h 2188623"/>
                <a:gd name="connsiteX164" fmla="*/ 193742 w 3190725"/>
                <a:gd name="connsiteY164" fmla="*/ 1411916 h 2188623"/>
                <a:gd name="connsiteX165" fmla="*/ 235062 w 3190725"/>
                <a:gd name="connsiteY165" fmla="*/ 1411916 h 2188623"/>
                <a:gd name="connsiteX166" fmla="*/ 194934 w 3190725"/>
                <a:gd name="connsiteY166" fmla="*/ 1394831 h 2188623"/>
                <a:gd name="connsiteX167" fmla="*/ 233870 w 3190725"/>
                <a:gd name="connsiteY167" fmla="*/ 1385693 h 2188623"/>
                <a:gd name="connsiteX168" fmla="*/ 253339 w 3190725"/>
                <a:gd name="connsiteY168" fmla="*/ 1380528 h 2188623"/>
                <a:gd name="connsiteX169" fmla="*/ 275985 w 3190725"/>
                <a:gd name="connsiteY169" fmla="*/ 1379734 h 2188623"/>
                <a:gd name="connsiteX170" fmla="*/ 343131 w 3190725"/>
                <a:gd name="connsiteY170" fmla="*/ 1400394 h 2188623"/>
                <a:gd name="connsiteX171" fmla="*/ 351872 w 3190725"/>
                <a:gd name="connsiteY171" fmla="*/ 1389666 h 2188623"/>
                <a:gd name="connsiteX172" fmla="*/ 345515 w 3190725"/>
                <a:gd name="connsiteY172" fmla="*/ 1379336 h 2188623"/>
                <a:gd name="connsiteX173" fmla="*/ 325252 w 3190725"/>
                <a:gd name="connsiteY173" fmla="*/ 1374966 h 2188623"/>
                <a:gd name="connsiteX174" fmla="*/ 285521 w 3190725"/>
                <a:gd name="connsiteY174" fmla="*/ 1342784 h 2188623"/>
                <a:gd name="connsiteX175" fmla="*/ 296645 w 3190725"/>
                <a:gd name="connsiteY175" fmla="*/ 1329275 h 2188623"/>
                <a:gd name="connsiteX176" fmla="*/ 351872 w 3190725"/>
                <a:gd name="connsiteY176" fmla="*/ 1336824 h 2188623"/>
                <a:gd name="connsiteX177" fmla="*/ 351872 w 3190725"/>
                <a:gd name="connsiteY177" fmla="*/ 1316958 h 2188623"/>
                <a:gd name="connsiteX178" fmla="*/ 392000 w 3190725"/>
                <a:gd name="connsiteY178" fmla="*/ 1302655 h 2188623"/>
                <a:gd name="connsiteX179" fmla="*/ 402330 w 3190725"/>
                <a:gd name="connsiteY179" fmla="*/ 1317753 h 2188623"/>
                <a:gd name="connsiteX180" fmla="*/ 421004 w 3190725"/>
                <a:gd name="connsiteY180" fmla="*/ 1333645 h 2188623"/>
                <a:gd name="connsiteX181" fmla="*/ 420209 w 3190725"/>
                <a:gd name="connsiteY181" fmla="*/ 1292325 h 2188623"/>
                <a:gd name="connsiteX182" fmla="*/ 454776 w 3190725"/>
                <a:gd name="connsiteY182" fmla="*/ 1297490 h 2188623"/>
                <a:gd name="connsiteX183" fmla="*/ 460735 w 3190725"/>
                <a:gd name="connsiteY183" fmla="*/ 1300668 h 2188623"/>
                <a:gd name="connsiteX184" fmla="*/ 462722 w 3190725"/>
                <a:gd name="connsiteY184" fmla="*/ 1298285 h 2188623"/>
                <a:gd name="connsiteX185" fmla="*/ 455967 w 3190725"/>
                <a:gd name="connsiteY185" fmla="*/ 1296298 h 2188623"/>
                <a:gd name="connsiteX186" fmla="*/ 480601 w 3190725"/>
                <a:gd name="connsiteY186" fmla="*/ 1281200 h 2188623"/>
                <a:gd name="connsiteX187" fmla="*/ 495699 w 3190725"/>
                <a:gd name="connsiteY187" fmla="*/ 1277624 h 2188623"/>
                <a:gd name="connsiteX188" fmla="*/ 486560 w 3190725"/>
                <a:gd name="connsiteY188" fmla="*/ 1266897 h 2188623"/>
                <a:gd name="connsiteX189" fmla="*/ 478217 w 3190725"/>
                <a:gd name="connsiteY189" fmla="*/ 1260540 h 2188623"/>
                <a:gd name="connsiteX190" fmla="*/ 463119 w 3190725"/>
                <a:gd name="connsiteY190" fmla="*/ 1246237 h 2188623"/>
                <a:gd name="connsiteX191" fmla="*/ 481395 w 3190725"/>
                <a:gd name="connsiteY191" fmla="*/ 1233523 h 2188623"/>
                <a:gd name="connsiteX192" fmla="*/ 500864 w 3190725"/>
                <a:gd name="connsiteY192" fmla="*/ 1220014 h 2188623"/>
                <a:gd name="connsiteX193" fmla="*/ 460338 w 3190725"/>
                <a:gd name="connsiteY193" fmla="*/ 1208889 h 2188623"/>
                <a:gd name="connsiteX194" fmla="*/ 506426 w 3190725"/>
                <a:gd name="connsiteY194" fmla="*/ 1196573 h 2188623"/>
                <a:gd name="connsiteX195" fmla="*/ 532251 w 3190725"/>
                <a:gd name="connsiteY195" fmla="*/ 1208889 h 2188623"/>
                <a:gd name="connsiteX196" fmla="*/ 544965 w 3190725"/>
                <a:gd name="connsiteY196" fmla="*/ 1215246 h 2188623"/>
                <a:gd name="connsiteX197" fmla="*/ 563639 w 3190725"/>
                <a:gd name="connsiteY197" fmla="*/ 1226769 h 2188623"/>
                <a:gd name="connsiteX198" fmla="*/ 548541 w 3190725"/>
                <a:gd name="connsiteY198" fmla="*/ 1246634 h 2188623"/>
                <a:gd name="connsiteX199" fmla="*/ 532251 w 3190725"/>
                <a:gd name="connsiteY199" fmla="*/ 1254580 h 2188623"/>
                <a:gd name="connsiteX200" fmla="*/ 660186 w 3190725"/>
                <a:gd name="connsiteY200" fmla="*/ 1228358 h 2188623"/>
                <a:gd name="connsiteX201" fmla="*/ 645882 w 3190725"/>
                <a:gd name="connsiteY201" fmla="*/ 1211273 h 2188623"/>
                <a:gd name="connsiteX202" fmla="*/ 626812 w 3190725"/>
                <a:gd name="connsiteY202" fmla="*/ 1211273 h 2188623"/>
                <a:gd name="connsiteX203" fmla="*/ 639923 w 3190725"/>
                <a:gd name="connsiteY203" fmla="*/ 1185448 h 2188623"/>
                <a:gd name="connsiteX204" fmla="*/ 722961 w 3190725"/>
                <a:gd name="connsiteY204" fmla="*/ 1110356 h 2188623"/>
                <a:gd name="connsiteX205" fmla="*/ 759513 w 3190725"/>
                <a:gd name="connsiteY205" fmla="*/ 1086915 h 2188623"/>
                <a:gd name="connsiteX206" fmla="*/ 797655 w 3190725"/>
                <a:gd name="connsiteY206" fmla="*/ 1063473 h 2188623"/>
                <a:gd name="connsiteX207" fmla="*/ 838181 w 3190725"/>
                <a:gd name="connsiteY207" fmla="*/ 1040032 h 2188623"/>
                <a:gd name="connsiteX208" fmla="*/ 853676 w 3190725"/>
                <a:gd name="connsiteY208" fmla="*/ 1053541 h 2188623"/>
                <a:gd name="connsiteX209" fmla="*/ 843346 w 3190725"/>
                <a:gd name="connsiteY209" fmla="*/ 1032483 h 2188623"/>
                <a:gd name="connsiteX210" fmla="*/ 815932 w 3190725"/>
                <a:gd name="connsiteY210" fmla="*/ 1013809 h 2188623"/>
                <a:gd name="connsiteX211" fmla="*/ 776598 w 3190725"/>
                <a:gd name="connsiteY211" fmla="*/ 1010234 h 2188623"/>
                <a:gd name="connsiteX212" fmla="*/ 836989 w 3190725"/>
                <a:gd name="connsiteY212" fmla="*/ 999904 h 2188623"/>
                <a:gd name="connsiteX213" fmla="*/ 868377 w 3190725"/>
                <a:gd name="connsiteY213" fmla="*/ 996725 h 2188623"/>
                <a:gd name="connsiteX214" fmla="*/ 871953 w 3190725"/>
                <a:gd name="connsiteY214" fmla="*/ 983614 h 2188623"/>
                <a:gd name="connsiteX215" fmla="*/ 877912 w 3190725"/>
                <a:gd name="connsiteY215" fmla="*/ 975668 h 2188623"/>
                <a:gd name="connsiteX216" fmla="*/ 973664 w 3190725"/>
                <a:gd name="connsiteY216" fmla="*/ 971297 h 2188623"/>
                <a:gd name="connsiteX217" fmla="*/ 1008628 w 3190725"/>
                <a:gd name="connsiteY217" fmla="*/ 969708 h 2188623"/>
                <a:gd name="connsiteX218" fmla="*/ 976048 w 3190725"/>
                <a:gd name="connsiteY218" fmla="*/ 951829 h 2188623"/>
                <a:gd name="connsiteX219" fmla="*/ 968102 w 3190725"/>
                <a:gd name="connsiteY219" fmla="*/ 947856 h 2188623"/>
                <a:gd name="connsiteX220" fmla="*/ 949428 w 3190725"/>
                <a:gd name="connsiteY220" fmla="*/ 926401 h 2188623"/>
                <a:gd name="connsiteX221" fmla="*/ 971678 w 3190725"/>
                <a:gd name="connsiteY221" fmla="*/ 903357 h 2188623"/>
                <a:gd name="connsiteX222" fmla="*/ 979624 w 3190725"/>
                <a:gd name="connsiteY222" fmla="*/ 891835 h 2188623"/>
                <a:gd name="connsiteX223" fmla="*/ 983994 w 3190725"/>
                <a:gd name="connsiteY223" fmla="*/ 878326 h 2188623"/>
                <a:gd name="connsiteX224" fmla="*/ 1013793 w 3190725"/>
                <a:gd name="connsiteY224" fmla="*/ 843760 h 2188623"/>
                <a:gd name="connsiteX225" fmla="*/ 981213 w 3190725"/>
                <a:gd name="connsiteY225" fmla="*/ 844952 h 2188623"/>
                <a:gd name="connsiteX226" fmla="*/ 1003065 w 3190725"/>
                <a:gd name="connsiteY226" fmla="*/ 821511 h 2188623"/>
                <a:gd name="connsiteX227" fmla="*/ 984392 w 3190725"/>
                <a:gd name="connsiteY227" fmla="*/ 803632 h 2188623"/>
                <a:gd name="connsiteX228" fmla="*/ 990749 w 3190725"/>
                <a:gd name="connsiteY228" fmla="*/ 793699 h 2188623"/>
                <a:gd name="connsiteX229" fmla="*/ 1012601 w 3190725"/>
                <a:gd name="connsiteY229" fmla="*/ 804029 h 2188623"/>
                <a:gd name="connsiteX230" fmla="*/ 1034056 w 3190725"/>
                <a:gd name="connsiteY230" fmla="*/ 811578 h 2188623"/>
                <a:gd name="connsiteX231" fmla="*/ 1059484 w 3190725"/>
                <a:gd name="connsiteY231" fmla="*/ 788534 h 2188623"/>
                <a:gd name="connsiteX232" fmla="*/ 1035248 w 3190725"/>
                <a:gd name="connsiteY232" fmla="*/ 796083 h 2188623"/>
                <a:gd name="connsiteX233" fmla="*/ 1069417 w 3190725"/>
                <a:gd name="connsiteY233" fmla="*/ 782574 h 2188623"/>
                <a:gd name="connsiteX234" fmla="*/ 1055908 w 3190725"/>
                <a:gd name="connsiteY234" fmla="*/ 740856 h 2188623"/>
                <a:gd name="connsiteX235" fmla="*/ 1076965 w 3190725"/>
                <a:gd name="connsiteY235" fmla="*/ 740062 h 2188623"/>
                <a:gd name="connsiteX236" fmla="*/ 1112326 w 3190725"/>
                <a:gd name="connsiteY236" fmla="*/ 737281 h 2188623"/>
                <a:gd name="connsiteX237" fmla="*/ 1095242 w 3190725"/>
                <a:gd name="connsiteY237" fmla="*/ 735691 h 2188623"/>
                <a:gd name="connsiteX238" fmla="*/ 1074979 w 3190725"/>
                <a:gd name="connsiteY238" fmla="*/ 723772 h 2188623"/>
                <a:gd name="connsiteX239" fmla="*/ 1095242 w 3190725"/>
                <a:gd name="connsiteY239" fmla="*/ 704701 h 2188623"/>
                <a:gd name="connsiteX240" fmla="*/ 1105572 w 3190725"/>
                <a:gd name="connsiteY240" fmla="*/ 704701 h 2188623"/>
                <a:gd name="connsiteX241" fmla="*/ 1119080 w 3190725"/>
                <a:gd name="connsiteY241" fmla="*/ 701125 h 2188623"/>
                <a:gd name="connsiteX242" fmla="*/ 1107161 w 3190725"/>
                <a:gd name="connsiteY242" fmla="*/ 694371 h 2188623"/>
                <a:gd name="connsiteX243" fmla="*/ 1093255 w 3190725"/>
                <a:gd name="connsiteY243" fmla="*/ 694371 h 2188623"/>
                <a:gd name="connsiteX244" fmla="*/ 1187418 w 3190725"/>
                <a:gd name="connsiteY244" fmla="*/ 662189 h 2188623"/>
                <a:gd name="connsiteX245" fmla="*/ 1214435 w 3190725"/>
                <a:gd name="connsiteY245" fmla="*/ 645104 h 2188623"/>
                <a:gd name="connsiteX246" fmla="*/ 1247809 w 3190725"/>
                <a:gd name="connsiteY246" fmla="*/ 623252 h 2188623"/>
                <a:gd name="connsiteX247" fmla="*/ 1223971 w 3190725"/>
                <a:gd name="connsiteY247" fmla="*/ 615703 h 2188623"/>
                <a:gd name="connsiteX248" fmla="*/ 1319723 w 3190725"/>
                <a:gd name="connsiteY248" fmla="*/ 577959 h 2188623"/>
                <a:gd name="connsiteX249" fmla="*/ 1299857 w 3190725"/>
                <a:gd name="connsiteY249" fmla="*/ 557298 h 2188623"/>
                <a:gd name="connsiteX250" fmla="*/ 1284362 w 3190725"/>
                <a:gd name="connsiteY250" fmla="*/ 542598 h 2188623"/>
                <a:gd name="connsiteX251" fmla="*/ 1270853 w 3190725"/>
                <a:gd name="connsiteY251" fmla="*/ 527897 h 2188623"/>
                <a:gd name="connsiteX252" fmla="*/ 1324093 w 3190725"/>
                <a:gd name="connsiteY252" fmla="*/ 501675 h 2188623"/>
                <a:gd name="connsiteX253" fmla="*/ 1404350 w 3190725"/>
                <a:gd name="connsiteY253" fmla="*/ 499291 h 2188623"/>
                <a:gd name="connsiteX254" fmla="*/ 1325682 w 3190725"/>
                <a:gd name="connsiteY254" fmla="*/ 500483 h 2188623"/>
                <a:gd name="connsiteX255" fmla="*/ 1333629 w 3190725"/>
                <a:gd name="connsiteY255" fmla="*/ 485385 h 2188623"/>
                <a:gd name="connsiteX256" fmla="*/ 1434148 w 3190725"/>
                <a:gd name="connsiteY256" fmla="*/ 470287 h 2188623"/>
                <a:gd name="connsiteX257" fmla="*/ 1471496 w 3190725"/>
                <a:gd name="connsiteY257" fmla="*/ 485385 h 2188623"/>
                <a:gd name="connsiteX258" fmla="*/ 1435738 w 3190725"/>
                <a:gd name="connsiteY258" fmla="*/ 469095 h 2188623"/>
                <a:gd name="connsiteX259" fmla="*/ 1426202 w 3190725"/>
                <a:gd name="connsiteY259" fmla="*/ 430556 h 2188623"/>
                <a:gd name="connsiteX260" fmla="*/ 1419448 w 3190725"/>
                <a:gd name="connsiteY260" fmla="*/ 426583 h 2188623"/>
                <a:gd name="connsiteX261" fmla="*/ 1378127 w 3190725"/>
                <a:gd name="connsiteY261" fmla="*/ 449627 h 2188623"/>
                <a:gd name="connsiteX262" fmla="*/ 1345548 w 3190725"/>
                <a:gd name="connsiteY262" fmla="*/ 452011 h 2188623"/>
                <a:gd name="connsiteX263" fmla="*/ 1310187 w 3190725"/>
                <a:gd name="connsiteY263" fmla="*/ 452011 h 2188623"/>
                <a:gd name="connsiteX264" fmla="*/ 1299063 w 3190725"/>
                <a:gd name="connsiteY264" fmla="*/ 443667 h 2188623"/>
                <a:gd name="connsiteX265" fmla="*/ 1299063 w 3190725"/>
                <a:gd name="connsiteY265" fmla="*/ 443667 h 2188623"/>
                <a:gd name="connsiteX266" fmla="*/ 1304625 w 3190725"/>
                <a:gd name="connsiteY266" fmla="*/ 432940 h 2188623"/>
                <a:gd name="connsiteX267" fmla="*/ 1304625 w 3190725"/>
                <a:gd name="connsiteY267" fmla="*/ 432940 h 2188623"/>
                <a:gd name="connsiteX268" fmla="*/ 1309790 w 3190725"/>
                <a:gd name="connsiteY268" fmla="*/ 412677 h 2188623"/>
                <a:gd name="connsiteX269" fmla="*/ 1289527 w 3190725"/>
                <a:gd name="connsiteY269" fmla="*/ 412677 h 2188623"/>
                <a:gd name="connsiteX270" fmla="*/ 1255755 w 3190725"/>
                <a:gd name="connsiteY270" fmla="*/ 423007 h 2188623"/>
                <a:gd name="connsiteX271" fmla="*/ 1239863 w 3190725"/>
                <a:gd name="connsiteY271" fmla="*/ 414664 h 2188623"/>
                <a:gd name="connsiteX272" fmla="*/ 1254564 w 3190725"/>
                <a:gd name="connsiteY272" fmla="*/ 407512 h 2188623"/>
                <a:gd name="connsiteX273" fmla="*/ 1264099 w 3190725"/>
                <a:gd name="connsiteY273" fmla="*/ 402347 h 2188623"/>
                <a:gd name="connsiteX274" fmla="*/ 1228341 w 3190725"/>
                <a:gd name="connsiteY274" fmla="*/ 402347 h 2188623"/>
                <a:gd name="connsiteX275" fmla="*/ 1217216 w 3190725"/>
                <a:gd name="connsiteY275" fmla="*/ 397977 h 2188623"/>
                <a:gd name="connsiteX276" fmla="*/ 1223573 w 3190725"/>
                <a:gd name="connsiteY276" fmla="*/ 387646 h 2188623"/>
                <a:gd name="connsiteX277" fmla="*/ 1268469 w 3190725"/>
                <a:gd name="connsiteY277" fmla="*/ 353478 h 2188623"/>
                <a:gd name="connsiteX278" fmla="*/ 1284759 w 3190725"/>
                <a:gd name="connsiteY278" fmla="*/ 361424 h 2188623"/>
                <a:gd name="connsiteX279" fmla="*/ 1301844 w 3190725"/>
                <a:gd name="connsiteY279" fmla="*/ 341956 h 2188623"/>
                <a:gd name="connsiteX280" fmla="*/ 1330053 w 3190725"/>
                <a:gd name="connsiteY280" fmla="*/ 369767 h 2188623"/>
                <a:gd name="connsiteX281" fmla="*/ 1343562 w 3190725"/>
                <a:gd name="connsiteY281" fmla="*/ 386454 h 2188623"/>
                <a:gd name="connsiteX282" fmla="*/ 1354289 w 3190725"/>
                <a:gd name="connsiteY282" fmla="*/ 380097 h 2188623"/>
                <a:gd name="connsiteX283" fmla="*/ 1346343 w 3190725"/>
                <a:gd name="connsiteY283" fmla="*/ 355464 h 2188623"/>
                <a:gd name="connsiteX284" fmla="*/ 1341575 w 3190725"/>
                <a:gd name="connsiteY284" fmla="*/ 343148 h 2188623"/>
                <a:gd name="connsiteX285" fmla="*/ 1404350 w 3190725"/>
                <a:gd name="connsiteY285" fmla="*/ 293086 h 2188623"/>
                <a:gd name="connsiteX286" fmla="*/ 1422626 w 3190725"/>
                <a:gd name="connsiteY286" fmla="*/ 299841 h 2188623"/>
                <a:gd name="connsiteX287" fmla="*/ 1417461 w 3190725"/>
                <a:gd name="connsiteY287" fmla="*/ 320898 h 2188623"/>
                <a:gd name="connsiteX288" fmla="*/ 1410310 w 3190725"/>
                <a:gd name="connsiteY288" fmla="*/ 384468 h 2188623"/>
                <a:gd name="connsiteX289" fmla="*/ 1456398 w 3190725"/>
                <a:gd name="connsiteY289" fmla="*/ 350696 h 2188623"/>
                <a:gd name="connsiteX290" fmla="*/ 1481031 w 3190725"/>
                <a:gd name="connsiteY290" fmla="*/ 364602 h 2188623"/>
                <a:gd name="connsiteX291" fmla="*/ 1491361 w 3190725"/>
                <a:gd name="connsiteY291" fmla="*/ 394798 h 2188623"/>
                <a:gd name="connsiteX292" fmla="*/ 1537847 w 3190725"/>
                <a:gd name="connsiteY292" fmla="*/ 359835 h 2188623"/>
                <a:gd name="connsiteX293" fmla="*/ 1579962 w 3190725"/>
                <a:gd name="connsiteY293" fmla="*/ 361821 h 2188623"/>
                <a:gd name="connsiteX294" fmla="*/ 1594265 w 3190725"/>
                <a:gd name="connsiteY294" fmla="*/ 369370 h 2188623"/>
                <a:gd name="connsiteX295" fmla="*/ 1598635 w 3190725"/>
                <a:gd name="connsiteY295" fmla="*/ 354272 h 2188623"/>
                <a:gd name="connsiteX296" fmla="*/ 1629626 w 3190725"/>
                <a:gd name="connsiteY296" fmla="*/ 318514 h 2188623"/>
                <a:gd name="connsiteX297" fmla="*/ 1564069 w 3190725"/>
                <a:gd name="connsiteY297" fmla="*/ 326063 h 2188623"/>
                <a:gd name="connsiteX298" fmla="*/ 1510432 w 3190725"/>
                <a:gd name="connsiteY298" fmla="*/ 324871 h 2188623"/>
                <a:gd name="connsiteX299" fmla="*/ 1505664 w 3190725"/>
                <a:gd name="connsiteY299" fmla="*/ 283153 h 2188623"/>
                <a:gd name="connsiteX300" fmla="*/ 1556520 w 3190725"/>
                <a:gd name="connsiteY300" fmla="*/ 274413 h 2188623"/>
                <a:gd name="connsiteX301" fmla="*/ 1553739 w 3190725"/>
                <a:gd name="connsiteY301" fmla="*/ 261301 h 2188623"/>
                <a:gd name="connsiteX302" fmla="*/ 1641942 w 3190725"/>
                <a:gd name="connsiteY302" fmla="*/ 261301 h 2188623"/>
                <a:gd name="connsiteX303" fmla="*/ 1695977 w 3190725"/>
                <a:gd name="connsiteY303" fmla="*/ 268850 h 2188623"/>
                <a:gd name="connsiteX304" fmla="*/ 1694387 w 3190725"/>
                <a:gd name="connsiteY304" fmla="*/ 262891 h 2188623"/>
                <a:gd name="connsiteX305" fmla="*/ 1660218 w 3190725"/>
                <a:gd name="connsiteY305" fmla="*/ 252958 h 2188623"/>
                <a:gd name="connsiteX306" fmla="*/ 1686044 w 3190725"/>
                <a:gd name="connsiteY306" fmla="*/ 231106 h 2188623"/>
                <a:gd name="connsiteX307" fmla="*/ 1726967 w 3190725"/>
                <a:gd name="connsiteY307" fmla="*/ 201705 h 2188623"/>
                <a:gd name="connsiteX308" fmla="*/ 1727762 w 3190725"/>
                <a:gd name="connsiteY308" fmla="*/ 184223 h 2188623"/>
                <a:gd name="connsiteX309" fmla="*/ 1719418 w 3190725"/>
                <a:gd name="connsiteY309" fmla="*/ 173098 h 2188623"/>
                <a:gd name="connsiteX310" fmla="*/ 1731735 w 3190725"/>
                <a:gd name="connsiteY310" fmla="*/ 166741 h 2188623"/>
                <a:gd name="connsiteX311" fmla="*/ 1752395 w 3190725"/>
                <a:gd name="connsiteY311" fmla="*/ 168330 h 2188623"/>
                <a:gd name="connsiteX312" fmla="*/ 1771068 w 3190725"/>
                <a:gd name="connsiteY312" fmla="*/ 167536 h 2188623"/>
                <a:gd name="connsiteX313" fmla="*/ 1762328 w 3190725"/>
                <a:gd name="connsiteY313" fmla="*/ 154822 h 2188623"/>
                <a:gd name="connsiteX314" fmla="*/ 1765506 w 3190725"/>
                <a:gd name="connsiteY314" fmla="*/ 141711 h 2188623"/>
                <a:gd name="connsiteX315" fmla="*/ 1778617 w 3190725"/>
                <a:gd name="connsiteY315" fmla="*/ 147273 h 2188623"/>
                <a:gd name="connsiteX316" fmla="*/ 1843379 w 3190725"/>
                <a:gd name="connsiteY316" fmla="*/ 182634 h 2188623"/>
                <a:gd name="connsiteX317" fmla="*/ 1862053 w 3190725"/>
                <a:gd name="connsiteY317" fmla="*/ 186607 h 2188623"/>
                <a:gd name="connsiteX318" fmla="*/ 1851723 w 3190725"/>
                <a:gd name="connsiteY318" fmla="*/ 202897 h 2188623"/>
                <a:gd name="connsiteX319" fmla="*/ 1844174 w 3190725"/>
                <a:gd name="connsiteY319" fmla="*/ 259315 h 2188623"/>
                <a:gd name="connsiteX320" fmla="*/ 1860066 w 3190725"/>
                <a:gd name="connsiteY320" fmla="*/ 231106 h 2188623"/>
                <a:gd name="connsiteX321" fmla="*/ 1872383 w 3190725"/>
                <a:gd name="connsiteY321" fmla="*/ 214021 h 2188623"/>
                <a:gd name="connsiteX322" fmla="*/ 1904168 w 3190725"/>
                <a:gd name="connsiteY322" fmla="*/ 196540 h 2188623"/>
                <a:gd name="connsiteX323" fmla="*/ 1916882 w 3190725"/>
                <a:gd name="connsiteY323" fmla="*/ 186209 h 2188623"/>
                <a:gd name="connsiteX324" fmla="*/ 1927609 w 3190725"/>
                <a:gd name="connsiteY324" fmla="*/ 205678 h 2188623"/>
                <a:gd name="connsiteX325" fmla="*/ 1921252 w 3190725"/>
                <a:gd name="connsiteY325" fmla="*/ 243820 h 2188623"/>
                <a:gd name="connsiteX326" fmla="*/ 1915293 w 3190725"/>
                <a:gd name="connsiteY326" fmla="*/ 271631 h 2188623"/>
                <a:gd name="connsiteX327" fmla="*/ 1949064 w 3190725"/>
                <a:gd name="connsiteY327" fmla="*/ 248190 h 2188623"/>
                <a:gd name="connsiteX328" fmla="*/ 1954626 w 3190725"/>
                <a:gd name="connsiteY328" fmla="*/ 217597 h 2188623"/>
                <a:gd name="connsiteX329" fmla="*/ 1947077 w 3190725"/>
                <a:gd name="connsiteY329" fmla="*/ 198923 h 2188623"/>
                <a:gd name="connsiteX330" fmla="*/ 1975684 w 3190725"/>
                <a:gd name="connsiteY330" fmla="*/ 197334 h 2188623"/>
                <a:gd name="connsiteX331" fmla="*/ 1969724 w 3190725"/>
                <a:gd name="connsiteY331" fmla="*/ 181839 h 2188623"/>
                <a:gd name="connsiteX332" fmla="*/ 1996344 w 3190725"/>
                <a:gd name="connsiteY332" fmla="*/ 181044 h 2188623"/>
                <a:gd name="connsiteX333" fmla="*/ 1997536 w 3190725"/>
                <a:gd name="connsiteY333" fmla="*/ 214816 h 2188623"/>
                <a:gd name="connsiteX334" fmla="*/ 2102824 w 3190725"/>
                <a:gd name="connsiteY334" fmla="*/ 207664 h 2188623"/>
                <a:gd name="connsiteX335" fmla="*/ 2069052 w 3190725"/>
                <a:gd name="connsiteY335" fmla="*/ 171906 h 2188623"/>
                <a:gd name="connsiteX336" fmla="*/ 2010647 w 3190725"/>
                <a:gd name="connsiteY336" fmla="*/ 145286 h 2188623"/>
                <a:gd name="connsiteX337" fmla="*/ 2078190 w 3190725"/>
                <a:gd name="connsiteY337" fmla="*/ 140519 h 2188623"/>
                <a:gd name="connsiteX338" fmla="*/ 2133019 w 3190725"/>
                <a:gd name="connsiteY338" fmla="*/ 139327 h 2188623"/>
                <a:gd name="connsiteX339" fmla="*/ 2154872 w 3190725"/>
                <a:gd name="connsiteY339" fmla="*/ 140916 h 2188623"/>
                <a:gd name="connsiteX340" fmla="*/ 2162420 w 3190725"/>
                <a:gd name="connsiteY340" fmla="*/ 140916 h 2188623"/>
                <a:gd name="connsiteX341" fmla="*/ 2202151 w 3190725"/>
                <a:gd name="connsiteY341" fmla="*/ 122640 h 2188623"/>
                <a:gd name="connsiteX342" fmla="*/ 2254199 w 3190725"/>
                <a:gd name="connsiteY342" fmla="*/ 102774 h 2188623"/>
                <a:gd name="connsiteX343" fmla="*/ 2297506 w 3190725"/>
                <a:gd name="connsiteY343" fmla="*/ 83306 h 2188623"/>
                <a:gd name="connsiteX344" fmla="*/ 2339224 w 3190725"/>
                <a:gd name="connsiteY344" fmla="*/ 75359 h 2188623"/>
                <a:gd name="connsiteX345" fmla="*/ 2351541 w 3190725"/>
                <a:gd name="connsiteY345" fmla="*/ 92047 h 2188623"/>
                <a:gd name="connsiteX346" fmla="*/ 2359884 w 3190725"/>
                <a:gd name="connsiteY346" fmla="*/ 104761 h 2188623"/>
                <a:gd name="connsiteX347" fmla="*/ 2368625 w 3190725"/>
                <a:gd name="connsiteY347" fmla="*/ 94430 h 2188623"/>
                <a:gd name="connsiteX348" fmla="*/ 2400013 w 3190725"/>
                <a:gd name="connsiteY348" fmla="*/ 76154 h 2188623"/>
                <a:gd name="connsiteX349" fmla="*/ 2369419 w 3190725"/>
                <a:gd name="connsiteY349" fmla="*/ 58275 h 2188623"/>
                <a:gd name="connsiteX350" fmla="*/ 2376571 w 3190725"/>
                <a:gd name="connsiteY350" fmla="*/ 52315 h 2188623"/>
                <a:gd name="connsiteX351" fmla="*/ 2411534 w 3190725"/>
                <a:gd name="connsiteY351" fmla="*/ 38409 h 2188623"/>
                <a:gd name="connsiteX352" fmla="*/ 2467158 w 3190725"/>
                <a:gd name="connsiteY352" fmla="*/ 35231 h 2188623"/>
                <a:gd name="connsiteX353" fmla="*/ 2511260 w 3190725"/>
                <a:gd name="connsiteY353" fmla="*/ 31655 h 2188623"/>
                <a:gd name="connsiteX354" fmla="*/ 2492983 w 3190725"/>
                <a:gd name="connsiteY354" fmla="*/ 14571 h 2188623"/>
                <a:gd name="connsiteX355" fmla="*/ 2554964 w 3190725"/>
                <a:gd name="connsiteY355" fmla="*/ 1460 h 2188623"/>
                <a:gd name="connsiteX356" fmla="*/ 2579995 w 3190725"/>
                <a:gd name="connsiteY356" fmla="*/ 26093 h 2188623"/>
                <a:gd name="connsiteX357" fmla="*/ 2582776 w 3190725"/>
                <a:gd name="connsiteY357" fmla="*/ 29669 h 2188623"/>
                <a:gd name="connsiteX358" fmla="*/ 2576021 w 3190725"/>
                <a:gd name="connsiteY358" fmla="*/ 31258 h 2188623"/>
                <a:gd name="connsiteX359" fmla="*/ 2543045 w 3190725"/>
                <a:gd name="connsiteY359" fmla="*/ 42780 h 2188623"/>
                <a:gd name="connsiteX360" fmla="*/ 2565691 w 3190725"/>
                <a:gd name="connsiteY360" fmla="*/ 45958 h 2188623"/>
                <a:gd name="connsiteX361" fmla="*/ 2510068 w 3190725"/>
                <a:gd name="connsiteY361" fmla="*/ 88471 h 2188623"/>
                <a:gd name="connsiteX362" fmla="*/ 2497354 w 3190725"/>
                <a:gd name="connsiteY362" fmla="*/ 114693 h 2188623"/>
                <a:gd name="connsiteX363" fmla="*/ 2489011 w 3190725"/>
                <a:gd name="connsiteY363" fmla="*/ 132175 h 2188623"/>
                <a:gd name="connsiteX364" fmla="*/ 2470734 w 3190725"/>
                <a:gd name="connsiteY364" fmla="*/ 159590 h 2188623"/>
                <a:gd name="connsiteX365" fmla="*/ 2515233 w 3190725"/>
                <a:gd name="connsiteY365" fmla="*/ 140121 h 2188623"/>
                <a:gd name="connsiteX366" fmla="*/ 2572049 w 3190725"/>
                <a:gd name="connsiteY366" fmla="*/ 75359 h 2188623"/>
                <a:gd name="connsiteX367" fmla="*/ 2633632 w 3190725"/>
                <a:gd name="connsiteY367" fmla="*/ 36820 h 2188623"/>
                <a:gd name="connsiteX368" fmla="*/ 2652306 w 3190725"/>
                <a:gd name="connsiteY368" fmla="*/ 34039 h 2188623"/>
                <a:gd name="connsiteX369" fmla="*/ 2659457 w 3190725"/>
                <a:gd name="connsiteY369" fmla="*/ 57878 h 2188623"/>
                <a:gd name="connsiteX370" fmla="*/ 2655087 w 3190725"/>
                <a:gd name="connsiteY370" fmla="*/ 118269 h 2188623"/>
                <a:gd name="connsiteX371" fmla="*/ 2692037 w 3190725"/>
                <a:gd name="connsiteY371" fmla="*/ 103966 h 2188623"/>
                <a:gd name="connsiteX372" fmla="*/ 2710711 w 3190725"/>
                <a:gd name="connsiteY372" fmla="*/ 86087 h 2188623"/>
                <a:gd name="connsiteX373" fmla="*/ 2741701 w 3190725"/>
                <a:gd name="connsiteY373" fmla="*/ 54302 h 2188623"/>
                <a:gd name="connsiteX374" fmla="*/ 2713094 w 3190725"/>
                <a:gd name="connsiteY374" fmla="*/ 41191 h 2188623"/>
                <a:gd name="connsiteX375" fmla="*/ 2812024 w 3190725"/>
                <a:gd name="connsiteY375" fmla="*/ 7419 h 2188623"/>
                <a:gd name="connsiteX376" fmla="*/ 2869237 w 3190725"/>
                <a:gd name="connsiteY376" fmla="*/ 33642 h 2188623"/>
                <a:gd name="connsiteX377" fmla="*/ 2868443 w 3190725"/>
                <a:gd name="connsiteY377" fmla="*/ 45958 h 2188623"/>
                <a:gd name="connsiteX378" fmla="*/ 2848180 w 3190725"/>
                <a:gd name="connsiteY378" fmla="*/ 56686 h 2188623"/>
                <a:gd name="connsiteX379" fmla="*/ 2832288 w 3190725"/>
                <a:gd name="connsiteY379" fmla="*/ 65427 h 2188623"/>
                <a:gd name="connsiteX380" fmla="*/ 2846591 w 3190725"/>
                <a:gd name="connsiteY380" fmla="*/ 74168 h 2188623"/>
                <a:gd name="connsiteX381" fmla="*/ 2859702 w 3190725"/>
                <a:gd name="connsiteY381" fmla="*/ 85292 h 2188623"/>
                <a:gd name="connsiteX382" fmla="*/ 2834274 w 3190725"/>
                <a:gd name="connsiteY382" fmla="*/ 99993 h 2188623"/>
                <a:gd name="connsiteX383" fmla="*/ 2875992 w 3190725"/>
                <a:gd name="connsiteY383" fmla="*/ 84100 h 2188623"/>
                <a:gd name="connsiteX384" fmla="*/ 2961414 w 3190725"/>
                <a:gd name="connsiteY384" fmla="*/ 47548 h 2188623"/>
                <a:gd name="connsiteX385" fmla="*/ 2979690 w 3190725"/>
                <a:gd name="connsiteY385" fmla="*/ 60659 h 2188623"/>
                <a:gd name="connsiteX386" fmla="*/ 3000747 w 3190725"/>
                <a:gd name="connsiteY386" fmla="*/ 69400 h 2188623"/>
                <a:gd name="connsiteX387" fmla="*/ 3092129 w 3190725"/>
                <a:gd name="connsiteY387" fmla="*/ 94033 h 2188623"/>
                <a:gd name="connsiteX388" fmla="*/ 3119147 w 3190725"/>
                <a:gd name="connsiteY388" fmla="*/ 98404 h 2188623"/>
                <a:gd name="connsiteX389" fmla="*/ 3177154 w 3190725"/>
                <a:gd name="connsiteY389" fmla="*/ 110323 h 2188623"/>
                <a:gd name="connsiteX390" fmla="*/ 3190662 w 3190725"/>
                <a:gd name="connsiteY390" fmla="*/ 130983 h 2188623"/>
                <a:gd name="connsiteX391" fmla="*/ 3171989 w 3190725"/>
                <a:gd name="connsiteY391" fmla="*/ 145684 h 2188623"/>
                <a:gd name="connsiteX392" fmla="*/ 3087759 w 3190725"/>
                <a:gd name="connsiteY392" fmla="*/ 170714 h 2188623"/>
                <a:gd name="connsiteX393" fmla="*/ 2993993 w 3190725"/>
                <a:gd name="connsiteY393" fmla="*/ 165549 h 2188623"/>
                <a:gd name="connsiteX394" fmla="*/ 2933999 w 3190725"/>
                <a:gd name="connsiteY394" fmla="*/ 165549 h 2188623"/>
                <a:gd name="connsiteX395" fmla="*/ 3008296 w 3190725"/>
                <a:gd name="connsiteY395" fmla="*/ 177071 h 2188623"/>
                <a:gd name="connsiteX396" fmla="*/ 3032135 w 3190725"/>
                <a:gd name="connsiteY396" fmla="*/ 193361 h 2188623"/>
                <a:gd name="connsiteX397" fmla="*/ 3042068 w 3190725"/>
                <a:gd name="connsiteY397" fmla="*/ 198129 h 2188623"/>
                <a:gd name="connsiteX398" fmla="*/ 3140204 w 3190725"/>
                <a:gd name="connsiteY398" fmla="*/ 214419 h 2188623"/>
                <a:gd name="connsiteX399" fmla="*/ 3179538 w 3190725"/>
                <a:gd name="connsiteY399" fmla="*/ 229914 h 2188623"/>
                <a:gd name="connsiteX400" fmla="*/ 3171591 w 3190725"/>
                <a:gd name="connsiteY400" fmla="*/ 245012 h 2188623"/>
                <a:gd name="connsiteX401" fmla="*/ 3126695 w 3190725"/>
                <a:gd name="connsiteY401" fmla="*/ 234284 h 2188623"/>
                <a:gd name="connsiteX402" fmla="*/ 3098486 w 3190725"/>
                <a:gd name="connsiteY402" fmla="*/ 248985 h 2188623"/>
                <a:gd name="connsiteX403" fmla="*/ 3071469 w 3190725"/>
                <a:gd name="connsiteY403" fmla="*/ 271631 h 2188623"/>
                <a:gd name="connsiteX404" fmla="*/ 2997967 w 3190725"/>
                <a:gd name="connsiteY404" fmla="*/ 316925 h 2188623"/>
                <a:gd name="connsiteX405" fmla="*/ 2978101 w 3190725"/>
                <a:gd name="connsiteY405" fmla="*/ 326858 h 2188623"/>
                <a:gd name="connsiteX406" fmla="*/ 2983663 w 3190725"/>
                <a:gd name="connsiteY406" fmla="*/ 308979 h 2188623"/>
                <a:gd name="connsiteX407" fmla="*/ 3000350 w 3190725"/>
                <a:gd name="connsiteY407" fmla="*/ 285935 h 2188623"/>
                <a:gd name="connsiteX408" fmla="*/ 2983266 w 3190725"/>
                <a:gd name="connsiteY408" fmla="*/ 222762 h 2188623"/>
                <a:gd name="connsiteX409" fmla="*/ 2896255 w 3190725"/>
                <a:gd name="connsiteY409" fmla="*/ 198923 h 2188623"/>
                <a:gd name="connsiteX410" fmla="*/ 2843412 w 3190725"/>
                <a:gd name="connsiteY410" fmla="*/ 173495 h 2188623"/>
                <a:gd name="connsiteX411" fmla="*/ 2767526 w 3190725"/>
                <a:gd name="connsiteY411" fmla="*/ 170317 h 2188623"/>
                <a:gd name="connsiteX412" fmla="*/ 2704353 w 3190725"/>
                <a:gd name="connsiteY412" fmla="*/ 183428 h 2188623"/>
                <a:gd name="connsiteX413" fmla="*/ 2583570 w 3190725"/>
                <a:gd name="connsiteY413" fmla="*/ 250971 h 2188623"/>
                <a:gd name="connsiteX414" fmla="*/ 2579598 w 3190725"/>
                <a:gd name="connsiteY414" fmla="*/ 281167 h 2188623"/>
                <a:gd name="connsiteX415" fmla="*/ 2573638 w 3190725"/>
                <a:gd name="connsiteY415" fmla="*/ 336393 h 2188623"/>
                <a:gd name="connsiteX416" fmla="*/ 2547018 w 3190725"/>
                <a:gd name="connsiteY416" fmla="*/ 355464 h 2188623"/>
                <a:gd name="connsiteX417" fmla="*/ 2512055 w 3190725"/>
                <a:gd name="connsiteY417" fmla="*/ 379700 h 2188623"/>
                <a:gd name="connsiteX418" fmla="*/ 2479872 w 3190725"/>
                <a:gd name="connsiteY418" fmla="*/ 392811 h 2188623"/>
                <a:gd name="connsiteX419" fmla="*/ 2431400 w 3190725"/>
                <a:gd name="connsiteY419" fmla="*/ 374138 h 2188623"/>
                <a:gd name="connsiteX420" fmla="*/ 2324126 w 3190725"/>
                <a:gd name="connsiteY420" fmla="*/ 375727 h 2188623"/>
                <a:gd name="connsiteX421" fmla="*/ 2193013 w 3190725"/>
                <a:gd name="connsiteY421" fmla="*/ 363808 h 2188623"/>
                <a:gd name="connsiteX422" fmla="*/ 2116730 w 3190725"/>
                <a:gd name="connsiteY422" fmla="*/ 310171 h 2188623"/>
                <a:gd name="connsiteX423" fmla="*/ 2002304 w 3190725"/>
                <a:gd name="connsiteY423" fmla="*/ 313349 h 2188623"/>
                <a:gd name="connsiteX424" fmla="*/ 1953037 w 3190725"/>
                <a:gd name="connsiteY424" fmla="*/ 324077 h 2188623"/>
                <a:gd name="connsiteX425" fmla="*/ 1935158 w 3190725"/>
                <a:gd name="connsiteY425" fmla="*/ 326858 h 2188623"/>
                <a:gd name="connsiteX426" fmla="*/ 1920855 w 3190725"/>
                <a:gd name="connsiteY426" fmla="*/ 361027 h 2188623"/>
                <a:gd name="connsiteX427" fmla="*/ 1918868 w 3190725"/>
                <a:gd name="connsiteY427" fmla="*/ 379700 h 2188623"/>
                <a:gd name="connsiteX428" fmla="*/ 1900195 w 3190725"/>
                <a:gd name="connsiteY428" fmla="*/ 397977 h 2188623"/>
                <a:gd name="connsiteX429" fmla="*/ 1895427 w 3190725"/>
                <a:gd name="connsiteY429" fmla="*/ 435324 h 2188623"/>
                <a:gd name="connsiteX430" fmla="*/ 1726967 w 3190725"/>
                <a:gd name="connsiteY430" fmla="*/ 408307 h 2188623"/>
                <a:gd name="connsiteX431" fmla="*/ 1691209 w 3190725"/>
                <a:gd name="connsiteY431" fmla="*/ 403539 h 2188623"/>
                <a:gd name="connsiteX432" fmla="*/ 1663000 w 3190725"/>
                <a:gd name="connsiteY432" fmla="*/ 431748 h 2188623"/>
                <a:gd name="connsiteX433" fmla="*/ 1663000 w 3190725"/>
                <a:gd name="connsiteY433" fmla="*/ 463136 h 2188623"/>
                <a:gd name="connsiteX434" fmla="*/ 1628036 w 3190725"/>
                <a:gd name="connsiteY434" fmla="*/ 490550 h 2188623"/>
                <a:gd name="connsiteX435" fmla="*/ 1485004 w 3190725"/>
                <a:gd name="connsiteY435" fmla="*/ 549352 h 2188623"/>
                <a:gd name="connsiteX436" fmla="*/ 1441697 w 3190725"/>
                <a:gd name="connsiteY436" fmla="*/ 581137 h 2188623"/>
                <a:gd name="connsiteX437" fmla="*/ 1437327 w 3190725"/>
                <a:gd name="connsiteY437" fmla="*/ 612922 h 2188623"/>
                <a:gd name="connsiteX438" fmla="*/ 1435738 w 3190725"/>
                <a:gd name="connsiteY438" fmla="*/ 669738 h 2188623"/>
                <a:gd name="connsiteX439" fmla="*/ 1370181 w 3190725"/>
                <a:gd name="connsiteY439" fmla="*/ 724964 h 2188623"/>
                <a:gd name="connsiteX440" fmla="*/ 1355878 w 3190725"/>
                <a:gd name="connsiteY440" fmla="*/ 746021 h 2188623"/>
                <a:gd name="connsiteX441" fmla="*/ 1293898 w 3190725"/>
                <a:gd name="connsiteY441" fmla="*/ 796083 h 2188623"/>
                <a:gd name="connsiteX442" fmla="*/ 1241055 w 3190725"/>
                <a:gd name="connsiteY442" fmla="*/ 801645 h 2188623"/>
                <a:gd name="connsiteX443" fmla="*/ 1243836 w 3190725"/>
                <a:gd name="connsiteY443" fmla="*/ 851706 h 2188623"/>
                <a:gd name="connsiteX444" fmla="*/ 1237082 w 3190725"/>
                <a:gd name="connsiteY444" fmla="*/ 931963 h 2188623"/>
                <a:gd name="connsiteX445" fmla="*/ 1205297 w 3190725"/>
                <a:gd name="connsiteY445" fmla="*/ 977654 h 2188623"/>
                <a:gd name="connsiteX446" fmla="*/ 1145303 w 3190725"/>
                <a:gd name="connsiteY446" fmla="*/ 1042813 h 2188623"/>
                <a:gd name="connsiteX447" fmla="*/ 1155633 w 3190725"/>
                <a:gd name="connsiteY447" fmla="*/ 1079366 h 2188623"/>
                <a:gd name="connsiteX448" fmla="*/ 1177088 w 3190725"/>
                <a:gd name="connsiteY448" fmla="*/ 1088107 h 2188623"/>
                <a:gd name="connsiteX449" fmla="*/ 1195364 w 3190725"/>
                <a:gd name="connsiteY449" fmla="*/ 1129030 h 2188623"/>
                <a:gd name="connsiteX450" fmla="*/ 1164771 w 3190725"/>
                <a:gd name="connsiteY450" fmla="*/ 1146909 h 2188623"/>
                <a:gd name="connsiteX451" fmla="*/ 1084514 w 3190725"/>
                <a:gd name="connsiteY451" fmla="*/ 1141744 h 2188623"/>
                <a:gd name="connsiteX452" fmla="*/ 965321 w 3190725"/>
                <a:gd name="connsiteY452" fmla="*/ 1212465 h 2188623"/>
                <a:gd name="connsiteX453" fmla="*/ 941482 w 3190725"/>
                <a:gd name="connsiteY453" fmla="*/ 1258553 h 2188623"/>
                <a:gd name="connsiteX454" fmla="*/ 939495 w 3190725"/>
                <a:gd name="connsiteY454" fmla="*/ 1288352 h 2188623"/>
                <a:gd name="connsiteX455" fmla="*/ 940687 w 3190725"/>
                <a:gd name="connsiteY455" fmla="*/ 1384104 h 2188623"/>
                <a:gd name="connsiteX456" fmla="*/ 956580 w 3190725"/>
                <a:gd name="connsiteY456" fmla="*/ 1432179 h 2188623"/>
                <a:gd name="connsiteX457" fmla="*/ 961745 w 3190725"/>
                <a:gd name="connsiteY457" fmla="*/ 1479061 h 2188623"/>
                <a:gd name="connsiteX458" fmla="*/ 951415 w 3190725"/>
                <a:gd name="connsiteY458" fmla="*/ 1511244 h 2188623"/>
                <a:gd name="connsiteX459" fmla="*/ 989954 w 3190725"/>
                <a:gd name="connsiteY459" fmla="*/ 1581965 h 2188623"/>
                <a:gd name="connsiteX460" fmla="*/ 1016574 w 3190725"/>
                <a:gd name="connsiteY460" fmla="*/ 1591898 h 2188623"/>
                <a:gd name="connsiteX461" fmla="*/ 1040413 w 3190725"/>
                <a:gd name="connsiteY461" fmla="*/ 1617723 h 2188623"/>
                <a:gd name="connsiteX462" fmla="*/ 1007436 w 3190725"/>
                <a:gd name="connsiteY462" fmla="*/ 1650700 h 2188623"/>
                <a:gd name="connsiteX463" fmla="*/ 977240 w 3190725"/>
                <a:gd name="connsiteY463" fmla="*/ 1704734 h 2188623"/>
                <a:gd name="connsiteX464" fmla="*/ 995914 w 3190725"/>
                <a:gd name="connsiteY464" fmla="*/ 1735725 h 2188623"/>
                <a:gd name="connsiteX465" fmla="*/ 1001476 w 3190725"/>
                <a:gd name="connsiteY465" fmla="*/ 1782210 h 2188623"/>
                <a:gd name="connsiteX466" fmla="*/ 997106 w 3190725"/>
                <a:gd name="connsiteY466" fmla="*/ 1796911 h 2188623"/>
                <a:gd name="connsiteX467" fmla="*/ 955388 w 3190725"/>
                <a:gd name="connsiteY467" fmla="*/ 1843793 h 2188623"/>
                <a:gd name="connsiteX468" fmla="*/ 920027 w 3190725"/>
                <a:gd name="connsiteY468" fmla="*/ 1882333 h 2188623"/>
                <a:gd name="connsiteX469" fmla="*/ 911684 w 3190725"/>
                <a:gd name="connsiteY469" fmla="*/ 1894649 h 2188623"/>
                <a:gd name="connsiteX470" fmla="*/ 902943 w 3190725"/>
                <a:gd name="connsiteY470" fmla="*/ 1950273 h 2188623"/>
                <a:gd name="connsiteX471" fmla="*/ 891818 w 3190725"/>
                <a:gd name="connsiteY471" fmla="*/ 2022584 h 2188623"/>
                <a:gd name="connsiteX472" fmla="*/ 830235 w 3190725"/>
                <a:gd name="connsiteY472" fmla="*/ 1994375 h 2188623"/>
                <a:gd name="connsiteX473" fmla="*/ 766665 w 3190725"/>
                <a:gd name="connsiteY473" fmla="*/ 1945903 h 2188623"/>
                <a:gd name="connsiteX474" fmla="*/ 747197 w 3190725"/>
                <a:gd name="connsiteY474" fmla="*/ 1925242 h 2188623"/>
                <a:gd name="connsiteX475" fmla="*/ 729715 w 3190725"/>
                <a:gd name="connsiteY475" fmla="*/ 1924050 h 2188623"/>
                <a:gd name="connsiteX476" fmla="*/ 733688 w 3190725"/>
                <a:gd name="connsiteY476" fmla="*/ 1941532 h 2188623"/>
                <a:gd name="connsiteX477" fmla="*/ 719782 w 3190725"/>
                <a:gd name="connsiteY477" fmla="*/ 1992785 h 2188623"/>
                <a:gd name="connsiteX478" fmla="*/ 680051 w 3190725"/>
                <a:gd name="connsiteY478" fmla="*/ 2021392 h 2188623"/>
                <a:gd name="connsiteX479" fmla="*/ 647869 w 3190725"/>
                <a:gd name="connsiteY479" fmla="*/ 2014637 h 2188623"/>
                <a:gd name="connsiteX480" fmla="*/ 632374 w 3190725"/>
                <a:gd name="connsiteY480" fmla="*/ 2018610 h 2188623"/>
                <a:gd name="connsiteX481" fmla="*/ 609727 w 3190725"/>
                <a:gd name="connsiteY481" fmla="*/ 2038873 h 2188623"/>
                <a:gd name="connsiteX482" fmla="*/ 565626 w 3190725"/>
                <a:gd name="connsiteY482" fmla="*/ 2064699 h 2188623"/>
                <a:gd name="connsiteX483" fmla="*/ 517551 w 3190725"/>
                <a:gd name="connsiteY483" fmla="*/ 2116747 h 2188623"/>
                <a:gd name="connsiteX484" fmla="*/ 447227 w 3190725"/>
                <a:gd name="connsiteY484" fmla="*/ 2158067 h 2188623"/>
                <a:gd name="connsiteX485" fmla="*/ 374518 w 3190725"/>
                <a:gd name="connsiteY485" fmla="*/ 2185879 h 2188623"/>
                <a:gd name="connsiteX486" fmla="*/ 372135 w 3190725"/>
                <a:gd name="connsiteY486" fmla="*/ 2187071 h 2188623"/>
                <a:gd name="connsiteX487" fmla="*/ 231089 w 3190725"/>
                <a:gd name="connsiteY487" fmla="*/ 2178330 h 2188623"/>
                <a:gd name="connsiteX488" fmla="*/ 223938 w 3190725"/>
                <a:gd name="connsiteY488" fmla="*/ 2154491 h 2188623"/>
                <a:gd name="connsiteX489" fmla="*/ 94017 w 3190725"/>
                <a:gd name="connsiteY489" fmla="*/ 2091319 h 2188623"/>
                <a:gd name="connsiteX490" fmla="*/ 79316 w 3190725"/>
                <a:gd name="connsiteY490" fmla="*/ 2040065 h 2188623"/>
                <a:gd name="connsiteX491" fmla="*/ 124610 w 3190725"/>
                <a:gd name="connsiteY491" fmla="*/ 2023378 h 2188623"/>
                <a:gd name="connsiteX492" fmla="*/ 143283 w 3190725"/>
                <a:gd name="connsiteY492" fmla="*/ 2031722 h 2188623"/>
                <a:gd name="connsiteX493" fmla="*/ 133350 w 3190725"/>
                <a:gd name="connsiteY493" fmla="*/ 1997950 h 2188623"/>
                <a:gd name="connsiteX494" fmla="*/ 162354 w 3190725"/>
                <a:gd name="connsiteY494" fmla="*/ 1973317 h 2188623"/>
                <a:gd name="connsiteX495" fmla="*/ 131364 w 3190725"/>
                <a:gd name="connsiteY495" fmla="*/ 1937162 h 2188623"/>
                <a:gd name="connsiteX496" fmla="*/ 70973 w 3190725"/>
                <a:gd name="connsiteY496" fmla="*/ 1967357 h 2188623"/>
                <a:gd name="connsiteX497" fmla="*/ 53094 w 3190725"/>
                <a:gd name="connsiteY497" fmla="*/ 1976496 h 2188623"/>
                <a:gd name="connsiteX498" fmla="*/ 40380 w 3190725"/>
                <a:gd name="connsiteY498" fmla="*/ 1988018 h 2188623"/>
                <a:gd name="connsiteX499" fmla="*/ 30447 w 3190725"/>
                <a:gd name="connsiteY499" fmla="*/ 1967755 h 2188623"/>
                <a:gd name="connsiteX500" fmla="*/ 47134 w 3190725"/>
                <a:gd name="connsiteY500" fmla="*/ 1918885 h 2188623"/>
                <a:gd name="connsiteX501" fmla="*/ 49915 w 3190725"/>
                <a:gd name="connsiteY501" fmla="*/ 1898623 h 2188623"/>
                <a:gd name="connsiteX502" fmla="*/ 31639 w 3190725"/>
                <a:gd name="connsiteY502" fmla="*/ 1910542 h 2188623"/>
                <a:gd name="connsiteX503" fmla="*/ 49518 w 3190725"/>
                <a:gd name="connsiteY503" fmla="*/ 1871208 h 2188623"/>
                <a:gd name="connsiteX504" fmla="*/ 53094 w 3190725"/>
                <a:gd name="connsiteY504" fmla="*/ 1865646 h 2188623"/>
                <a:gd name="connsiteX505" fmla="*/ 85673 w 3190725"/>
                <a:gd name="connsiteY505" fmla="*/ 1834258 h 2188623"/>
                <a:gd name="connsiteX506" fmla="*/ 105141 w 3190725"/>
                <a:gd name="connsiteY506" fmla="*/ 1840615 h 2188623"/>
                <a:gd name="connsiteX507" fmla="*/ 90441 w 3190725"/>
                <a:gd name="connsiteY507" fmla="*/ 1858097 h 2188623"/>
                <a:gd name="connsiteX508" fmla="*/ 78124 w 3190725"/>
                <a:gd name="connsiteY508" fmla="*/ 1855316 h 2188623"/>
                <a:gd name="connsiteX509" fmla="*/ 83686 w 3190725"/>
                <a:gd name="connsiteY509" fmla="*/ 1883127 h 2188623"/>
                <a:gd name="connsiteX510" fmla="*/ 92825 w 3190725"/>
                <a:gd name="connsiteY510" fmla="*/ 1900609 h 2188623"/>
                <a:gd name="connsiteX511" fmla="*/ 120636 w 3190725"/>
                <a:gd name="connsiteY511" fmla="*/ 1891471 h 2188623"/>
                <a:gd name="connsiteX512" fmla="*/ 118650 w 3190725"/>
                <a:gd name="connsiteY512" fmla="*/ 1881935 h 2188623"/>
                <a:gd name="connsiteX513" fmla="*/ 114677 w 3190725"/>
                <a:gd name="connsiteY513" fmla="*/ 1858494 h 2188623"/>
                <a:gd name="connsiteX514" fmla="*/ 110307 w 3190725"/>
                <a:gd name="connsiteY514" fmla="*/ 1821941 h 2188623"/>
                <a:gd name="connsiteX515" fmla="*/ 80111 w 3190725"/>
                <a:gd name="connsiteY515" fmla="*/ 1813995 h 2188623"/>
                <a:gd name="connsiteX516" fmla="*/ 53094 w 3190725"/>
                <a:gd name="connsiteY516" fmla="*/ 1802076 h 2188623"/>
                <a:gd name="connsiteX517" fmla="*/ 55080 w 3190725"/>
                <a:gd name="connsiteY517" fmla="*/ 1760358 h 2188623"/>
                <a:gd name="connsiteX518" fmla="*/ 51902 w 3190725"/>
                <a:gd name="connsiteY518" fmla="*/ 1748439 h 2188623"/>
                <a:gd name="connsiteX519" fmla="*/ 29652 w 3190725"/>
                <a:gd name="connsiteY519" fmla="*/ 1743274 h 2188623"/>
                <a:gd name="connsiteX520" fmla="*/ 16144 w 3190725"/>
                <a:gd name="connsiteY520" fmla="*/ 1717448 h 2188623"/>
                <a:gd name="connsiteX521" fmla="*/ 21706 w 3190725"/>
                <a:gd name="connsiteY521" fmla="*/ 1694404 h 2188623"/>
                <a:gd name="connsiteX522" fmla="*/ 38393 w 3190725"/>
                <a:gd name="connsiteY522" fmla="*/ 1681293 h 2188623"/>
                <a:gd name="connsiteX523" fmla="*/ 27666 w 3190725"/>
                <a:gd name="connsiteY523" fmla="*/ 1654276 h 2188623"/>
                <a:gd name="connsiteX524" fmla="*/ 27666 w 3190725"/>
                <a:gd name="connsiteY524" fmla="*/ 1654276 h 218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</a:cxnLst>
              <a:rect l="l" t="t" r="r" b="b"/>
              <a:pathLst>
                <a:path w="3190725" h="2188623">
                  <a:moveTo>
                    <a:pt x="903737" y="886272"/>
                  </a:moveTo>
                  <a:cubicBezTo>
                    <a:pt x="903737" y="891835"/>
                    <a:pt x="910095" y="893424"/>
                    <a:pt x="915657" y="893424"/>
                  </a:cubicBezTo>
                  <a:cubicBezTo>
                    <a:pt x="922808" y="893424"/>
                    <a:pt x="927576" y="891040"/>
                    <a:pt x="925987" y="883094"/>
                  </a:cubicBezTo>
                  <a:cubicBezTo>
                    <a:pt x="924795" y="877929"/>
                    <a:pt x="921219" y="873956"/>
                    <a:pt x="915259" y="873956"/>
                  </a:cubicBezTo>
                  <a:cubicBezTo>
                    <a:pt x="909697" y="876340"/>
                    <a:pt x="903737" y="879916"/>
                    <a:pt x="903737" y="886272"/>
                  </a:cubicBezTo>
                  <a:moveTo>
                    <a:pt x="25679" y="1653481"/>
                  </a:moveTo>
                  <a:cubicBezTo>
                    <a:pt x="24885" y="1641562"/>
                    <a:pt x="18527" y="1634013"/>
                    <a:pt x="7005" y="1633218"/>
                  </a:cubicBezTo>
                  <a:cubicBezTo>
                    <a:pt x="251" y="1632821"/>
                    <a:pt x="-543" y="1639575"/>
                    <a:pt x="251" y="1644343"/>
                  </a:cubicBezTo>
                  <a:cubicBezTo>
                    <a:pt x="3430" y="1658646"/>
                    <a:pt x="15349" y="1651097"/>
                    <a:pt x="23295" y="1653084"/>
                  </a:cubicBezTo>
                  <a:cubicBezTo>
                    <a:pt x="24090" y="1653084"/>
                    <a:pt x="24885" y="1653084"/>
                    <a:pt x="25679" y="1653084"/>
                  </a:cubicBezTo>
                  <a:lnTo>
                    <a:pt x="25679" y="1653084"/>
                  </a:lnTo>
                  <a:close/>
                  <a:moveTo>
                    <a:pt x="19322" y="1799295"/>
                  </a:moveTo>
                  <a:cubicBezTo>
                    <a:pt x="24090" y="1801281"/>
                    <a:pt x="29255" y="1799295"/>
                    <a:pt x="30844" y="1792540"/>
                  </a:cubicBezTo>
                  <a:cubicBezTo>
                    <a:pt x="34420" y="1774264"/>
                    <a:pt x="20911" y="1770291"/>
                    <a:pt x="2238" y="1760358"/>
                  </a:cubicBezTo>
                  <a:cubicBezTo>
                    <a:pt x="13362" y="1776250"/>
                    <a:pt x="2238" y="1792540"/>
                    <a:pt x="19322" y="1799295"/>
                  </a:cubicBezTo>
                  <a:moveTo>
                    <a:pt x="2334059" y="15365"/>
                  </a:moveTo>
                  <a:cubicBezTo>
                    <a:pt x="2328496" y="17352"/>
                    <a:pt x="2320153" y="22120"/>
                    <a:pt x="2324921" y="30066"/>
                  </a:cubicBezTo>
                  <a:cubicBezTo>
                    <a:pt x="2332867" y="43177"/>
                    <a:pt x="2345978" y="40793"/>
                    <a:pt x="2365049" y="37218"/>
                  </a:cubicBezTo>
                  <a:cubicBezTo>
                    <a:pt x="2348362" y="32450"/>
                    <a:pt x="2355116" y="7817"/>
                    <a:pt x="2334059" y="15365"/>
                  </a:cubicBezTo>
                  <a:moveTo>
                    <a:pt x="430142" y="1250210"/>
                  </a:moveTo>
                  <a:cubicBezTo>
                    <a:pt x="416634" y="1249813"/>
                    <a:pt x="403920" y="1251005"/>
                    <a:pt x="395179" y="1262527"/>
                  </a:cubicBezTo>
                  <a:cubicBezTo>
                    <a:pt x="392398" y="1266102"/>
                    <a:pt x="394781" y="1269281"/>
                    <a:pt x="398357" y="1270473"/>
                  </a:cubicBezTo>
                  <a:cubicBezTo>
                    <a:pt x="410674" y="1274049"/>
                    <a:pt x="422991" y="1278419"/>
                    <a:pt x="435307" y="1280803"/>
                  </a:cubicBezTo>
                  <a:cubicBezTo>
                    <a:pt x="443254" y="1282392"/>
                    <a:pt x="448418" y="1277624"/>
                    <a:pt x="448816" y="1269678"/>
                  </a:cubicBezTo>
                  <a:cubicBezTo>
                    <a:pt x="444445" y="1260937"/>
                    <a:pt x="442062" y="1251005"/>
                    <a:pt x="430142" y="1250210"/>
                  </a:cubicBezTo>
                  <a:moveTo>
                    <a:pt x="1840598" y="165549"/>
                  </a:moveTo>
                  <a:cubicBezTo>
                    <a:pt x="1849736" y="176277"/>
                    <a:pt x="1860861" y="177866"/>
                    <a:pt x="1873177" y="175482"/>
                  </a:cubicBezTo>
                  <a:cubicBezTo>
                    <a:pt x="1876753" y="174687"/>
                    <a:pt x="1881521" y="171906"/>
                    <a:pt x="1883110" y="168728"/>
                  </a:cubicBezTo>
                  <a:cubicBezTo>
                    <a:pt x="1886289" y="161973"/>
                    <a:pt x="1879137" y="160384"/>
                    <a:pt x="1875164" y="158000"/>
                  </a:cubicBezTo>
                  <a:cubicBezTo>
                    <a:pt x="1858080" y="148068"/>
                    <a:pt x="1840201" y="141313"/>
                    <a:pt x="1813184" y="139724"/>
                  </a:cubicBezTo>
                  <a:cubicBezTo>
                    <a:pt x="1825898" y="151643"/>
                    <a:pt x="1833844" y="157603"/>
                    <a:pt x="1840201" y="165152"/>
                  </a:cubicBezTo>
                  <a:moveTo>
                    <a:pt x="1918868" y="159987"/>
                  </a:moveTo>
                  <a:cubicBezTo>
                    <a:pt x="1916087" y="171509"/>
                    <a:pt x="1927212" y="175482"/>
                    <a:pt x="1939529" y="175879"/>
                  </a:cubicBezTo>
                  <a:cubicBezTo>
                    <a:pt x="1957408" y="176674"/>
                    <a:pt x="1968930" y="168330"/>
                    <a:pt x="1971313" y="152438"/>
                  </a:cubicBezTo>
                  <a:cubicBezTo>
                    <a:pt x="1973300" y="138532"/>
                    <a:pt x="1959394" y="146478"/>
                    <a:pt x="1953832" y="144094"/>
                  </a:cubicBezTo>
                  <a:cubicBezTo>
                    <a:pt x="1938734" y="144094"/>
                    <a:pt x="1922841" y="144094"/>
                    <a:pt x="1918868" y="159987"/>
                  </a:cubicBezTo>
                  <a:moveTo>
                    <a:pt x="1298268" y="442873"/>
                  </a:moveTo>
                  <a:cubicBezTo>
                    <a:pt x="1296679" y="437708"/>
                    <a:pt x="1299063" y="434132"/>
                    <a:pt x="1303830" y="432145"/>
                  </a:cubicBezTo>
                  <a:lnTo>
                    <a:pt x="1303830" y="432145"/>
                  </a:lnTo>
                  <a:cubicBezTo>
                    <a:pt x="1303830" y="424994"/>
                    <a:pt x="1300652" y="421815"/>
                    <a:pt x="1292705" y="422610"/>
                  </a:cubicBezTo>
                  <a:cubicBezTo>
                    <a:pt x="1258537" y="426980"/>
                    <a:pt x="1224368" y="431748"/>
                    <a:pt x="1198940" y="458765"/>
                  </a:cubicBezTo>
                  <a:lnTo>
                    <a:pt x="1198940" y="458765"/>
                  </a:lnTo>
                  <a:cubicBezTo>
                    <a:pt x="1198940" y="458765"/>
                    <a:pt x="1199337" y="460354"/>
                    <a:pt x="1200132" y="460752"/>
                  </a:cubicBezTo>
                  <a:cubicBezTo>
                    <a:pt x="1221587" y="477042"/>
                    <a:pt x="1272840" y="468698"/>
                    <a:pt x="1287143" y="446846"/>
                  </a:cubicBezTo>
                  <a:cubicBezTo>
                    <a:pt x="1289527" y="443270"/>
                    <a:pt x="1293898" y="441681"/>
                    <a:pt x="1298268" y="442873"/>
                  </a:cubicBezTo>
                  <a:lnTo>
                    <a:pt x="1298268" y="442873"/>
                  </a:lnTo>
                  <a:close/>
                  <a:moveTo>
                    <a:pt x="1111929" y="478233"/>
                  </a:moveTo>
                  <a:cubicBezTo>
                    <a:pt x="1111929" y="478233"/>
                    <a:pt x="1109942" y="481412"/>
                    <a:pt x="1108750" y="481412"/>
                  </a:cubicBezTo>
                  <a:cubicBezTo>
                    <a:pt x="1103585" y="481412"/>
                    <a:pt x="1105572" y="477042"/>
                    <a:pt x="1104380" y="474260"/>
                  </a:cubicBezTo>
                  <a:cubicBezTo>
                    <a:pt x="1079349" y="473863"/>
                    <a:pt x="1057100" y="480220"/>
                    <a:pt x="1040413" y="499291"/>
                  </a:cubicBezTo>
                  <a:cubicBezTo>
                    <a:pt x="1036042" y="504059"/>
                    <a:pt x="1023328" y="508032"/>
                    <a:pt x="1032069" y="517170"/>
                  </a:cubicBezTo>
                  <a:cubicBezTo>
                    <a:pt x="1038823" y="524322"/>
                    <a:pt x="1052332" y="524322"/>
                    <a:pt x="1057894" y="517170"/>
                  </a:cubicBezTo>
                  <a:cubicBezTo>
                    <a:pt x="1071800" y="498894"/>
                    <a:pt x="1092858" y="499291"/>
                    <a:pt x="1110737" y="491345"/>
                  </a:cubicBezTo>
                  <a:cubicBezTo>
                    <a:pt x="1139741" y="479028"/>
                    <a:pt x="1174307" y="481809"/>
                    <a:pt x="1199337" y="458368"/>
                  </a:cubicBezTo>
                  <a:lnTo>
                    <a:pt x="1199337" y="458368"/>
                  </a:lnTo>
                  <a:cubicBezTo>
                    <a:pt x="1199337" y="448435"/>
                    <a:pt x="1192583" y="438900"/>
                    <a:pt x="1183842" y="444462"/>
                  </a:cubicBezTo>
                  <a:cubicBezTo>
                    <a:pt x="1172717" y="451614"/>
                    <a:pt x="1162387" y="447640"/>
                    <a:pt x="1152057" y="447640"/>
                  </a:cubicBezTo>
                  <a:cubicBezTo>
                    <a:pt x="1131397" y="447640"/>
                    <a:pt x="1117491" y="457176"/>
                    <a:pt x="1106367" y="473068"/>
                  </a:cubicBezTo>
                  <a:cubicBezTo>
                    <a:pt x="1109148" y="473863"/>
                    <a:pt x="1113518" y="473466"/>
                    <a:pt x="1112723" y="478233"/>
                  </a:cubicBezTo>
                  <a:moveTo>
                    <a:pt x="2156461" y="102377"/>
                  </a:moveTo>
                  <a:cubicBezTo>
                    <a:pt x="2162420" y="102377"/>
                    <a:pt x="2168777" y="101582"/>
                    <a:pt x="2174737" y="102377"/>
                  </a:cubicBezTo>
                  <a:cubicBezTo>
                    <a:pt x="2218839" y="111118"/>
                    <a:pt x="2247048" y="83703"/>
                    <a:pt x="2281614" y="57480"/>
                  </a:cubicBezTo>
                  <a:cubicBezTo>
                    <a:pt x="2272873" y="55891"/>
                    <a:pt x="2269695" y="55097"/>
                    <a:pt x="2266516" y="55097"/>
                  </a:cubicBezTo>
                  <a:cubicBezTo>
                    <a:pt x="2249034" y="54302"/>
                    <a:pt x="2231155" y="67811"/>
                    <a:pt x="2220031" y="67811"/>
                  </a:cubicBezTo>
                  <a:cubicBezTo>
                    <a:pt x="2180697" y="67811"/>
                    <a:pt x="2144541" y="85690"/>
                    <a:pt x="2106002" y="81319"/>
                  </a:cubicBezTo>
                  <a:cubicBezTo>
                    <a:pt x="2114743" y="112309"/>
                    <a:pt x="2136992" y="102774"/>
                    <a:pt x="2156461" y="101979"/>
                  </a:cubicBezTo>
                  <a:moveTo>
                    <a:pt x="1904565" y="277591"/>
                  </a:moveTo>
                  <a:cubicBezTo>
                    <a:pt x="1904565" y="277591"/>
                    <a:pt x="1905757" y="274810"/>
                    <a:pt x="1906154" y="273221"/>
                  </a:cubicBezTo>
                  <a:cubicBezTo>
                    <a:pt x="1906154" y="273221"/>
                    <a:pt x="1904963" y="272426"/>
                    <a:pt x="1904168" y="272029"/>
                  </a:cubicBezTo>
                  <a:cubicBezTo>
                    <a:pt x="1903373" y="273221"/>
                    <a:pt x="1902976" y="274810"/>
                    <a:pt x="1902579" y="276002"/>
                  </a:cubicBezTo>
                  <a:cubicBezTo>
                    <a:pt x="1902579" y="276002"/>
                    <a:pt x="1903771" y="276796"/>
                    <a:pt x="1904565" y="277591"/>
                  </a:cubicBezTo>
                  <a:moveTo>
                    <a:pt x="1720610" y="281962"/>
                  </a:moveTo>
                  <a:cubicBezTo>
                    <a:pt x="1717431" y="281564"/>
                    <a:pt x="1715048" y="280770"/>
                    <a:pt x="1712664" y="280770"/>
                  </a:cubicBezTo>
                  <a:cubicBezTo>
                    <a:pt x="1712664" y="280770"/>
                    <a:pt x="1712267" y="282756"/>
                    <a:pt x="1711869" y="283948"/>
                  </a:cubicBezTo>
                  <a:cubicBezTo>
                    <a:pt x="1713458" y="283948"/>
                    <a:pt x="1715048" y="285140"/>
                    <a:pt x="1716637" y="284743"/>
                  </a:cubicBezTo>
                  <a:cubicBezTo>
                    <a:pt x="1717829" y="284743"/>
                    <a:pt x="1719021" y="283153"/>
                    <a:pt x="1720610" y="281962"/>
                  </a:cubicBezTo>
                  <a:moveTo>
                    <a:pt x="214799" y="1767907"/>
                  </a:moveTo>
                  <a:cubicBezTo>
                    <a:pt x="199304" y="1768702"/>
                    <a:pt x="190166" y="1774264"/>
                    <a:pt x="182220" y="1782607"/>
                  </a:cubicBezTo>
                  <a:cubicBezTo>
                    <a:pt x="193345" y="1782607"/>
                    <a:pt x="202880" y="1777442"/>
                    <a:pt x="214799" y="1767907"/>
                  </a:cubicBezTo>
                  <a:moveTo>
                    <a:pt x="757924" y="1894649"/>
                  </a:moveTo>
                  <a:cubicBezTo>
                    <a:pt x="755938" y="1880743"/>
                    <a:pt x="767460" y="1872400"/>
                    <a:pt x="772625" y="1859686"/>
                  </a:cubicBezTo>
                  <a:cubicBezTo>
                    <a:pt x="747991" y="1868427"/>
                    <a:pt x="747197" y="1870413"/>
                    <a:pt x="757924" y="1894649"/>
                  </a:cubicBezTo>
                  <a:moveTo>
                    <a:pt x="1511624" y="432940"/>
                  </a:moveTo>
                  <a:cubicBezTo>
                    <a:pt x="1539436" y="441283"/>
                    <a:pt x="1560494" y="447640"/>
                    <a:pt x="1583140" y="432940"/>
                  </a:cubicBezTo>
                  <a:lnTo>
                    <a:pt x="1511624" y="432940"/>
                  </a:lnTo>
                  <a:close/>
                  <a:moveTo>
                    <a:pt x="1290719" y="620471"/>
                  </a:moveTo>
                  <a:cubicBezTo>
                    <a:pt x="1308995" y="629609"/>
                    <a:pt x="1328463" y="621266"/>
                    <a:pt x="1347137" y="627225"/>
                  </a:cubicBezTo>
                  <a:cubicBezTo>
                    <a:pt x="1329258" y="618484"/>
                    <a:pt x="1310982" y="611333"/>
                    <a:pt x="1290719" y="620471"/>
                  </a:cubicBezTo>
                  <a:moveTo>
                    <a:pt x="1768685" y="217994"/>
                  </a:moveTo>
                  <a:cubicBezTo>
                    <a:pt x="1788153" y="213227"/>
                    <a:pt x="1808018" y="211240"/>
                    <a:pt x="1831063" y="210843"/>
                  </a:cubicBezTo>
                  <a:cubicBezTo>
                    <a:pt x="1803648" y="187004"/>
                    <a:pt x="1788153" y="216405"/>
                    <a:pt x="1768685" y="217994"/>
                  </a:cubicBezTo>
                  <a:moveTo>
                    <a:pt x="264463" y="1757974"/>
                  </a:moveTo>
                  <a:cubicBezTo>
                    <a:pt x="229500" y="1757180"/>
                    <a:pt x="228705" y="1757974"/>
                    <a:pt x="233473" y="1786183"/>
                  </a:cubicBezTo>
                  <a:cubicBezTo>
                    <a:pt x="243406" y="1777045"/>
                    <a:pt x="252544" y="1768702"/>
                    <a:pt x="264463" y="1757974"/>
                  </a:cubicBezTo>
                  <a:moveTo>
                    <a:pt x="1758354" y="229914"/>
                  </a:moveTo>
                  <a:cubicBezTo>
                    <a:pt x="1743654" y="235873"/>
                    <a:pt x="1738489" y="247395"/>
                    <a:pt x="1731337" y="256534"/>
                  </a:cubicBezTo>
                  <a:cubicBezTo>
                    <a:pt x="1739681" y="260507"/>
                    <a:pt x="1748024" y="264082"/>
                    <a:pt x="1756368" y="268056"/>
                  </a:cubicBezTo>
                  <a:cubicBezTo>
                    <a:pt x="1748422" y="255342"/>
                    <a:pt x="1759944" y="244217"/>
                    <a:pt x="1758354" y="229914"/>
                  </a:cubicBezTo>
                  <a:moveTo>
                    <a:pt x="289097" y="1673744"/>
                  </a:moveTo>
                  <a:cubicBezTo>
                    <a:pt x="278767" y="1663414"/>
                    <a:pt x="305386" y="1653878"/>
                    <a:pt x="286316" y="1643151"/>
                  </a:cubicBezTo>
                  <a:cubicBezTo>
                    <a:pt x="267245" y="1632821"/>
                    <a:pt x="244995" y="1642754"/>
                    <a:pt x="226719" y="1631232"/>
                  </a:cubicBezTo>
                  <a:cubicBezTo>
                    <a:pt x="225924" y="1630834"/>
                    <a:pt x="219964" y="1638383"/>
                    <a:pt x="221554" y="1644740"/>
                  </a:cubicBezTo>
                  <a:cubicBezTo>
                    <a:pt x="250160" y="1637986"/>
                    <a:pt x="274396" y="1641959"/>
                    <a:pt x="289097" y="1673744"/>
                  </a:cubicBezTo>
                  <a:moveTo>
                    <a:pt x="852882" y="1192997"/>
                  </a:moveTo>
                  <a:cubicBezTo>
                    <a:pt x="836989" y="1186640"/>
                    <a:pt x="814342" y="1188627"/>
                    <a:pt x="832221" y="1169953"/>
                  </a:cubicBezTo>
                  <a:cubicBezTo>
                    <a:pt x="836195" y="1165980"/>
                    <a:pt x="843744" y="1163596"/>
                    <a:pt x="837386" y="1156444"/>
                  </a:cubicBezTo>
                  <a:cubicBezTo>
                    <a:pt x="831427" y="1150087"/>
                    <a:pt x="826659" y="1156444"/>
                    <a:pt x="821891" y="1159226"/>
                  </a:cubicBezTo>
                  <a:cubicBezTo>
                    <a:pt x="802026" y="1169556"/>
                    <a:pt x="809575" y="1191805"/>
                    <a:pt x="796066" y="1210081"/>
                  </a:cubicBezTo>
                  <a:cubicBezTo>
                    <a:pt x="815932" y="1204122"/>
                    <a:pt x="830632" y="1199751"/>
                    <a:pt x="853279" y="1193394"/>
                  </a:cubicBezTo>
                  <a:moveTo>
                    <a:pt x="2215263" y="125818"/>
                  </a:moveTo>
                  <a:cubicBezTo>
                    <a:pt x="2230361" y="134956"/>
                    <a:pt x="2221620" y="154027"/>
                    <a:pt x="2233539" y="167933"/>
                  </a:cubicBezTo>
                  <a:cubicBezTo>
                    <a:pt x="2248637" y="185415"/>
                    <a:pt x="2260954" y="188991"/>
                    <a:pt x="2279627" y="179455"/>
                  </a:cubicBezTo>
                  <a:cubicBezTo>
                    <a:pt x="2274859" y="177866"/>
                    <a:pt x="2266516" y="162768"/>
                    <a:pt x="2264132" y="149259"/>
                  </a:cubicBezTo>
                  <a:cubicBezTo>
                    <a:pt x="2264132" y="146478"/>
                    <a:pt x="2271284" y="142902"/>
                    <a:pt x="2274859" y="139724"/>
                  </a:cubicBezTo>
                  <a:cubicBezTo>
                    <a:pt x="2249829" y="153233"/>
                    <a:pt x="2239101" y="109926"/>
                    <a:pt x="2214865" y="125818"/>
                  </a:cubicBezTo>
                  <a:moveTo>
                    <a:pt x="769446" y="1234715"/>
                  </a:moveTo>
                  <a:lnTo>
                    <a:pt x="768254" y="1233126"/>
                  </a:lnTo>
                  <a:cubicBezTo>
                    <a:pt x="759911" y="1212465"/>
                    <a:pt x="746402" y="1229550"/>
                    <a:pt x="739250" y="1232331"/>
                  </a:cubicBezTo>
                  <a:cubicBezTo>
                    <a:pt x="717398" y="1240674"/>
                    <a:pt x="696341" y="1250607"/>
                    <a:pt x="672105" y="1240674"/>
                  </a:cubicBezTo>
                  <a:cubicBezTo>
                    <a:pt x="673297" y="1260540"/>
                    <a:pt x="670516" y="1282392"/>
                    <a:pt x="697136" y="1256567"/>
                  </a:cubicBezTo>
                  <a:cubicBezTo>
                    <a:pt x="703493" y="1250607"/>
                    <a:pt x="716207" y="1249415"/>
                    <a:pt x="726934" y="1250210"/>
                  </a:cubicBezTo>
                  <a:cubicBezTo>
                    <a:pt x="740045" y="1251005"/>
                    <a:pt x="753157" y="1251005"/>
                    <a:pt x="766268" y="1250210"/>
                  </a:cubicBezTo>
                  <a:cubicBezTo>
                    <a:pt x="783749" y="1249415"/>
                    <a:pt x="775803" y="1241866"/>
                    <a:pt x="769844" y="1235112"/>
                  </a:cubicBezTo>
                  <a:moveTo>
                    <a:pt x="146462" y="1827106"/>
                  </a:moveTo>
                  <a:cubicBezTo>
                    <a:pt x="150435" y="1825517"/>
                    <a:pt x="154805" y="1824723"/>
                    <a:pt x="157586" y="1822339"/>
                  </a:cubicBezTo>
                  <a:cubicBezTo>
                    <a:pt x="161957" y="1818763"/>
                    <a:pt x="163546" y="1812406"/>
                    <a:pt x="159573" y="1808830"/>
                  </a:cubicBezTo>
                  <a:cubicBezTo>
                    <a:pt x="152422" y="1803268"/>
                    <a:pt x="149243" y="1810419"/>
                    <a:pt x="146859" y="1815584"/>
                  </a:cubicBezTo>
                  <a:cubicBezTo>
                    <a:pt x="145270" y="1818366"/>
                    <a:pt x="145667" y="1822339"/>
                    <a:pt x="144872" y="1825517"/>
                  </a:cubicBezTo>
                  <a:cubicBezTo>
                    <a:pt x="142886" y="1826312"/>
                    <a:pt x="140899" y="1827106"/>
                    <a:pt x="138516" y="1828298"/>
                  </a:cubicBezTo>
                  <a:cubicBezTo>
                    <a:pt x="139310" y="1829093"/>
                    <a:pt x="140502" y="1831080"/>
                    <a:pt x="140502" y="1831080"/>
                  </a:cubicBezTo>
                  <a:cubicBezTo>
                    <a:pt x="142489" y="1829887"/>
                    <a:pt x="144078" y="1828696"/>
                    <a:pt x="145667" y="1827504"/>
                  </a:cubicBezTo>
                  <a:moveTo>
                    <a:pt x="24885" y="1654276"/>
                  </a:moveTo>
                  <a:lnTo>
                    <a:pt x="56669" y="1654276"/>
                  </a:lnTo>
                  <a:cubicBezTo>
                    <a:pt x="34817" y="1641959"/>
                    <a:pt x="33625" y="1624477"/>
                    <a:pt x="32831" y="1607393"/>
                  </a:cubicBezTo>
                  <a:cubicBezTo>
                    <a:pt x="32036" y="1592693"/>
                    <a:pt x="32831" y="1592693"/>
                    <a:pt x="52299" y="1591103"/>
                  </a:cubicBezTo>
                  <a:cubicBezTo>
                    <a:pt x="59848" y="1590706"/>
                    <a:pt x="59450" y="1590309"/>
                    <a:pt x="61040" y="1585541"/>
                  </a:cubicBezTo>
                  <a:cubicBezTo>
                    <a:pt x="63026" y="1578787"/>
                    <a:pt x="63026" y="1573224"/>
                    <a:pt x="54683" y="1571635"/>
                  </a:cubicBezTo>
                  <a:cubicBezTo>
                    <a:pt x="48723" y="1570840"/>
                    <a:pt x="42366" y="1570840"/>
                    <a:pt x="36804" y="1569648"/>
                  </a:cubicBezTo>
                  <a:cubicBezTo>
                    <a:pt x="32036" y="1568854"/>
                    <a:pt x="23693" y="1574019"/>
                    <a:pt x="23295" y="1562894"/>
                  </a:cubicBezTo>
                  <a:cubicBezTo>
                    <a:pt x="23295" y="1556140"/>
                    <a:pt x="15349" y="1547399"/>
                    <a:pt x="27666" y="1543426"/>
                  </a:cubicBezTo>
                  <a:cubicBezTo>
                    <a:pt x="32434" y="1541837"/>
                    <a:pt x="35612" y="1539850"/>
                    <a:pt x="35215" y="1534685"/>
                  </a:cubicBezTo>
                  <a:cubicBezTo>
                    <a:pt x="34420" y="1527533"/>
                    <a:pt x="28460" y="1527931"/>
                    <a:pt x="23295" y="1527533"/>
                  </a:cubicBezTo>
                  <a:cubicBezTo>
                    <a:pt x="16938" y="1526739"/>
                    <a:pt x="7005" y="1528328"/>
                    <a:pt x="8198" y="1518395"/>
                  </a:cubicBezTo>
                  <a:cubicBezTo>
                    <a:pt x="9389" y="1510052"/>
                    <a:pt x="19322" y="1511641"/>
                    <a:pt x="26076" y="1512038"/>
                  </a:cubicBezTo>
                  <a:cubicBezTo>
                    <a:pt x="33625" y="1512436"/>
                    <a:pt x="41174" y="1514025"/>
                    <a:pt x="49121" y="1515217"/>
                  </a:cubicBezTo>
                  <a:cubicBezTo>
                    <a:pt x="44750" y="1502900"/>
                    <a:pt x="26076" y="1508860"/>
                    <a:pt x="24090" y="1493762"/>
                  </a:cubicBezTo>
                  <a:cubicBezTo>
                    <a:pt x="39585" y="1479061"/>
                    <a:pt x="53094" y="1513627"/>
                    <a:pt x="69781" y="1495351"/>
                  </a:cubicBezTo>
                  <a:cubicBezTo>
                    <a:pt x="65013" y="1486610"/>
                    <a:pt x="54683" y="1485418"/>
                    <a:pt x="47531" y="1480651"/>
                  </a:cubicBezTo>
                  <a:cubicBezTo>
                    <a:pt x="41572" y="1476677"/>
                    <a:pt x="34023" y="1473896"/>
                    <a:pt x="39585" y="1465155"/>
                  </a:cubicBezTo>
                  <a:cubicBezTo>
                    <a:pt x="43955" y="1458004"/>
                    <a:pt x="52299" y="1457209"/>
                    <a:pt x="58259" y="1460785"/>
                  </a:cubicBezTo>
                  <a:cubicBezTo>
                    <a:pt x="67794" y="1466347"/>
                    <a:pt x="78522" y="1470718"/>
                    <a:pt x="86468" y="1483829"/>
                  </a:cubicBezTo>
                  <a:cubicBezTo>
                    <a:pt x="88057" y="1469129"/>
                    <a:pt x="101963" y="1464361"/>
                    <a:pt x="101963" y="1448468"/>
                  </a:cubicBezTo>
                  <a:cubicBezTo>
                    <a:pt x="101963" y="1439728"/>
                    <a:pt x="118253" y="1444098"/>
                    <a:pt x="127391" y="1444495"/>
                  </a:cubicBezTo>
                  <a:cubicBezTo>
                    <a:pt x="137721" y="1444495"/>
                    <a:pt x="130172" y="1454031"/>
                    <a:pt x="131761" y="1456415"/>
                  </a:cubicBezTo>
                  <a:cubicBezTo>
                    <a:pt x="139708" y="1469923"/>
                    <a:pt x="152819" y="1477870"/>
                    <a:pt x="171493" y="1480253"/>
                  </a:cubicBezTo>
                  <a:cubicBezTo>
                    <a:pt x="165135" y="1469923"/>
                    <a:pt x="160368" y="1458401"/>
                    <a:pt x="152024" y="1458004"/>
                  </a:cubicBezTo>
                  <a:cubicBezTo>
                    <a:pt x="133350" y="1456812"/>
                    <a:pt x="143681" y="1444495"/>
                    <a:pt x="141694" y="1436946"/>
                  </a:cubicBezTo>
                  <a:cubicBezTo>
                    <a:pt x="140502" y="1432576"/>
                    <a:pt x="140105" y="1425424"/>
                    <a:pt x="146859" y="1423835"/>
                  </a:cubicBezTo>
                  <a:cubicBezTo>
                    <a:pt x="157189" y="1421451"/>
                    <a:pt x="160368" y="1428206"/>
                    <a:pt x="163149" y="1436549"/>
                  </a:cubicBezTo>
                  <a:cubicBezTo>
                    <a:pt x="166327" y="1446482"/>
                    <a:pt x="172684" y="1439728"/>
                    <a:pt x="177849" y="1438933"/>
                  </a:cubicBezTo>
                  <a:cubicBezTo>
                    <a:pt x="191755" y="1437344"/>
                    <a:pt x="205264" y="1435754"/>
                    <a:pt x="217183" y="1445687"/>
                  </a:cubicBezTo>
                  <a:cubicBezTo>
                    <a:pt x="223143" y="1420259"/>
                    <a:pt x="222746" y="1419862"/>
                    <a:pt x="198907" y="1427808"/>
                  </a:cubicBezTo>
                  <a:cubicBezTo>
                    <a:pt x="191755" y="1430192"/>
                    <a:pt x="185796" y="1427808"/>
                    <a:pt x="180233" y="1424232"/>
                  </a:cubicBezTo>
                  <a:cubicBezTo>
                    <a:pt x="177849" y="1422643"/>
                    <a:pt x="176260" y="1417081"/>
                    <a:pt x="177452" y="1415094"/>
                  </a:cubicBezTo>
                  <a:cubicBezTo>
                    <a:pt x="181028" y="1408340"/>
                    <a:pt x="188180" y="1412313"/>
                    <a:pt x="193742" y="1411916"/>
                  </a:cubicBezTo>
                  <a:cubicBezTo>
                    <a:pt x="206058" y="1411518"/>
                    <a:pt x="217978" y="1411916"/>
                    <a:pt x="235062" y="1411916"/>
                  </a:cubicBezTo>
                  <a:cubicBezTo>
                    <a:pt x="219964" y="1403175"/>
                    <a:pt x="203675" y="1411121"/>
                    <a:pt x="194934" y="1394831"/>
                  </a:cubicBezTo>
                  <a:cubicBezTo>
                    <a:pt x="208045" y="1390064"/>
                    <a:pt x="220362" y="1385693"/>
                    <a:pt x="233870" y="1385693"/>
                  </a:cubicBezTo>
                  <a:cubicBezTo>
                    <a:pt x="240625" y="1385693"/>
                    <a:pt x="247379" y="1386885"/>
                    <a:pt x="253339" y="1380528"/>
                  </a:cubicBezTo>
                  <a:cubicBezTo>
                    <a:pt x="264066" y="1369006"/>
                    <a:pt x="262477" y="1373377"/>
                    <a:pt x="275985" y="1379734"/>
                  </a:cubicBezTo>
                  <a:cubicBezTo>
                    <a:pt x="296645" y="1390064"/>
                    <a:pt x="320484" y="1394434"/>
                    <a:pt x="343131" y="1400394"/>
                  </a:cubicBezTo>
                  <a:cubicBezTo>
                    <a:pt x="349488" y="1401983"/>
                    <a:pt x="349885" y="1394434"/>
                    <a:pt x="351872" y="1389666"/>
                  </a:cubicBezTo>
                  <a:cubicBezTo>
                    <a:pt x="354653" y="1382912"/>
                    <a:pt x="351872" y="1380528"/>
                    <a:pt x="345515" y="1379336"/>
                  </a:cubicBezTo>
                  <a:cubicBezTo>
                    <a:pt x="338761" y="1378144"/>
                    <a:pt x="332404" y="1375363"/>
                    <a:pt x="325252" y="1374966"/>
                  </a:cubicBezTo>
                  <a:cubicBezTo>
                    <a:pt x="291878" y="1372582"/>
                    <a:pt x="292672" y="1372582"/>
                    <a:pt x="285521" y="1342784"/>
                  </a:cubicBezTo>
                  <a:cubicBezTo>
                    <a:pt x="282740" y="1331261"/>
                    <a:pt x="291481" y="1331261"/>
                    <a:pt x="296645" y="1329275"/>
                  </a:cubicBezTo>
                  <a:cubicBezTo>
                    <a:pt x="308565" y="1324110"/>
                    <a:pt x="335980" y="1328480"/>
                    <a:pt x="351872" y="1336824"/>
                  </a:cubicBezTo>
                  <a:lnTo>
                    <a:pt x="351872" y="1316958"/>
                  </a:lnTo>
                  <a:cubicBezTo>
                    <a:pt x="368559" y="1320534"/>
                    <a:pt x="376903" y="1301463"/>
                    <a:pt x="392000" y="1302655"/>
                  </a:cubicBezTo>
                  <a:cubicBezTo>
                    <a:pt x="400344" y="1303052"/>
                    <a:pt x="405112" y="1310204"/>
                    <a:pt x="402330" y="1317753"/>
                  </a:cubicBezTo>
                  <a:cubicBezTo>
                    <a:pt x="393987" y="1341592"/>
                    <a:pt x="411468" y="1330467"/>
                    <a:pt x="421004" y="1333645"/>
                  </a:cubicBezTo>
                  <a:cubicBezTo>
                    <a:pt x="416634" y="1318547"/>
                    <a:pt x="413455" y="1301860"/>
                    <a:pt x="420209" y="1292325"/>
                  </a:cubicBezTo>
                  <a:cubicBezTo>
                    <a:pt x="430142" y="1278022"/>
                    <a:pt x="442856" y="1297093"/>
                    <a:pt x="454776" y="1297490"/>
                  </a:cubicBezTo>
                  <a:cubicBezTo>
                    <a:pt x="456762" y="1298682"/>
                    <a:pt x="458351" y="1299874"/>
                    <a:pt x="460735" y="1300668"/>
                  </a:cubicBezTo>
                  <a:cubicBezTo>
                    <a:pt x="460735" y="1300668"/>
                    <a:pt x="461927" y="1299079"/>
                    <a:pt x="462722" y="1298285"/>
                  </a:cubicBezTo>
                  <a:cubicBezTo>
                    <a:pt x="460338" y="1297490"/>
                    <a:pt x="458351" y="1297093"/>
                    <a:pt x="455967" y="1296298"/>
                  </a:cubicBezTo>
                  <a:cubicBezTo>
                    <a:pt x="456365" y="1278816"/>
                    <a:pt x="469079" y="1280406"/>
                    <a:pt x="480601" y="1281200"/>
                  </a:cubicBezTo>
                  <a:cubicBezTo>
                    <a:pt x="486163" y="1281598"/>
                    <a:pt x="493315" y="1286365"/>
                    <a:pt x="495699" y="1277624"/>
                  </a:cubicBezTo>
                  <a:cubicBezTo>
                    <a:pt x="498082" y="1270473"/>
                    <a:pt x="490136" y="1270075"/>
                    <a:pt x="486560" y="1266897"/>
                  </a:cubicBezTo>
                  <a:cubicBezTo>
                    <a:pt x="484177" y="1264513"/>
                    <a:pt x="480998" y="1262527"/>
                    <a:pt x="478217" y="1260540"/>
                  </a:cubicBezTo>
                  <a:cubicBezTo>
                    <a:pt x="472654" y="1256170"/>
                    <a:pt x="460338" y="1256964"/>
                    <a:pt x="463119" y="1246237"/>
                  </a:cubicBezTo>
                  <a:cubicBezTo>
                    <a:pt x="465106" y="1238688"/>
                    <a:pt x="472257" y="1233126"/>
                    <a:pt x="481395" y="1233523"/>
                  </a:cubicBezTo>
                  <a:cubicBezTo>
                    <a:pt x="491328" y="1233523"/>
                    <a:pt x="492520" y="1223987"/>
                    <a:pt x="500864" y="1220014"/>
                  </a:cubicBezTo>
                  <a:cubicBezTo>
                    <a:pt x="487355" y="1216438"/>
                    <a:pt x="476230" y="1213260"/>
                    <a:pt x="460338" y="1208889"/>
                  </a:cubicBezTo>
                  <a:cubicBezTo>
                    <a:pt x="478614" y="1203724"/>
                    <a:pt x="492520" y="1198957"/>
                    <a:pt x="506426" y="1196573"/>
                  </a:cubicBezTo>
                  <a:cubicBezTo>
                    <a:pt x="516756" y="1194586"/>
                    <a:pt x="531457" y="1187435"/>
                    <a:pt x="532251" y="1208889"/>
                  </a:cubicBezTo>
                  <a:cubicBezTo>
                    <a:pt x="532251" y="1211273"/>
                    <a:pt x="540595" y="1213260"/>
                    <a:pt x="544965" y="1215246"/>
                  </a:cubicBezTo>
                  <a:cubicBezTo>
                    <a:pt x="551720" y="1218425"/>
                    <a:pt x="562447" y="1216836"/>
                    <a:pt x="563639" y="1226769"/>
                  </a:cubicBezTo>
                  <a:cubicBezTo>
                    <a:pt x="564831" y="1236701"/>
                    <a:pt x="554898" y="1240674"/>
                    <a:pt x="548541" y="1246634"/>
                  </a:cubicBezTo>
                  <a:cubicBezTo>
                    <a:pt x="545760" y="1249018"/>
                    <a:pt x="541390" y="1250210"/>
                    <a:pt x="532251" y="1254580"/>
                  </a:cubicBezTo>
                  <a:cubicBezTo>
                    <a:pt x="581121" y="1255772"/>
                    <a:pt x="612111" y="1210479"/>
                    <a:pt x="660186" y="1228358"/>
                  </a:cubicBezTo>
                  <a:cubicBezTo>
                    <a:pt x="655815" y="1218822"/>
                    <a:pt x="659788" y="1208889"/>
                    <a:pt x="645882" y="1211273"/>
                  </a:cubicBezTo>
                  <a:cubicBezTo>
                    <a:pt x="639923" y="1212068"/>
                    <a:pt x="633963" y="1225577"/>
                    <a:pt x="626812" y="1211273"/>
                  </a:cubicBezTo>
                  <a:cubicBezTo>
                    <a:pt x="618865" y="1195381"/>
                    <a:pt x="628003" y="1190613"/>
                    <a:pt x="639923" y="1185448"/>
                  </a:cubicBezTo>
                  <a:cubicBezTo>
                    <a:pt x="675681" y="1169953"/>
                    <a:pt x="698725" y="1138963"/>
                    <a:pt x="722961" y="1110356"/>
                  </a:cubicBezTo>
                  <a:cubicBezTo>
                    <a:pt x="733291" y="1098437"/>
                    <a:pt x="746402" y="1093272"/>
                    <a:pt x="759513" y="1086915"/>
                  </a:cubicBezTo>
                  <a:cubicBezTo>
                    <a:pt x="773022" y="1080558"/>
                    <a:pt x="785339" y="1072612"/>
                    <a:pt x="797655" y="1063473"/>
                  </a:cubicBezTo>
                  <a:cubicBezTo>
                    <a:pt x="808383" y="1055130"/>
                    <a:pt x="824275" y="1047581"/>
                    <a:pt x="838181" y="1040032"/>
                  </a:cubicBezTo>
                  <a:cubicBezTo>
                    <a:pt x="847717" y="1034867"/>
                    <a:pt x="845730" y="1051951"/>
                    <a:pt x="853676" y="1053541"/>
                  </a:cubicBezTo>
                  <a:cubicBezTo>
                    <a:pt x="869966" y="1034867"/>
                    <a:pt x="843744" y="1034867"/>
                    <a:pt x="843346" y="1032483"/>
                  </a:cubicBezTo>
                  <a:cubicBezTo>
                    <a:pt x="843346" y="1011426"/>
                    <a:pt x="824275" y="1020564"/>
                    <a:pt x="815932" y="1013809"/>
                  </a:cubicBezTo>
                  <a:cubicBezTo>
                    <a:pt x="805204" y="1005069"/>
                    <a:pt x="790504" y="1016988"/>
                    <a:pt x="776598" y="1010234"/>
                  </a:cubicBezTo>
                  <a:cubicBezTo>
                    <a:pt x="794874" y="991163"/>
                    <a:pt x="816329" y="996328"/>
                    <a:pt x="836989" y="999904"/>
                  </a:cubicBezTo>
                  <a:cubicBezTo>
                    <a:pt x="848114" y="1001890"/>
                    <a:pt x="859239" y="1006658"/>
                    <a:pt x="868377" y="996725"/>
                  </a:cubicBezTo>
                  <a:cubicBezTo>
                    <a:pt x="870761" y="994341"/>
                    <a:pt x="891023" y="992752"/>
                    <a:pt x="871953" y="983614"/>
                  </a:cubicBezTo>
                  <a:cubicBezTo>
                    <a:pt x="873939" y="980833"/>
                    <a:pt x="875528" y="977654"/>
                    <a:pt x="877912" y="975668"/>
                  </a:cubicBezTo>
                  <a:cubicBezTo>
                    <a:pt x="889037" y="965337"/>
                    <a:pt x="962540" y="961364"/>
                    <a:pt x="973664" y="971297"/>
                  </a:cubicBezTo>
                  <a:cubicBezTo>
                    <a:pt x="985186" y="981627"/>
                    <a:pt x="991941" y="969311"/>
                    <a:pt x="1008628" y="969708"/>
                  </a:cubicBezTo>
                  <a:cubicBezTo>
                    <a:pt x="991146" y="964543"/>
                    <a:pt x="976445" y="968516"/>
                    <a:pt x="976048" y="951829"/>
                  </a:cubicBezTo>
                  <a:cubicBezTo>
                    <a:pt x="976048" y="944280"/>
                    <a:pt x="972472" y="946664"/>
                    <a:pt x="968102" y="947856"/>
                  </a:cubicBezTo>
                  <a:cubicBezTo>
                    <a:pt x="948236" y="952226"/>
                    <a:pt x="942277" y="945472"/>
                    <a:pt x="949428" y="926401"/>
                  </a:cubicBezTo>
                  <a:cubicBezTo>
                    <a:pt x="953401" y="916071"/>
                    <a:pt x="958567" y="904549"/>
                    <a:pt x="971678" y="903357"/>
                  </a:cubicBezTo>
                  <a:cubicBezTo>
                    <a:pt x="980021" y="902562"/>
                    <a:pt x="981611" y="899781"/>
                    <a:pt x="979624" y="891835"/>
                  </a:cubicBezTo>
                  <a:cubicBezTo>
                    <a:pt x="978432" y="887067"/>
                    <a:pt x="978432" y="877929"/>
                    <a:pt x="983994" y="878326"/>
                  </a:cubicBezTo>
                  <a:cubicBezTo>
                    <a:pt x="1011012" y="880313"/>
                    <a:pt x="1003860" y="855679"/>
                    <a:pt x="1013793" y="843760"/>
                  </a:cubicBezTo>
                  <a:cubicBezTo>
                    <a:pt x="1001079" y="838595"/>
                    <a:pt x="987173" y="857269"/>
                    <a:pt x="981213" y="844952"/>
                  </a:cubicBezTo>
                  <a:cubicBezTo>
                    <a:pt x="974856" y="832635"/>
                    <a:pt x="990351" y="827073"/>
                    <a:pt x="1003065" y="821511"/>
                  </a:cubicBezTo>
                  <a:cubicBezTo>
                    <a:pt x="993132" y="817935"/>
                    <a:pt x="983597" y="815154"/>
                    <a:pt x="984392" y="803632"/>
                  </a:cubicBezTo>
                  <a:cubicBezTo>
                    <a:pt x="984392" y="799261"/>
                    <a:pt x="985186" y="794891"/>
                    <a:pt x="990749" y="793699"/>
                  </a:cubicBezTo>
                  <a:cubicBezTo>
                    <a:pt x="1001079" y="791315"/>
                    <a:pt x="1008230" y="796480"/>
                    <a:pt x="1012601" y="804029"/>
                  </a:cubicBezTo>
                  <a:cubicBezTo>
                    <a:pt x="1018163" y="813564"/>
                    <a:pt x="1026109" y="817538"/>
                    <a:pt x="1034056" y="811578"/>
                  </a:cubicBezTo>
                  <a:cubicBezTo>
                    <a:pt x="1042796" y="804824"/>
                    <a:pt x="1062662" y="810386"/>
                    <a:pt x="1059484" y="788534"/>
                  </a:cubicBezTo>
                  <a:cubicBezTo>
                    <a:pt x="1051537" y="790918"/>
                    <a:pt x="1045975" y="803632"/>
                    <a:pt x="1035248" y="796083"/>
                  </a:cubicBezTo>
                  <a:cubicBezTo>
                    <a:pt x="1043989" y="785355"/>
                    <a:pt x="1054716" y="779396"/>
                    <a:pt x="1069417" y="782574"/>
                  </a:cubicBezTo>
                  <a:cubicBezTo>
                    <a:pt x="1051140" y="772244"/>
                    <a:pt x="1070608" y="750789"/>
                    <a:pt x="1055908" y="740856"/>
                  </a:cubicBezTo>
                  <a:cubicBezTo>
                    <a:pt x="1062662" y="732513"/>
                    <a:pt x="1069417" y="736089"/>
                    <a:pt x="1076965" y="740062"/>
                  </a:cubicBezTo>
                  <a:cubicBezTo>
                    <a:pt x="1088090" y="746021"/>
                    <a:pt x="1099612" y="749995"/>
                    <a:pt x="1112326" y="737281"/>
                  </a:cubicBezTo>
                  <a:cubicBezTo>
                    <a:pt x="1105572" y="736486"/>
                    <a:pt x="1100407" y="736089"/>
                    <a:pt x="1095242" y="735691"/>
                  </a:cubicBezTo>
                  <a:cubicBezTo>
                    <a:pt x="1086501" y="734897"/>
                    <a:pt x="1074979" y="733308"/>
                    <a:pt x="1074979" y="723772"/>
                  </a:cubicBezTo>
                  <a:cubicBezTo>
                    <a:pt x="1074979" y="713839"/>
                    <a:pt x="1083322" y="705496"/>
                    <a:pt x="1095242" y="704701"/>
                  </a:cubicBezTo>
                  <a:cubicBezTo>
                    <a:pt x="1098817" y="704701"/>
                    <a:pt x="1102393" y="705496"/>
                    <a:pt x="1105572" y="704701"/>
                  </a:cubicBezTo>
                  <a:cubicBezTo>
                    <a:pt x="1110340" y="703112"/>
                    <a:pt x="1118683" y="713045"/>
                    <a:pt x="1119080" y="701125"/>
                  </a:cubicBezTo>
                  <a:cubicBezTo>
                    <a:pt x="1119080" y="693974"/>
                    <a:pt x="1112326" y="694768"/>
                    <a:pt x="1107161" y="694371"/>
                  </a:cubicBezTo>
                  <a:cubicBezTo>
                    <a:pt x="1102791" y="694371"/>
                    <a:pt x="1098420" y="694371"/>
                    <a:pt x="1093255" y="694371"/>
                  </a:cubicBezTo>
                  <a:cubicBezTo>
                    <a:pt x="1121067" y="670135"/>
                    <a:pt x="1150865" y="658613"/>
                    <a:pt x="1187418" y="662189"/>
                  </a:cubicBezTo>
                  <a:cubicBezTo>
                    <a:pt x="1198145" y="663381"/>
                    <a:pt x="1210065" y="660997"/>
                    <a:pt x="1214435" y="645104"/>
                  </a:cubicBezTo>
                  <a:cubicBezTo>
                    <a:pt x="1218408" y="630404"/>
                    <a:pt x="1236685" y="631198"/>
                    <a:pt x="1247809" y="623252"/>
                  </a:cubicBezTo>
                  <a:cubicBezTo>
                    <a:pt x="1240658" y="618087"/>
                    <a:pt x="1229533" y="624841"/>
                    <a:pt x="1223971" y="615703"/>
                  </a:cubicBezTo>
                  <a:cubicBezTo>
                    <a:pt x="1273237" y="566039"/>
                    <a:pt x="1288335" y="558888"/>
                    <a:pt x="1319723" y="577959"/>
                  </a:cubicBezTo>
                  <a:cubicBezTo>
                    <a:pt x="1322107" y="553325"/>
                    <a:pt x="1321312" y="552531"/>
                    <a:pt x="1299857" y="557298"/>
                  </a:cubicBezTo>
                  <a:cubicBezTo>
                    <a:pt x="1280389" y="562066"/>
                    <a:pt x="1280389" y="561669"/>
                    <a:pt x="1284362" y="542598"/>
                  </a:cubicBezTo>
                  <a:cubicBezTo>
                    <a:pt x="1286349" y="533062"/>
                    <a:pt x="1272045" y="535844"/>
                    <a:pt x="1270853" y="527897"/>
                  </a:cubicBezTo>
                  <a:cubicBezTo>
                    <a:pt x="1287540" y="516773"/>
                    <a:pt x="1296679" y="490947"/>
                    <a:pt x="1324093" y="501675"/>
                  </a:cubicBezTo>
                  <a:cubicBezTo>
                    <a:pt x="1338794" y="514389"/>
                    <a:pt x="1382895" y="515581"/>
                    <a:pt x="1404350" y="499291"/>
                  </a:cubicBezTo>
                  <a:cubicBezTo>
                    <a:pt x="1374154" y="513197"/>
                    <a:pt x="1350316" y="499688"/>
                    <a:pt x="1325682" y="500483"/>
                  </a:cubicBezTo>
                  <a:cubicBezTo>
                    <a:pt x="1324888" y="493729"/>
                    <a:pt x="1328066" y="486974"/>
                    <a:pt x="1333629" y="485385"/>
                  </a:cubicBezTo>
                  <a:cubicBezTo>
                    <a:pt x="1366208" y="475055"/>
                    <a:pt x="1397993" y="459163"/>
                    <a:pt x="1434148" y="470287"/>
                  </a:cubicBezTo>
                  <a:cubicBezTo>
                    <a:pt x="1438916" y="500483"/>
                    <a:pt x="1442492" y="502867"/>
                    <a:pt x="1471496" y="485385"/>
                  </a:cubicBezTo>
                  <a:cubicBezTo>
                    <a:pt x="1448849" y="491742"/>
                    <a:pt x="1454809" y="462341"/>
                    <a:pt x="1435738" y="469095"/>
                  </a:cubicBezTo>
                  <a:cubicBezTo>
                    <a:pt x="1443286" y="453600"/>
                    <a:pt x="1451233" y="438502"/>
                    <a:pt x="1426202" y="430556"/>
                  </a:cubicBezTo>
                  <a:cubicBezTo>
                    <a:pt x="1423818" y="429761"/>
                    <a:pt x="1420640" y="422610"/>
                    <a:pt x="1419448" y="426583"/>
                  </a:cubicBezTo>
                  <a:cubicBezTo>
                    <a:pt x="1413885" y="449230"/>
                    <a:pt x="1389252" y="436516"/>
                    <a:pt x="1378127" y="449627"/>
                  </a:cubicBezTo>
                  <a:cubicBezTo>
                    <a:pt x="1368989" y="460752"/>
                    <a:pt x="1349521" y="457971"/>
                    <a:pt x="1345548" y="452011"/>
                  </a:cubicBezTo>
                  <a:cubicBezTo>
                    <a:pt x="1332039" y="432145"/>
                    <a:pt x="1320120" y="444859"/>
                    <a:pt x="1310187" y="452011"/>
                  </a:cubicBezTo>
                  <a:cubicBezTo>
                    <a:pt x="1294692" y="462341"/>
                    <a:pt x="1300254" y="449627"/>
                    <a:pt x="1299063" y="443667"/>
                  </a:cubicBezTo>
                  <a:lnTo>
                    <a:pt x="1299063" y="443667"/>
                  </a:lnTo>
                  <a:cubicBezTo>
                    <a:pt x="1304227" y="442078"/>
                    <a:pt x="1304227" y="437310"/>
                    <a:pt x="1304625" y="432940"/>
                  </a:cubicBezTo>
                  <a:lnTo>
                    <a:pt x="1304625" y="432940"/>
                  </a:lnTo>
                  <a:cubicBezTo>
                    <a:pt x="1315352" y="428569"/>
                    <a:pt x="1316147" y="421815"/>
                    <a:pt x="1309790" y="412677"/>
                  </a:cubicBezTo>
                  <a:cubicBezTo>
                    <a:pt x="1303036" y="402744"/>
                    <a:pt x="1295884" y="408307"/>
                    <a:pt x="1289527" y="412677"/>
                  </a:cubicBezTo>
                  <a:cubicBezTo>
                    <a:pt x="1279197" y="419431"/>
                    <a:pt x="1268867" y="425391"/>
                    <a:pt x="1255755" y="423007"/>
                  </a:cubicBezTo>
                  <a:cubicBezTo>
                    <a:pt x="1249399" y="421815"/>
                    <a:pt x="1239863" y="424199"/>
                    <a:pt x="1239863" y="414664"/>
                  </a:cubicBezTo>
                  <a:cubicBezTo>
                    <a:pt x="1239863" y="407115"/>
                    <a:pt x="1248604" y="407909"/>
                    <a:pt x="1254564" y="407512"/>
                  </a:cubicBezTo>
                  <a:cubicBezTo>
                    <a:pt x="1257742" y="407512"/>
                    <a:pt x="1260921" y="406717"/>
                    <a:pt x="1264099" y="402347"/>
                  </a:cubicBezTo>
                  <a:cubicBezTo>
                    <a:pt x="1252180" y="402347"/>
                    <a:pt x="1240260" y="402347"/>
                    <a:pt x="1228341" y="402347"/>
                  </a:cubicBezTo>
                  <a:cubicBezTo>
                    <a:pt x="1224368" y="402347"/>
                    <a:pt x="1218805" y="403539"/>
                    <a:pt x="1217216" y="397977"/>
                  </a:cubicBezTo>
                  <a:cubicBezTo>
                    <a:pt x="1215627" y="392811"/>
                    <a:pt x="1219998" y="390428"/>
                    <a:pt x="1223573" y="387646"/>
                  </a:cubicBezTo>
                  <a:cubicBezTo>
                    <a:pt x="1238274" y="376124"/>
                    <a:pt x="1256550" y="370562"/>
                    <a:pt x="1268469" y="353478"/>
                  </a:cubicBezTo>
                  <a:cubicBezTo>
                    <a:pt x="1275224" y="343942"/>
                    <a:pt x="1282773" y="352683"/>
                    <a:pt x="1284759" y="361424"/>
                  </a:cubicBezTo>
                  <a:cubicBezTo>
                    <a:pt x="1295884" y="357848"/>
                    <a:pt x="1288732" y="338777"/>
                    <a:pt x="1301844" y="341956"/>
                  </a:cubicBezTo>
                  <a:cubicBezTo>
                    <a:pt x="1315352" y="344737"/>
                    <a:pt x="1327669" y="353875"/>
                    <a:pt x="1330053" y="369767"/>
                  </a:cubicBezTo>
                  <a:cubicBezTo>
                    <a:pt x="1331245" y="378906"/>
                    <a:pt x="1330450" y="388044"/>
                    <a:pt x="1343562" y="386454"/>
                  </a:cubicBezTo>
                  <a:cubicBezTo>
                    <a:pt x="1348329" y="386057"/>
                    <a:pt x="1357070" y="386454"/>
                    <a:pt x="1354289" y="380097"/>
                  </a:cubicBezTo>
                  <a:cubicBezTo>
                    <a:pt x="1351110" y="371754"/>
                    <a:pt x="1365811" y="357451"/>
                    <a:pt x="1346343" y="355464"/>
                  </a:cubicBezTo>
                  <a:cubicBezTo>
                    <a:pt x="1334821" y="354670"/>
                    <a:pt x="1339191" y="347915"/>
                    <a:pt x="1341575" y="343148"/>
                  </a:cubicBezTo>
                  <a:cubicBezTo>
                    <a:pt x="1354289" y="316130"/>
                    <a:pt x="1376538" y="301032"/>
                    <a:pt x="1404350" y="293086"/>
                  </a:cubicBezTo>
                  <a:cubicBezTo>
                    <a:pt x="1411502" y="291100"/>
                    <a:pt x="1418653" y="292689"/>
                    <a:pt x="1422626" y="299841"/>
                  </a:cubicBezTo>
                  <a:cubicBezTo>
                    <a:pt x="1426997" y="308184"/>
                    <a:pt x="1422626" y="318514"/>
                    <a:pt x="1417461" y="320898"/>
                  </a:cubicBezTo>
                  <a:cubicBezTo>
                    <a:pt x="1384087" y="338777"/>
                    <a:pt x="1396007" y="361424"/>
                    <a:pt x="1410310" y="384468"/>
                  </a:cubicBezTo>
                  <a:cubicBezTo>
                    <a:pt x="1424613" y="373740"/>
                    <a:pt x="1439711" y="361027"/>
                    <a:pt x="1456398" y="350696"/>
                  </a:cubicBezTo>
                  <a:cubicBezTo>
                    <a:pt x="1473880" y="339969"/>
                    <a:pt x="1479045" y="344339"/>
                    <a:pt x="1481031" y="364602"/>
                  </a:cubicBezTo>
                  <a:cubicBezTo>
                    <a:pt x="1481826" y="374535"/>
                    <a:pt x="1487388" y="383673"/>
                    <a:pt x="1491361" y="394798"/>
                  </a:cubicBezTo>
                  <a:cubicBezTo>
                    <a:pt x="1509240" y="386057"/>
                    <a:pt x="1523941" y="371754"/>
                    <a:pt x="1537847" y="359835"/>
                  </a:cubicBezTo>
                  <a:cubicBezTo>
                    <a:pt x="1556918" y="343942"/>
                    <a:pt x="1566850" y="351094"/>
                    <a:pt x="1579962" y="361821"/>
                  </a:cubicBezTo>
                  <a:cubicBezTo>
                    <a:pt x="1584730" y="365794"/>
                    <a:pt x="1586716" y="372151"/>
                    <a:pt x="1594265" y="369370"/>
                  </a:cubicBezTo>
                  <a:cubicBezTo>
                    <a:pt x="1602608" y="366192"/>
                    <a:pt x="1599827" y="360629"/>
                    <a:pt x="1598635" y="354272"/>
                  </a:cubicBezTo>
                  <a:cubicBezTo>
                    <a:pt x="1595059" y="334009"/>
                    <a:pt x="1613733" y="330036"/>
                    <a:pt x="1629626" y="318514"/>
                  </a:cubicBezTo>
                  <a:cubicBezTo>
                    <a:pt x="1603800" y="318514"/>
                    <a:pt x="1584332" y="316130"/>
                    <a:pt x="1564069" y="326063"/>
                  </a:cubicBezTo>
                  <a:cubicBezTo>
                    <a:pt x="1547382" y="334407"/>
                    <a:pt x="1527914" y="340764"/>
                    <a:pt x="1510432" y="324871"/>
                  </a:cubicBezTo>
                  <a:cubicBezTo>
                    <a:pt x="1530695" y="306595"/>
                    <a:pt x="1529503" y="292689"/>
                    <a:pt x="1505664" y="283153"/>
                  </a:cubicBezTo>
                  <a:cubicBezTo>
                    <a:pt x="1521159" y="269248"/>
                    <a:pt x="1539833" y="280770"/>
                    <a:pt x="1556520" y="274413"/>
                  </a:cubicBezTo>
                  <a:cubicBezTo>
                    <a:pt x="1560096" y="269645"/>
                    <a:pt x="1540628" y="262891"/>
                    <a:pt x="1553739" y="261301"/>
                  </a:cubicBezTo>
                  <a:cubicBezTo>
                    <a:pt x="1583140" y="258123"/>
                    <a:pt x="1614925" y="240244"/>
                    <a:pt x="1641942" y="261301"/>
                  </a:cubicBezTo>
                  <a:cubicBezTo>
                    <a:pt x="1660616" y="276002"/>
                    <a:pt x="1677303" y="270042"/>
                    <a:pt x="1695977" y="268850"/>
                  </a:cubicBezTo>
                  <a:cubicBezTo>
                    <a:pt x="1695182" y="265672"/>
                    <a:pt x="1695182" y="263288"/>
                    <a:pt x="1694387" y="262891"/>
                  </a:cubicBezTo>
                  <a:cubicBezTo>
                    <a:pt x="1683660" y="254944"/>
                    <a:pt x="1663397" y="268056"/>
                    <a:pt x="1660218" y="252958"/>
                  </a:cubicBezTo>
                  <a:cubicBezTo>
                    <a:pt x="1658232" y="243025"/>
                    <a:pt x="1678892" y="239846"/>
                    <a:pt x="1686044" y="231106"/>
                  </a:cubicBezTo>
                  <a:cubicBezTo>
                    <a:pt x="1697566" y="217597"/>
                    <a:pt x="1708691" y="206075"/>
                    <a:pt x="1726967" y="201705"/>
                  </a:cubicBezTo>
                  <a:cubicBezTo>
                    <a:pt x="1737694" y="198923"/>
                    <a:pt x="1738886" y="187004"/>
                    <a:pt x="1727762" y="184223"/>
                  </a:cubicBezTo>
                  <a:cubicBezTo>
                    <a:pt x="1719021" y="181839"/>
                    <a:pt x="1718226" y="179455"/>
                    <a:pt x="1719418" y="173098"/>
                  </a:cubicBezTo>
                  <a:cubicBezTo>
                    <a:pt x="1720610" y="166344"/>
                    <a:pt x="1726570" y="166344"/>
                    <a:pt x="1731735" y="166741"/>
                  </a:cubicBezTo>
                  <a:cubicBezTo>
                    <a:pt x="1738489" y="166741"/>
                    <a:pt x="1746038" y="166741"/>
                    <a:pt x="1752395" y="168330"/>
                  </a:cubicBezTo>
                  <a:cubicBezTo>
                    <a:pt x="1759149" y="170317"/>
                    <a:pt x="1766698" y="174687"/>
                    <a:pt x="1771068" y="167536"/>
                  </a:cubicBezTo>
                  <a:cubicBezTo>
                    <a:pt x="1775836" y="159590"/>
                    <a:pt x="1763917" y="160384"/>
                    <a:pt x="1762328" y="154822"/>
                  </a:cubicBezTo>
                  <a:cubicBezTo>
                    <a:pt x="1760739" y="149657"/>
                    <a:pt x="1759149" y="144094"/>
                    <a:pt x="1765506" y="141711"/>
                  </a:cubicBezTo>
                  <a:cubicBezTo>
                    <a:pt x="1771068" y="139724"/>
                    <a:pt x="1777426" y="142108"/>
                    <a:pt x="1778617" y="147273"/>
                  </a:cubicBezTo>
                  <a:cubicBezTo>
                    <a:pt x="1787358" y="183428"/>
                    <a:pt x="1814773" y="183428"/>
                    <a:pt x="1843379" y="182634"/>
                  </a:cubicBezTo>
                  <a:cubicBezTo>
                    <a:pt x="1849736" y="182634"/>
                    <a:pt x="1858874" y="178660"/>
                    <a:pt x="1862053" y="186607"/>
                  </a:cubicBezTo>
                  <a:cubicBezTo>
                    <a:pt x="1865231" y="194553"/>
                    <a:pt x="1854107" y="196937"/>
                    <a:pt x="1851723" y="202897"/>
                  </a:cubicBezTo>
                  <a:cubicBezTo>
                    <a:pt x="1844968" y="219981"/>
                    <a:pt x="1842585" y="237860"/>
                    <a:pt x="1844174" y="259315"/>
                  </a:cubicBezTo>
                  <a:cubicBezTo>
                    <a:pt x="1852120" y="249382"/>
                    <a:pt x="1864039" y="245806"/>
                    <a:pt x="1860066" y="231106"/>
                  </a:cubicBezTo>
                  <a:cubicBezTo>
                    <a:pt x="1857682" y="222762"/>
                    <a:pt x="1863642" y="217597"/>
                    <a:pt x="1872383" y="214021"/>
                  </a:cubicBezTo>
                  <a:cubicBezTo>
                    <a:pt x="1883508" y="209651"/>
                    <a:pt x="1893440" y="202499"/>
                    <a:pt x="1904168" y="196540"/>
                  </a:cubicBezTo>
                  <a:cubicBezTo>
                    <a:pt x="1908936" y="193758"/>
                    <a:pt x="1905360" y="179455"/>
                    <a:pt x="1916882" y="186209"/>
                  </a:cubicBezTo>
                  <a:cubicBezTo>
                    <a:pt x="1924033" y="190183"/>
                    <a:pt x="1928007" y="196937"/>
                    <a:pt x="1927609" y="205678"/>
                  </a:cubicBezTo>
                  <a:cubicBezTo>
                    <a:pt x="1927609" y="218789"/>
                    <a:pt x="1927609" y="231503"/>
                    <a:pt x="1921252" y="243820"/>
                  </a:cubicBezTo>
                  <a:cubicBezTo>
                    <a:pt x="1916882" y="251369"/>
                    <a:pt x="1908936" y="258917"/>
                    <a:pt x="1915293" y="271631"/>
                  </a:cubicBezTo>
                  <a:cubicBezTo>
                    <a:pt x="1926417" y="262891"/>
                    <a:pt x="1932377" y="250177"/>
                    <a:pt x="1949064" y="248190"/>
                  </a:cubicBezTo>
                  <a:cubicBezTo>
                    <a:pt x="1958997" y="246998"/>
                    <a:pt x="1953832" y="227927"/>
                    <a:pt x="1954626" y="217597"/>
                  </a:cubicBezTo>
                  <a:cubicBezTo>
                    <a:pt x="1954626" y="213227"/>
                    <a:pt x="1937939" y="210048"/>
                    <a:pt x="1947077" y="198923"/>
                  </a:cubicBezTo>
                  <a:cubicBezTo>
                    <a:pt x="1955421" y="188593"/>
                    <a:pt x="1966149" y="195745"/>
                    <a:pt x="1975684" y="197334"/>
                  </a:cubicBezTo>
                  <a:cubicBezTo>
                    <a:pt x="1981246" y="188593"/>
                    <a:pt x="1962573" y="188991"/>
                    <a:pt x="1969724" y="181839"/>
                  </a:cubicBezTo>
                  <a:cubicBezTo>
                    <a:pt x="1977273" y="174290"/>
                    <a:pt x="1987603" y="176277"/>
                    <a:pt x="1996344" y="181044"/>
                  </a:cubicBezTo>
                  <a:cubicBezTo>
                    <a:pt x="2015812" y="191374"/>
                    <a:pt x="1988000" y="200115"/>
                    <a:pt x="1997536" y="214816"/>
                  </a:cubicBezTo>
                  <a:cubicBezTo>
                    <a:pt x="2029718" y="171509"/>
                    <a:pt x="2067066" y="192964"/>
                    <a:pt x="2102824" y="207664"/>
                  </a:cubicBezTo>
                  <a:cubicBezTo>
                    <a:pt x="2107989" y="177469"/>
                    <a:pt x="2093685" y="171906"/>
                    <a:pt x="2069052" y="171906"/>
                  </a:cubicBezTo>
                  <a:cubicBezTo>
                    <a:pt x="2049186" y="171906"/>
                    <a:pt x="2027335" y="169522"/>
                    <a:pt x="2010647" y="145286"/>
                  </a:cubicBezTo>
                  <a:cubicBezTo>
                    <a:pt x="2035678" y="149657"/>
                    <a:pt x="2051968" y="128997"/>
                    <a:pt x="2078190" y="140519"/>
                  </a:cubicBezTo>
                  <a:cubicBezTo>
                    <a:pt x="2091302" y="146478"/>
                    <a:pt x="2113551" y="134956"/>
                    <a:pt x="2133019" y="139327"/>
                  </a:cubicBezTo>
                  <a:cubicBezTo>
                    <a:pt x="2138979" y="140916"/>
                    <a:pt x="2147323" y="138929"/>
                    <a:pt x="2154872" y="140916"/>
                  </a:cubicBezTo>
                  <a:cubicBezTo>
                    <a:pt x="2157255" y="141313"/>
                    <a:pt x="2162420" y="140916"/>
                    <a:pt x="2162420" y="140916"/>
                  </a:cubicBezTo>
                  <a:cubicBezTo>
                    <a:pt x="2162420" y="103966"/>
                    <a:pt x="2191822" y="132175"/>
                    <a:pt x="2202151" y="122640"/>
                  </a:cubicBezTo>
                  <a:cubicBezTo>
                    <a:pt x="2217647" y="108734"/>
                    <a:pt x="2235128" y="106350"/>
                    <a:pt x="2254199" y="102774"/>
                  </a:cubicBezTo>
                  <a:cubicBezTo>
                    <a:pt x="2269695" y="99993"/>
                    <a:pt x="2289163" y="94430"/>
                    <a:pt x="2297506" y="83306"/>
                  </a:cubicBezTo>
                  <a:cubicBezTo>
                    <a:pt x="2311015" y="65427"/>
                    <a:pt x="2325318" y="75359"/>
                    <a:pt x="2339224" y="75359"/>
                  </a:cubicBezTo>
                  <a:cubicBezTo>
                    <a:pt x="2346773" y="75359"/>
                    <a:pt x="2353924" y="81716"/>
                    <a:pt x="2351541" y="92047"/>
                  </a:cubicBezTo>
                  <a:cubicBezTo>
                    <a:pt x="2349952" y="99595"/>
                    <a:pt x="2348760" y="105555"/>
                    <a:pt x="2359884" y="104761"/>
                  </a:cubicBezTo>
                  <a:cubicBezTo>
                    <a:pt x="2367036" y="104363"/>
                    <a:pt x="2368625" y="103171"/>
                    <a:pt x="2368625" y="94430"/>
                  </a:cubicBezTo>
                  <a:cubicBezTo>
                    <a:pt x="2368625" y="73770"/>
                    <a:pt x="2388888" y="82114"/>
                    <a:pt x="2400013" y="76154"/>
                  </a:cubicBezTo>
                  <a:cubicBezTo>
                    <a:pt x="2392464" y="65029"/>
                    <a:pt x="2376174" y="69797"/>
                    <a:pt x="2369419" y="58275"/>
                  </a:cubicBezTo>
                  <a:cubicBezTo>
                    <a:pt x="2369817" y="53905"/>
                    <a:pt x="2372996" y="53507"/>
                    <a:pt x="2376571" y="52315"/>
                  </a:cubicBezTo>
                  <a:cubicBezTo>
                    <a:pt x="2387696" y="47945"/>
                    <a:pt x="2401999" y="61454"/>
                    <a:pt x="2411534" y="38409"/>
                  </a:cubicBezTo>
                  <a:cubicBezTo>
                    <a:pt x="2417097" y="25298"/>
                    <a:pt x="2448882" y="26093"/>
                    <a:pt x="2467158" y="35231"/>
                  </a:cubicBezTo>
                  <a:cubicBezTo>
                    <a:pt x="2483845" y="43177"/>
                    <a:pt x="2496957" y="45958"/>
                    <a:pt x="2511260" y="31655"/>
                  </a:cubicBezTo>
                  <a:cubicBezTo>
                    <a:pt x="2505698" y="26887"/>
                    <a:pt x="2500135" y="21325"/>
                    <a:pt x="2492983" y="14571"/>
                  </a:cubicBezTo>
                  <a:cubicBezTo>
                    <a:pt x="2513644" y="5830"/>
                    <a:pt x="2531920" y="-3706"/>
                    <a:pt x="2554964" y="1460"/>
                  </a:cubicBezTo>
                  <a:cubicBezTo>
                    <a:pt x="2569665" y="4638"/>
                    <a:pt x="2581584" y="7817"/>
                    <a:pt x="2579995" y="26093"/>
                  </a:cubicBezTo>
                  <a:cubicBezTo>
                    <a:pt x="2579995" y="27285"/>
                    <a:pt x="2581584" y="28477"/>
                    <a:pt x="2582776" y="29669"/>
                  </a:cubicBezTo>
                  <a:cubicBezTo>
                    <a:pt x="2580392" y="30066"/>
                    <a:pt x="2578008" y="30463"/>
                    <a:pt x="2576021" y="31258"/>
                  </a:cubicBezTo>
                  <a:cubicBezTo>
                    <a:pt x="2565294" y="36026"/>
                    <a:pt x="2552183" y="33244"/>
                    <a:pt x="2543045" y="42780"/>
                  </a:cubicBezTo>
                  <a:cubicBezTo>
                    <a:pt x="2549799" y="52315"/>
                    <a:pt x="2558142" y="38409"/>
                    <a:pt x="2565691" y="45958"/>
                  </a:cubicBezTo>
                  <a:cubicBezTo>
                    <a:pt x="2555362" y="70592"/>
                    <a:pt x="2530728" y="76949"/>
                    <a:pt x="2510068" y="88471"/>
                  </a:cubicBezTo>
                  <a:cubicBezTo>
                    <a:pt x="2499341" y="94430"/>
                    <a:pt x="2483448" y="96020"/>
                    <a:pt x="2497354" y="114693"/>
                  </a:cubicBezTo>
                  <a:cubicBezTo>
                    <a:pt x="2502122" y="120653"/>
                    <a:pt x="2493778" y="127010"/>
                    <a:pt x="2489011" y="132175"/>
                  </a:cubicBezTo>
                  <a:cubicBezTo>
                    <a:pt x="2481462" y="140519"/>
                    <a:pt x="2470734" y="146478"/>
                    <a:pt x="2470734" y="159590"/>
                  </a:cubicBezTo>
                  <a:cubicBezTo>
                    <a:pt x="2492189" y="168330"/>
                    <a:pt x="2510068" y="156411"/>
                    <a:pt x="2515233" y="140121"/>
                  </a:cubicBezTo>
                  <a:cubicBezTo>
                    <a:pt x="2525166" y="108734"/>
                    <a:pt x="2549402" y="93239"/>
                    <a:pt x="2572049" y="75359"/>
                  </a:cubicBezTo>
                  <a:cubicBezTo>
                    <a:pt x="2591119" y="60262"/>
                    <a:pt x="2611383" y="46753"/>
                    <a:pt x="2633632" y="36820"/>
                  </a:cubicBezTo>
                  <a:cubicBezTo>
                    <a:pt x="2639591" y="34039"/>
                    <a:pt x="2646743" y="26887"/>
                    <a:pt x="2652306" y="34039"/>
                  </a:cubicBezTo>
                  <a:cubicBezTo>
                    <a:pt x="2657470" y="40396"/>
                    <a:pt x="2663827" y="50726"/>
                    <a:pt x="2659457" y="57878"/>
                  </a:cubicBezTo>
                  <a:cubicBezTo>
                    <a:pt x="2646743" y="77346"/>
                    <a:pt x="2659060" y="96417"/>
                    <a:pt x="2655087" y="118269"/>
                  </a:cubicBezTo>
                  <a:cubicBezTo>
                    <a:pt x="2668595" y="111515"/>
                    <a:pt x="2677734" y="101582"/>
                    <a:pt x="2692037" y="103966"/>
                  </a:cubicBezTo>
                  <a:cubicBezTo>
                    <a:pt x="2703956" y="105952"/>
                    <a:pt x="2696407" y="84100"/>
                    <a:pt x="2710711" y="86087"/>
                  </a:cubicBezTo>
                  <a:cubicBezTo>
                    <a:pt x="2704750" y="59864"/>
                    <a:pt x="2729781" y="63837"/>
                    <a:pt x="2741701" y="54302"/>
                  </a:cubicBezTo>
                  <a:cubicBezTo>
                    <a:pt x="2736933" y="41588"/>
                    <a:pt x="2722232" y="51123"/>
                    <a:pt x="2713094" y="41191"/>
                  </a:cubicBezTo>
                  <a:cubicBezTo>
                    <a:pt x="2743687" y="20133"/>
                    <a:pt x="2777856" y="8611"/>
                    <a:pt x="2812024" y="7419"/>
                  </a:cubicBezTo>
                  <a:cubicBezTo>
                    <a:pt x="2830698" y="6625"/>
                    <a:pt x="2848975" y="26887"/>
                    <a:pt x="2869237" y="33642"/>
                  </a:cubicBezTo>
                  <a:cubicBezTo>
                    <a:pt x="2875992" y="36026"/>
                    <a:pt x="2873211" y="42780"/>
                    <a:pt x="2868443" y="45958"/>
                  </a:cubicBezTo>
                  <a:cubicBezTo>
                    <a:pt x="2862086" y="50329"/>
                    <a:pt x="2855332" y="54302"/>
                    <a:pt x="2848180" y="56686"/>
                  </a:cubicBezTo>
                  <a:cubicBezTo>
                    <a:pt x="2842221" y="59070"/>
                    <a:pt x="2832288" y="56289"/>
                    <a:pt x="2832288" y="65427"/>
                  </a:cubicBezTo>
                  <a:cubicBezTo>
                    <a:pt x="2832288" y="72976"/>
                    <a:pt x="2841426" y="71386"/>
                    <a:pt x="2846591" y="74168"/>
                  </a:cubicBezTo>
                  <a:cubicBezTo>
                    <a:pt x="2850961" y="76551"/>
                    <a:pt x="2854537" y="80922"/>
                    <a:pt x="2859702" y="85292"/>
                  </a:cubicBezTo>
                  <a:cubicBezTo>
                    <a:pt x="2850167" y="90855"/>
                    <a:pt x="2842221" y="95225"/>
                    <a:pt x="2834274" y="99993"/>
                  </a:cubicBezTo>
                  <a:cubicBezTo>
                    <a:pt x="2861688" y="107939"/>
                    <a:pt x="2863675" y="107144"/>
                    <a:pt x="2875992" y="84100"/>
                  </a:cubicBezTo>
                  <a:cubicBezTo>
                    <a:pt x="2896652" y="45164"/>
                    <a:pt x="2921683" y="34436"/>
                    <a:pt x="2961414" y="47548"/>
                  </a:cubicBezTo>
                  <a:cubicBezTo>
                    <a:pt x="2968565" y="49932"/>
                    <a:pt x="2977703" y="52315"/>
                    <a:pt x="2979690" y="60659"/>
                  </a:cubicBezTo>
                  <a:cubicBezTo>
                    <a:pt x="2983266" y="75359"/>
                    <a:pt x="2992006" y="67811"/>
                    <a:pt x="3000747" y="69400"/>
                  </a:cubicBezTo>
                  <a:cubicBezTo>
                    <a:pt x="3031738" y="74168"/>
                    <a:pt x="3067496" y="63837"/>
                    <a:pt x="3092129" y="94033"/>
                  </a:cubicBezTo>
                  <a:cubicBezTo>
                    <a:pt x="3099281" y="103171"/>
                    <a:pt x="3110008" y="98801"/>
                    <a:pt x="3119147" y="98404"/>
                  </a:cubicBezTo>
                  <a:cubicBezTo>
                    <a:pt x="3139409" y="97609"/>
                    <a:pt x="3159275" y="100390"/>
                    <a:pt x="3177154" y="110323"/>
                  </a:cubicBezTo>
                  <a:cubicBezTo>
                    <a:pt x="3184703" y="114693"/>
                    <a:pt x="3191457" y="120653"/>
                    <a:pt x="3190662" y="130983"/>
                  </a:cubicBezTo>
                  <a:cubicBezTo>
                    <a:pt x="3189470" y="142505"/>
                    <a:pt x="3180332" y="143697"/>
                    <a:pt x="3171989" y="145684"/>
                  </a:cubicBezTo>
                  <a:cubicBezTo>
                    <a:pt x="3142985" y="151643"/>
                    <a:pt x="3114776" y="158398"/>
                    <a:pt x="3087759" y="170714"/>
                  </a:cubicBezTo>
                  <a:cubicBezTo>
                    <a:pt x="3055974" y="185415"/>
                    <a:pt x="3024586" y="171906"/>
                    <a:pt x="2993993" y="165549"/>
                  </a:cubicBezTo>
                  <a:cubicBezTo>
                    <a:pt x="2973731" y="161576"/>
                    <a:pt x="2954262" y="162768"/>
                    <a:pt x="2933999" y="165549"/>
                  </a:cubicBezTo>
                  <a:cubicBezTo>
                    <a:pt x="2958632" y="169522"/>
                    <a:pt x="2983663" y="173098"/>
                    <a:pt x="3008296" y="177071"/>
                  </a:cubicBezTo>
                  <a:cubicBezTo>
                    <a:pt x="3018627" y="178660"/>
                    <a:pt x="3031738" y="176277"/>
                    <a:pt x="3032135" y="193361"/>
                  </a:cubicBezTo>
                  <a:cubicBezTo>
                    <a:pt x="3032135" y="199718"/>
                    <a:pt x="3038492" y="197731"/>
                    <a:pt x="3042068" y="198129"/>
                  </a:cubicBezTo>
                  <a:cubicBezTo>
                    <a:pt x="3074647" y="202897"/>
                    <a:pt x="3107624" y="206870"/>
                    <a:pt x="3140204" y="214419"/>
                  </a:cubicBezTo>
                  <a:cubicBezTo>
                    <a:pt x="3155302" y="217597"/>
                    <a:pt x="3170797" y="207267"/>
                    <a:pt x="3179538" y="229914"/>
                  </a:cubicBezTo>
                  <a:cubicBezTo>
                    <a:pt x="3183908" y="241436"/>
                    <a:pt x="3181524" y="243820"/>
                    <a:pt x="3171591" y="245012"/>
                  </a:cubicBezTo>
                  <a:cubicBezTo>
                    <a:pt x="3155302" y="246998"/>
                    <a:pt x="3140998" y="239846"/>
                    <a:pt x="3126695" y="234284"/>
                  </a:cubicBezTo>
                  <a:cubicBezTo>
                    <a:pt x="3111995" y="228324"/>
                    <a:pt x="3098486" y="221967"/>
                    <a:pt x="3098486" y="248985"/>
                  </a:cubicBezTo>
                  <a:cubicBezTo>
                    <a:pt x="3098486" y="262096"/>
                    <a:pt x="3087362" y="271234"/>
                    <a:pt x="3071469" y="271631"/>
                  </a:cubicBezTo>
                  <a:cubicBezTo>
                    <a:pt x="3038095" y="271631"/>
                    <a:pt x="3009488" y="280372"/>
                    <a:pt x="2997967" y="316925"/>
                  </a:cubicBezTo>
                  <a:cubicBezTo>
                    <a:pt x="2994788" y="326460"/>
                    <a:pt x="2987636" y="333215"/>
                    <a:pt x="2978101" y="326858"/>
                  </a:cubicBezTo>
                  <a:cubicBezTo>
                    <a:pt x="2966579" y="318514"/>
                    <a:pt x="2980088" y="314541"/>
                    <a:pt x="2983663" y="308979"/>
                  </a:cubicBezTo>
                  <a:cubicBezTo>
                    <a:pt x="2988829" y="301032"/>
                    <a:pt x="2995583" y="293881"/>
                    <a:pt x="3000350" y="285935"/>
                  </a:cubicBezTo>
                  <a:cubicBezTo>
                    <a:pt x="3016243" y="259712"/>
                    <a:pt x="3009886" y="237860"/>
                    <a:pt x="2983266" y="222762"/>
                  </a:cubicBezTo>
                  <a:cubicBezTo>
                    <a:pt x="2956249" y="207267"/>
                    <a:pt x="2925258" y="205678"/>
                    <a:pt x="2896255" y="198923"/>
                  </a:cubicBezTo>
                  <a:cubicBezTo>
                    <a:pt x="2876389" y="194553"/>
                    <a:pt x="2858510" y="188196"/>
                    <a:pt x="2843412" y="173495"/>
                  </a:cubicBezTo>
                  <a:cubicBezTo>
                    <a:pt x="2827122" y="157603"/>
                    <a:pt x="2790173" y="156014"/>
                    <a:pt x="2767526" y="170317"/>
                  </a:cubicBezTo>
                  <a:cubicBezTo>
                    <a:pt x="2747660" y="182634"/>
                    <a:pt x="2728192" y="187401"/>
                    <a:pt x="2704353" y="183428"/>
                  </a:cubicBezTo>
                  <a:cubicBezTo>
                    <a:pt x="2664225" y="176674"/>
                    <a:pt x="2600655" y="214021"/>
                    <a:pt x="2583570" y="250971"/>
                  </a:cubicBezTo>
                  <a:cubicBezTo>
                    <a:pt x="2578803" y="260904"/>
                    <a:pt x="2575624" y="272029"/>
                    <a:pt x="2579598" y="281167"/>
                  </a:cubicBezTo>
                  <a:cubicBezTo>
                    <a:pt x="2587941" y="301430"/>
                    <a:pt x="2577611" y="318117"/>
                    <a:pt x="2573638" y="336393"/>
                  </a:cubicBezTo>
                  <a:cubicBezTo>
                    <a:pt x="2570459" y="350299"/>
                    <a:pt x="2560924" y="357053"/>
                    <a:pt x="2547018" y="355464"/>
                  </a:cubicBezTo>
                  <a:cubicBezTo>
                    <a:pt x="2527550" y="353080"/>
                    <a:pt x="2517219" y="363808"/>
                    <a:pt x="2512055" y="379700"/>
                  </a:cubicBezTo>
                  <a:cubicBezTo>
                    <a:pt x="2506095" y="397579"/>
                    <a:pt x="2495765" y="399963"/>
                    <a:pt x="2479872" y="392811"/>
                  </a:cubicBezTo>
                  <a:cubicBezTo>
                    <a:pt x="2463980" y="385660"/>
                    <a:pt x="2448088" y="378906"/>
                    <a:pt x="2431400" y="374138"/>
                  </a:cubicBezTo>
                  <a:cubicBezTo>
                    <a:pt x="2395642" y="363808"/>
                    <a:pt x="2359884" y="351491"/>
                    <a:pt x="2324126" y="375727"/>
                  </a:cubicBezTo>
                  <a:cubicBezTo>
                    <a:pt x="2277641" y="406717"/>
                    <a:pt x="2233936" y="386852"/>
                    <a:pt x="2193013" y="363808"/>
                  </a:cubicBezTo>
                  <a:cubicBezTo>
                    <a:pt x="2165996" y="348710"/>
                    <a:pt x="2141363" y="328844"/>
                    <a:pt x="2116730" y="310171"/>
                  </a:cubicBezTo>
                  <a:cubicBezTo>
                    <a:pt x="2076998" y="279975"/>
                    <a:pt x="2039651" y="281167"/>
                    <a:pt x="2002304" y="313349"/>
                  </a:cubicBezTo>
                  <a:cubicBezTo>
                    <a:pt x="1988398" y="325268"/>
                    <a:pt x="1968930" y="317720"/>
                    <a:pt x="1953037" y="324077"/>
                  </a:cubicBezTo>
                  <a:cubicBezTo>
                    <a:pt x="1947475" y="326063"/>
                    <a:pt x="1941118" y="325268"/>
                    <a:pt x="1935158" y="326858"/>
                  </a:cubicBezTo>
                  <a:cubicBezTo>
                    <a:pt x="1902181" y="334407"/>
                    <a:pt x="1902181" y="334407"/>
                    <a:pt x="1920855" y="361027"/>
                  </a:cubicBezTo>
                  <a:cubicBezTo>
                    <a:pt x="1925623" y="368178"/>
                    <a:pt x="1924431" y="374138"/>
                    <a:pt x="1918868" y="379700"/>
                  </a:cubicBezTo>
                  <a:cubicBezTo>
                    <a:pt x="1912909" y="386057"/>
                    <a:pt x="1907346" y="393606"/>
                    <a:pt x="1900195" y="397977"/>
                  </a:cubicBezTo>
                  <a:cubicBezTo>
                    <a:pt x="1883508" y="407512"/>
                    <a:pt x="1881918" y="418637"/>
                    <a:pt x="1895427" y="435324"/>
                  </a:cubicBezTo>
                  <a:cubicBezTo>
                    <a:pt x="1840201" y="412280"/>
                    <a:pt x="1781001" y="428172"/>
                    <a:pt x="1726967" y="408307"/>
                  </a:cubicBezTo>
                  <a:cubicBezTo>
                    <a:pt x="1715048" y="403936"/>
                    <a:pt x="1703128" y="402744"/>
                    <a:pt x="1691209" y="403539"/>
                  </a:cubicBezTo>
                  <a:cubicBezTo>
                    <a:pt x="1674125" y="405128"/>
                    <a:pt x="1664192" y="414664"/>
                    <a:pt x="1663000" y="431748"/>
                  </a:cubicBezTo>
                  <a:cubicBezTo>
                    <a:pt x="1662205" y="442078"/>
                    <a:pt x="1663000" y="452805"/>
                    <a:pt x="1663000" y="463136"/>
                  </a:cubicBezTo>
                  <a:cubicBezTo>
                    <a:pt x="1662205" y="487769"/>
                    <a:pt x="1651080" y="496510"/>
                    <a:pt x="1628036" y="490550"/>
                  </a:cubicBezTo>
                  <a:cubicBezTo>
                    <a:pt x="1559699" y="473068"/>
                    <a:pt x="1520762" y="488961"/>
                    <a:pt x="1485004" y="549352"/>
                  </a:cubicBezTo>
                  <a:cubicBezTo>
                    <a:pt x="1475072" y="566437"/>
                    <a:pt x="1458782" y="573986"/>
                    <a:pt x="1441697" y="581137"/>
                  </a:cubicBezTo>
                  <a:cubicBezTo>
                    <a:pt x="1422626" y="589481"/>
                    <a:pt x="1421435" y="599811"/>
                    <a:pt x="1437327" y="612922"/>
                  </a:cubicBezTo>
                  <a:cubicBezTo>
                    <a:pt x="1475072" y="643118"/>
                    <a:pt x="1474674" y="642720"/>
                    <a:pt x="1435738" y="669738"/>
                  </a:cubicBezTo>
                  <a:cubicBezTo>
                    <a:pt x="1412296" y="686027"/>
                    <a:pt x="1389252" y="703509"/>
                    <a:pt x="1370181" y="724964"/>
                  </a:cubicBezTo>
                  <a:cubicBezTo>
                    <a:pt x="1364222" y="731321"/>
                    <a:pt x="1355481" y="738870"/>
                    <a:pt x="1355878" y="746021"/>
                  </a:cubicBezTo>
                  <a:cubicBezTo>
                    <a:pt x="1357070" y="790520"/>
                    <a:pt x="1322107" y="789726"/>
                    <a:pt x="1293898" y="796083"/>
                  </a:cubicBezTo>
                  <a:cubicBezTo>
                    <a:pt x="1276416" y="800056"/>
                    <a:pt x="1253769" y="788534"/>
                    <a:pt x="1241055" y="801645"/>
                  </a:cubicBezTo>
                  <a:cubicBezTo>
                    <a:pt x="1228738" y="814359"/>
                    <a:pt x="1244234" y="834622"/>
                    <a:pt x="1243836" y="851706"/>
                  </a:cubicBezTo>
                  <a:cubicBezTo>
                    <a:pt x="1243439" y="878724"/>
                    <a:pt x="1237479" y="904946"/>
                    <a:pt x="1237082" y="931963"/>
                  </a:cubicBezTo>
                  <a:cubicBezTo>
                    <a:pt x="1237082" y="951432"/>
                    <a:pt x="1217614" y="963748"/>
                    <a:pt x="1205297" y="977654"/>
                  </a:cubicBezTo>
                  <a:cubicBezTo>
                    <a:pt x="1185829" y="999904"/>
                    <a:pt x="1163579" y="1019372"/>
                    <a:pt x="1145303" y="1042813"/>
                  </a:cubicBezTo>
                  <a:cubicBezTo>
                    <a:pt x="1127424" y="1066652"/>
                    <a:pt x="1127821" y="1071420"/>
                    <a:pt x="1155633" y="1079366"/>
                  </a:cubicBezTo>
                  <a:cubicBezTo>
                    <a:pt x="1163182" y="1081353"/>
                    <a:pt x="1169936" y="1085326"/>
                    <a:pt x="1177088" y="1088107"/>
                  </a:cubicBezTo>
                  <a:cubicBezTo>
                    <a:pt x="1197351" y="1095656"/>
                    <a:pt x="1198543" y="1111946"/>
                    <a:pt x="1195364" y="1129030"/>
                  </a:cubicBezTo>
                  <a:cubicBezTo>
                    <a:pt x="1192186" y="1144922"/>
                    <a:pt x="1177882" y="1147306"/>
                    <a:pt x="1164771" y="1146909"/>
                  </a:cubicBezTo>
                  <a:cubicBezTo>
                    <a:pt x="1138151" y="1146114"/>
                    <a:pt x="1111134" y="1144128"/>
                    <a:pt x="1084514" y="1141744"/>
                  </a:cubicBezTo>
                  <a:cubicBezTo>
                    <a:pt x="1027699" y="1136579"/>
                    <a:pt x="995119" y="1173131"/>
                    <a:pt x="965321" y="1212465"/>
                  </a:cubicBezTo>
                  <a:cubicBezTo>
                    <a:pt x="954991" y="1225974"/>
                    <a:pt x="949031" y="1242661"/>
                    <a:pt x="941482" y="1258553"/>
                  </a:cubicBezTo>
                  <a:cubicBezTo>
                    <a:pt x="937112" y="1268089"/>
                    <a:pt x="934331" y="1279611"/>
                    <a:pt x="939495" y="1288352"/>
                  </a:cubicBezTo>
                  <a:cubicBezTo>
                    <a:pt x="958964" y="1320137"/>
                    <a:pt x="943866" y="1352319"/>
                    <a:pt x="940687" y="1384104"/>
                  </a:cubicBezTo>
                  <a:cubicBezTo>
                    <a:pt x="939098" y="1402778"/>
                    <a:pt x="947442" y="1418273"/>
                    <a:pt x="956580" y="1432179"/>
                  </a:cubicBezTo>
                  <a:cubicBezTo>
                    <a:pt x="966910" y="1448071"/>
                    <a:pt x="966910" y="1462374"/>
                    <a:pt x="961745" y="1479061"/>
                  </a:cubicBezTo>
                  <a:cubicBezTo>
                    <a:pt x="958169" y="1489789"/>
                    <a:pt x="954196" y="1500119"/>
                    <a:pt x="951415" y="1511244"/>
                  </a:cubicBezTo>
                  <a:cubicBezTo>
                    <a:pt x="942277" y="1546604"/>
                    <a:pt x="954991" y="1569648"/>
                    <a:pt x="989954" y="1581965"/>
                  </a:cubicBezTo>
                  <a:cubicBezTo>
                    <a:pt x="999092" y="1585144"/>
                    <a:pt x="1007833" y="1588322"/>
                    <a:pt x="1016574" y="1591898"/>
                  </a:cubicBezTo>
                  <a:cubicBezTo>
                    <a:pt x="1028493" y="1597063"/>
                    <a:pt x="1044783" y="1602228"/>
                    <a:pt x="1040413" y="1617723"/>
                  </a:cubicBezTo>
                  <a:cubicBezTo>
                    <a:pt x="1036440" y="1632821"/>
                    <a:pt x="1032864" y="1650303"/>
                    <a:pt x="1007436" y="1650700"/>
                  </a:cubicBezTo>
                  <a:cubicBezTo>
                    <a:pt x="973267" y="1651892"/>
                    <a:pt x="962540" y="1674141"/>
                    <a:pt x="977240" y="1704734"/>
                  </a:cubicBezTo>
                  <a:cubicBezTo>
                    <a:pt x="982405" y="1715462"/>
                    <a:pt x="987173" y="1726587"/>
                    <a:pt x="995914" y="1735725"/>
                  </a:cubicBezTo>
                  <a:cubicBezTo>
                    <a:pt x="1008628" y="1749233"/>
                    <a:pt x="1014190" y="1764728"/>
                    <a:pt x="1001476" y="1782210"/>
                  </a:cubicBezTo>
                  <a:cubicBezTo>
                    <a:pt x="998695" y="1786183"/>
                    <a:pt x="996311" y="1792143"/>
                    <a:pt x="997106" y="1796911"/>
                  </a:cubicBezTo>
                  <a:cubicBezTo>
                    <a:pt x="1003065" y="1830682"/>
                    <a:pt x="981213" y="1838231"/>
                    <a:pt x="955388" y="1843793"/>
                  </a:cubicBezTo>
                  <a:cubicBezTo>
                    <a:pt x="935125" y="1848164"/>
                    <a:pt x="908505" y="1847369"/>
                    <a:pt x="920027" y="1882333"/>
                  </a:cubicBezTo>
                  <a:cubicBezTo>
                    <a:pt x="920822" y="1885114"/>
                    <a:pt x="914862" y="1890676"/>
                    <a:pt x="911684" y="1894649"/>
                  </a:cubicBezTo>
                  <a:cubicBezTo>
                    <a:pt x="899367" y="1911734"/>
                    <a:pt x="893407" y="1929215"/>
                    <a:pt x="902943" y="1950273"/>
                  </a:cubicBezTo>
                  <a:cubicBezTo>
                    <a:pt x="914465" y="1975304"/>
                    <a:pt x="902148" y="1996758"/>
                    <a:pt x="891818" y="2022584"/>
                  </a:cubicBezTo>
                  <a:cubicBezTo>
                    <a:pt x="875131" y="1999540"/>
                    <a:pt x="860033" y="1984442"/>
                    <a:pt x="830235" y="1994375"/>
                  </a:cubicBezTo>
                  <a:cubicBezTo>
                    <a:pt x="809575" y="2001129"/>
                    <a:pt x="771830" y="1969344"/>
                    <a:pt x="766665" y="1945903"/>
                  </a:cubicBezTo>
                  <a:cubicBezTo>
                    <a:pt x="763884" y="1934380"/>
                    <a:pt x="763089" y="1924845"/>
                    <a:pt x="747197" y="1925242"/>
                  </a:cubicBezTo>
                  <a:cubicBezTo>
                    <a:pt x="742032" y="1925242"/>
                    <a:pt x="737264" y="1916104"/>
                    <a:pt x="729715" y="1924050"/>
                  </a:cubicBezTo>
                  <a:cubicBezTo>
                    <a:pt x="721769" y="1932791"/>
                    <a:pt x="731304" y="1936367"/>
                    <a:pt x="733688" y="1941532"/>
                  </a:cubicBezTo>
                  <a:cubicBezTo>
                    <a:pt x="742826" y="1962590"/>
                    <a:pt x="742429" y="1978879"/>
                    <a:pt x="719782" y="1992785"/>
                  </a:cubicBezTo>
                  <a:cubicBezTo>
                    <a:pt x="706274" y="2001129"/>
                    <a:pt x="691176" y="2007486"/>
                    <a:pt x="680051" y="2021392"/>
                  </a:cubicBezTo>
                  <a:cubicBezTo>
                    <a:pt x="672105" y="2031324"/>
                    <a:pt x="658199" y="2019803"/>
                    <a:pt x="647869" y="2014637"/>
                  </a:cubicBezTo>
                  <a:cubicBezTo>
                    <a:pt x="640320" y="2010664"/>
                    <a:pt x="636744" y="2005102"/>
                    <a:pt x="632374" y="2018610"/>
                  </a:cubicBezTo>
                  <a:cubicBezTo>
                    <a:pt x="629593" y="2028146"/>
                    <a:pt x="619660" y="2034900"/>
                    <a:pt x="609727" y="2038873"/>
                  </a:cubicBezTo>
                  <a:cubicBezTo>
                    <a:pt x="593835" y="2045230"/>
                    <a:pt x="589464" y="2072248"/>
                    <a:pt x="565626" y="2064699"/>
                  </a:cubicBezTo>
                  <a:cubicBezTo>
                    <a:pt x="564831" y="2095292"/>
                    <a:pt x="529470" y="2093305"/>
                    <a:pt x="517551" y="2116747"/>
                  </a:cubicBezTo>
                  <a:cubicBezTo>
                    <a:pt x="504440" y="2141380"/>
                    <a:pt x="472654" y="2147340"/>
                    <a:pt x="447227" y="2158067"/>
                  </a:cubicBezTo>
                  <a:cubicBezTo>
                    <a:pt x="423388" y="2168000"/>
                    <a:pt x="397165" y="2173165"/>
                    <a:pt x="374518" y="2185879"/>
                  </a:cubicBezTo>
                  <a:cubicBezTo>
                    <a:pt x="373724" y="2186276"/>
                    <a:pt x="372930" y="2187071"/>
                    <a:pt x="372135" y="2187071"/>
                  </a:cubicBezTo>
                  <a:cubicBezTo>
                    <a:pt x="324855" y="2191838"/>
                    <a:pt x="277972" y="2184687"/>
                    <a:pt x="231089" y="2178330"/>
                  </a:cubicBezTo>
                  <a:cubicBezTo>
                    <a:pt x="217978" y="2176343"/>
                    <a:pt x="212416" y="2166808"/>
                    <a:pt x="223938" y="2154491"/>
                  </a:cubicBezTo>
                  <a:cubicBezTo>
                    <a:pt x="172287" y="2147340"/>
                    <a:pt x="128980" y="2127474"/>
                    <a:pt x="94017" y="2091319"/>
                  </a:cubicBezTo>
                  <a:cubicBezTo>
                    <a:pt x="80508" y="2077413"/>
                    <a:pt x="71767" y="2061123"/>
                    <a:pt x="79316" y="2040065"/>
                  </a:cubicBezTo>
                  <a:cubicBezTo>
                    <a:pt x="90838" y="2007486"/>
                    <a:pt x="90441" y="2007486"/>
                    <a:pt x="124610" y="2023378"/>
                  </a:cubicBezTo>
                  <a:cubicBezTo>
                    <a:pt x="130569" y="2026160"/>
                    <a:pt x="136926" y="2028941"/>
                    <a:pt x="143283" y="2031722"/>
                  </a:cubicBezTo>
                  <a:cubicBezTo>
                    <a:pt x="152819" y="2014637"/>
                    <a:pt x="124212" y="2003115"/>
                    <a:pt x="133350" y="1997950"/>
                  </a:cubicBezTo>
                  <a:cubicBezTo>
                    <a:pt x="146064" y="1990799"/>
                    <a:pt x="146859" y="1974906"/>
                    <a:pt x="162354" y="1973317"/>
                  </a:cubicBezTo>
                  <a:cubicBezTo>
                    <a:pt x="154011" y="1957822"/>
                    <a:pt x="126994" y="1961795"/>
                    <a:pt x="131364" y="1937162"/>
                  </a:cubicBezTo>
                  <a:cubicBezTo>
                    <a:pt x="123418" y="1960206"/>
                    <a:pt x="99182" y="1972920"/>
                    <a:pt x="70973" y="1967357"/>
                  </a:cubicBezTo>
                  <a:cubicBezTo>
                    <a:pt x="60643" y="1965371"/>
                    <a:pt x="54286" y="1962987"/>
                    <a:pt x="53094" y="1976496"/>
                  </a:cubicBezTo>
                  <a:cubicBezTo>
                    <a:pt x="52696" y="1984044"/>
                    <a:pt x="49121" y="1991593"/>
                    <a:pt x="40380" y="1988018"/>
                  </a:cubicBezTo>
                  <a:cubicBezTo>
                    <a:pt x="32831" y="1984839"/>
                    <a:pt x="25679" y="1979277"/>
                    <a:pt x="30447" y="1967755"/>
                  </a:cubicBezTo>
                  <a:cubicBezTo>
                    <a:pt x="37201" y="1951862"/>
                    <a:pt x="42366" y="1935175"/>
                    <a:pt x="47134" y="1918885"/>
                  </a:cubicBezTo>
                  <a:cubicBezTo>
                    <a:pt x="49121" y="1912131"/>
                    <a:pt x="60245" y="1904582"/>
                    <a:pt x="49915" y="1898623"/>
                  </a:cubicBezTo>
                  <a:cubicBezTo>
                    <a:pt x="40777" y="1893060"/>
                    <a:pt x="39982" y="1908555"/>
                    <a:pt x="31639" y="1910542"/>
                  </a:cubicBezTo>
                  <a:cubicBezTo>
                    <a:pt x="26871" y="1892265"/>
                    <a:pt x="20911" y="1874386"/>
                    <a:pt x="49518" y="1871208"/>
                  </a:cubicBezTo>
                  <a:cubicBezTo>
                    <a:pt x="51107" y="1871208"/>
                    <a:pt x="53491" y="1867632"/>
                    <a:pt x="53094" y="1865646"/>
                  </a:cubicBezTo>
                  <a:cubicBezTo>
                    <a:pt x="48723" y="1839423"/>
                    <a:pt x="71767" y="1840615"/>
                    <a:pt x="85673" y="1834258"/>
                  </a:cubicBezTo>
                  <a:cubicBezTo>
                    <a:pt x="91235" y="1831477"/>
                    <a:pt x="102360" y="1829490"/>
                    <a:pt x="105141" y="1840615"/>
                  </a:cubicBezTo>
                  <a:cubicBezTo>
                    <a:pt x="107923" y="1852137"/>
                    <a:pt x="99182" y="1856110"/>
                    <a:pt x="90441" y="1858097"/>
                  </a:cubicBezTo>
                  <a:cubicBezTo>
                    <a:pt x="86865" y="1858891"/>
                    <a:pt x="82495" y="1856507"/>
                    <a:pt x="78124" y="1855316"/>
                  </a:cubicBezTo>
                  <a:cubicBezTo>
                    <a:pt x="76535" y="1866043"/>
                    <a:pt x="87262" y="1872797"/>
                    <a:pt x="83686" y="1883127"/>
                  </a:cubicBezTo>
                  <a:cubicBezTo>
                    <a:pt x="80508" y="1891868"/>
                    <a:pt x="83686" y="1898623"/>
                    <a:pt x="92825" y="1900609"/>
                  </a:cubicBezTo>
                  <a:cubicBezTo>
                    <a:pt x="103552" y="1902596"/>
                    <a:pt x="113088" y="1901404"/>
                    <a:pt x="120636" y="1891471"/>
                  </a:cubicBezTo>
                  <a:cubicBezTo>
                    <a:pt x="124610" y="1885908"/>
                    <a:pt x="122623" y="1882730"/>
                    <a:pt x="118650" y="1881935"/>
                  </a:cubicBezTo>
                  <a:cubicBezTo>
                    <a:pt x="99579" y="1876770"/>
                    <a:pt x="104347" y="1867632"/>
                    <a:pt x="114677" y="1858494"/>
                  </a:cubicBezTo>
                  <a:cubicBezTo>
                    <a:pt x="130967" y="1843793"/>
                    <a:pt x="115472" y="1832669"/>
                    <a:pt x="110307" y="1821941"/>
                  </a:cubicBezTo>
                  <a:cubicBezTo>
                    <a:pt x="104347" y="1810022"/>
                    <a:pt x="93222" y="1806843"/>
                    <a:pt x="80111" y="1813995"/>
                  </a:cubicBezTo>
                  <a:cubicBezTo>
                    <a:pt x="66602" y="1821147"/>
                    <a:pt x="57464" y="1818366"/>
                    <a:pt x="53094" y="1802076"/>
                  </a:cubicBezTo>
                  <a:cubicBezTo>
                    <a:pt x="49121" y="1787773"/>
                    <a:pt x="29652" y="1773867"/>
                    <a:pt x="55080" y="1760358"/>
                  </a:cubicBezTo>
                  <a:cubicBezTo>
                    <a:pt x="60643" y="1757180"/>
                    <a:pt x="57464" y="1752014"/>
                    <a:pt x="51902" y="1748439"/>
                  </a:cubicBezTo>
                  <a:cubicBezTo>
                    <a:pt x="44750" y="1744068"/>
                    <a:pt x="35215" y="1746849"/>
                    <a:pt x="29652" y="1743274"/>
                  </a:cubicBezTo>
                  <a:cubicBezTo>
                    <a:pt x="22103" y="1738109"/>
                    <a:pt x="1443" y="1736519"/>
                    <a:pt x="16144" y="1717448"/>
                  </a:cubicBezTo>
                  <a:cubicBezTo>
                    <a:pt x="20514" y="1711489"/>
                    <a:pt x="24487" y="1699967"/>
                    <a:pt x="21706" y="1694404"/>
                  </a:cubicBezTo>
                  <a:cubicBezTo>
                    <a:pt x="7005" y="1667387"/>
                    <a:pt x="28858" y="1684074"/>
                    <a:pt x="38393" y="1681293"/>
                  </a:cubicBezTo>
                  <a:cubicBezTo>
                    <a:pt x="28063" y="1674141"/>
                    <a:pt x="26474" y="1664606"/>
                    <a:pt x="27666" y="1654276"/>
                  </a:cubicBezTo>
                  <a:lnTo>
                    <a:pt x="27666" y="1654276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15" name="Free-form: Shape 317">
              <a:extLst>
                <a:ext uri="{FF2B5EF4-FFF2-40B4-BE49-F238E27FC236}">
                  <a16:creationId xmlns:a16="http://schemas.microsoft.com/office/drawing/2014/main" id="{193F9980-1672-F4B5-D7C8-337B5D83DBF9}"/>
                </a:ext>
              </a:extLst>
            </p:cNvPr>
            <p:cNvSpPr/>
            <p:nvPr/>
          </p:nvSpPr>
          <p:spPr>
            <a:xfrm>
              <a:off x="7578415" y="3055360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16" name="Free-form: Shape 318">
              <a:extLst>
                <a:ext uri="{FF2B5EF4-FFF2-40B4-BE49-F238E27FC236}">
                  <a16:creationId xmlns:a16="http://schemas.microsoft.com/office/drawing/2014/main" id="{5EC5286A-0EBC-29E9-0B20-98BA6CBF679F}"/>
                </a:ext>
              </a:extLst>
            </p:cNvPr>
            <p:cNvSpPr/>
            <p:nvPr/>
          </p:nvSpPr>
          <p:spPr>
            <a:xfrm>
              <a:off x="4283511" y="3060525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17" name="Free-form: Shape 319">
              <a:extLst>
                <a:ext uri="{FF2B5EF4-FFF2-40B4-BE49-F238E27FC236}">
                  <a16:creationId xmlns:a16="http://schemas.microsoft.com/office/drawing/2014/main" id="{ADBD5EB3-58E2-B619-AEC5-6AE41C33D271}"/>
                </a:ext>
              </a:extLst>
            </p:cNvPr>
            <p:cNvSpPr/>
            <p:nvPr/>
          </p:nvSpPr>
          <p:spPr>
            <a:xfrm>
              <a:off x="6086029" y="2511441"/>
              <a:ext cx="979070" cy="568553"/>
            </a:xfrm>
            <a:custGeom>
              <a:avLst/>
              <a:gdLst>
                <a:gd name="connsiteX0" fmla="*/ 168147 w 979070"/>
                <a:gd name="connsiteY0" fmla="*/ 198656 h 568553"/>
                <a:gd name="connsiteX1" fmla="*/ 164969 w 979070"/>
                <a:gd name="connsiteY1" fmla="*/ 132305 h 568553"/>
                <a:gd name="connsiteX2" fmla="*/ 109345 w 979070"/>
                <a:gd name="connsiteY2" fmla="*/ 138265 h 568553"/>
                <a:gd name="connsiteX3" fmla="*/ 112921 w 979070"/>
                <a:gd name="connsiteY3" fmla="*/ 182366 h 568553"/>
                <a:gd name="connsiteX4" fmla="*/ 168147 w 979070"/>
                <a:gd name="connsiteY4" fmla="*/ 199053 h 568553"/>
                <a:gd name="connsiteX5" fmla="*/ 94644 w 979070"/>
                <a:gd name="connsiteY5" fmla="*/ 201834 h 568553"/>
                <a:gd name="connsiteX6" fmla="*/ 81930 w 979070"/>
                <a:gd name="connsiteY6" fmla="*/ 196669 h 568553"/>
                <a:gd name="connsiteX7" fmla="*/ 69216 w 979070"/>
                <a:gd name="connsiteY7" fmla="*/ 205013 h 568553"/>
                <a:gd name="connsiteX8" fmla="*/ 81930 w 979070"/>
                <a:gd name="connsiteY8" fmla="*/ 221700 h 568553"/>
                <a:gd name="connsiteX9" fmla="*/ 94644 w 979070"/>
                <a:gd name="connsiteY9" fmla="*/ 201834 h 568553"/>
                <a:gd name="connsiteX10" fmla="*/ 34253 w 979070"/>
                <a:gd name="connsiteY10" fmla="*/ 314274 h 568553"/>
                <a:gd name="connsiteX11" fmla="*/ 14785 w 979070"/>
                <a:gd name="connsiteY11" fmla="*/ 299176 h 568553"/>
                <a:gd name="connsiteX12" fmla="*/ 16771 w 979070"/>
                <a:gd name="connsiteY12" fmla="*/ 324604 h 568553"/>
                <a:gd name="connsiteX13" fmla="*/ 37034 w 979070"/>
                <a:gd name="connsiteY13" fmla="*/ 335728 h 568553"/>
                <a:gd name="connsiteX14" fmla="*/ 34253 w 979070"/>
                <a:gd name="connsiteY14" fmla="*/ 313876 h 568553"/>
                <a:gd name="connsiteX15" fmla="*/ 370379 w 979070"/>
                <a:gd name="connsiteY15" fmla="*/ 470417 h 568553"/>
                <a:gd name="connsiteX16" fmla="*/ 356870 w 979070"/>
                <a:gd name="connsiteY16" fmla="*/ 497037 h 568553"/>
                <a:gd name="connsiteX17" fmla="*/ 219400 w 979070"/>
                <a:gd name="connsiteY17" fmla="*/ 400093 h 568553"/>
                <a:gd name="connsiteX18" fmla="*/ 191986 w 979070"/>
                <a:gd name="connsiteY18" fmla="*/ 472801 h 568553"/>
                <a:gd name="connsiteX19" fmla="*/ 222181 w 979070"/>
                <a:gd name="connsiteY19" fmla="*/ 481144 h 568553"/>
                <a:gd name="connsiteX20" fmla="*/ 263104 w 979070"/>
                <a:gd name="connsiteY20" fmla="*/ 487104 h 568553"/>
                <a:gd name="connsiteX21" fmla="*/ 272243 w 979070"/>
                <a:gd name="connsiteY21" fmla="*/ 508956 h 568553"/>
                <a:gd name="connsiteX22" fmla="*/ 253569 w 979070"/>
                <a:gd name="connsiteY22" fmla="*/ 510545 h 568553"/>
                <a:gd name="connsiteX23" fmla="*/ 188807 w 979070"/>
                <a:gd name="connsiteY23" fmla="*/ 508559 h 568553"/>
                <a:gd name="connsiteX24" fmla="*/ 85109 w 979070"/>
                <a:gd name="connsiteY24" fmla="*/ 493461 h 568553"/>
                <a:gd name="connsiteX25" fmla="*/ 55708 w 979070"/>
                <a:gd name="connsiteY25" fmla="*/ 468033 h 568553"/>
                <a:gd name="connsiteX26" fmla="*/ 65641 w 979070"/>
                <a:gd name="connsiteY26" fmla="*/ 454127 h 568553"/>
                <a:gd name="connsiteX27" fmla="*/ 72395 w 979070"/>
                <a:gd name="connsiteY27" fmla="*/ 434262 h 568553"/>
                <a:gd name="connsiteX28" fmla="*/ 25115 w 979070"/>
                <a:gd name="connsiteY28" fmla="*/ 400888 h 568553"/>
                <a:gd name="connsiteX29" fmla="*/ 7236 w 979070"/>
                <a:gd name="connsiteY29" fmla="*/ 375857 h 568553"/>
                <a:gd name="connsiteX30" fmla="*/ 4852 w 979070"/>
                <a:gd name="connsiteY30" fmla="*/ 222892 h 568553"/>
                <a:gd name="connsiteX31" fmla="*/ 40213 w 979070"/>
                <a:gd name="connsiteY31" fmla="*/ 204218 h 568553"/>
                <a:gd name="connsiteX32" fmla="*/ 56105 w 979070"/>
                <a:gd name="connsiteY32" fmla="*/ 204616 h 568553"/>
                <a:gd name="connsiteX33" fmla="*/ 37431 w 979070"/>
                <a:gd name="connsiteY33" fmla="*/ 148197 h 568553"/>
                <a:gd name="connsiteX34" fmla="*/ 104974 w 979070"/>
                <a:gd name="connsiteY34" fmla="*/ 108466 h 568553"/>
                <a:gd name="connsiteX35" fmla="*/ 146692 w 979070"/>
                <a:gd name="connsiteY35" fmla="*/ 108466 h 568553"/>
                <a:gd name="connsiteX36" fmla="*/ 224168 w 979070"/>
                <a:gd name="connsiteY36" fmla="*/ 68735 h 568553"/>
                <a:gd name="connsiteX37" fmla="*/ 353692 w 979070"/>
                <a:gd name="connsiteY37" fmla="*/ 0 h 568553"/>
                <a:gd name="connsiteX38" fmla="*/ 339785 w 979070"/>
                <a:gd name="connsiteY38" fmla="*/ 52048 h 568553"/>
                <a:gd name="connsiteX39" fmla="*/ 303233 w 979070"/>
                <a:gd name="connsiteY39" fmla="*/ 128729 h 568553"/>
                <a:gd name="connsiteX40" fmla="*/ 300849 w 979070"/>
                <a:gd name="connsiteY40" fmla="*/ 139456 h 568553"/>
                <a:gd name="connsiteX41" fmla="*/ 310782 w 979070"/>
                <a:gd name="connsiteY41" fmla="*/ 193888 h 568553"/>
                <a:gd name="connsiteX42" fmla="*/ 326277 w 979070"/>
                <a:gd name="connsiteY42" fmla="*/ 207794 h 568553"/>
                <a:gd name="connsiteX43" fmla="*/ 369584 w 979070"/>
                <a:gd name="connsiteY43" fmla="*/ 214946 h 568553"/>
                <a:gd name="connsiteX44" fmla="*/ 398985 w 979070"/>
                <a:gd name="connsiteY44" fmla="*/ 234811 h 568553"/>
                <a:gd name="connsiteX45" fmla="*/ 371570 w 979070"/>
                <a:gd name="connsiteY45" fmla="*/ 278516 h 568553"/>
                <a:gd name="connsiteX46" fmla="*/ 344951 w 979070"/>
                <a:gd name="connsiteY46" fmla="*/ 291627 h 568553"/>
                <a:gd name="connsiteX47" fmla="*/ 325880 w 979070"/>
                <a:gd name="connsiteY47" fmla="*/ 277721 h 568553"/>
                <a:gd name="connsiteX48" fmla="*/ 321112 w 979070"/>
                <a:gd name="connsiteY48" fmla="*/ 266993 h 568553"/>
                <a:gd name="connsiteX49" fmla="*/ 310782 w 979070"/>
                <a:gd name="connsiteY49" fmla="*/ 276132 h 568553"/>
                <a:gd name="connsiteX50" fmla="*/ 304822 w 979070"/>
                <a:gd name="connsiteY50" fmla="*/ 303943 h 568553"/>
                <a:gd name="connsiteX51" fmla="*/ 282573 w 979070"/>
                <a:gd name="connsiteY51" fmla="*/ 332947 h 568553"/>
                <a:gd name="connsiteX52" fmla="*/ 275024 w 979070"/>
                <a:gd name="connsiteY52" fmla="*/ 334934 h 568553"/>
                <a:gd name="connsiteX53" fmla="*/ 261118 w 979070"/>
                <a:gd name="connsiteY53" fmla="*/ 366719 h 568553"/>
                <a:gd name="connsiteX54" fmla="*/ 239663 w 979070"/>
                <a:gd name="connsiteY54" fmla="*/ 389763 h 568553"/>
                <a:gd name="connsiteX55" fmla="*/ 282573 w 979070"/>
                <a:gd name="connsiteY55" fmla="*/ 386982 h 568553"/>
                <a:gd name="connsiteX56" fmla="*/ 323098 w 979070"/>
                <a:gd name="connsiteY56" fmla="*/ 388174 h 568553"/>
                <a:gd name="connsiteX57" fmla="*/ 348526 w 979070"/>
                <a:gd name="connsiteY57" fmla="*/ 381022 h 568553"/>
                <a:gd name="connsiteX58" fmla="*/ 361638 w 979070"/>
                <a:gd name="connsiteY58" fmla="*/ 385392 h 568553"/>
                <a:gd name="connsiteX59" fmla="*/ 381901 w 979070"/>
                <a:gd name="connsiteY59" fmla="*/ 436248 h 568553"/>
                <a:gd name="connsiteX60" fmla="*/ 370379 w 979070"/>
                <a:gd name="connsiteY60" fmla="*/ 468828 h 568553"/>
                <a:gd name="connsiteX61" fmla="*/ 356870 w 979070"/>
                <a:gd name="connsiteY61" fmla="*/ 495448 h 568553"/>
                <a:gd name="connsiteX62" fmla="*/ 356870 w 979070"/>
                <a:gd name="connsiteY62" fmla="*/ 495448 h 568553"/>
                <a:gd name="connsiteX63" fmla="*/ 356870 w 979070"/>
                <a:gd name="connsiteY63" fmla="*/ 495448 h 568553"/>
                <a:gd name="connsiteX64" fmla="*/ 356870 w 979070"/>
                <a:gd name="connsiteY64" fmla="*/ 495448 h 568553"/>
                <a:gd name="connsiteX65" fmla="*/ 356870 w 979070"/>
                <a:gd name="connsiteY65" fmla="*/ 495448 h 568553"/>
                <a:gd name="connsiteX66" fmla="*/ 356870 w 979070"/>
                <a:gd name="connsiteY66" fmla="*/ 495448 h 568553"/>
                <a:gd name="connsiteX67" fmla="*/ 356870 w 979070"/>
                <a:gd name="connsiteY67" fmla="*/ 495448 h 568553"/>
                <a:gd name="connsiteX68" fmla="*/ 356870 w 979070"/>
                <a:gd name="connsiteY68" fmla="*/ 495448 h 568553"/>
                <a:gd name="connsiteX69" fmla="*/ 628631 w 979070"/>
                <a:gd name="connsiteY69" fmla="*/ 373473 h 568553"/>
                <a:gd name="connsiteX70" fmla="*/ 622671 w 979070"/>
                <a:gd name="connsiteY70" fmla="*/ 368705 h 568553"/>
                <a:gd name="connsiteX71" fmla="*/ 626644 w 979070"/>
                <a:gd name="connsiteY71" fmla="*/ 306327 h 568553"/>
                <a:gd name="connsiteX72" fmla="*/ 620685 w 979070"/>
                <a:gd name="connsiteY72" fmla="*/ 294408 h 568553"/>
                <a:gd name="connsiteX73" fmla="*/ 613930 w 979070"/>
                <a:gd name="connsiteY73" fmla="*/ 291229 h 568553"/>
                <a:gd name="connsiteX74" fmla="*/ 540030 w 979070"/>
                <a:gd name="connsiteY74" fmla="*/ 305135 h 568553"/>
                <a:gd name="connsiteX75" fmla="*/ 532482 w 979070"/>
                <a:gd name="connsiteY75" fmla="*/ 315466 h 568553"/>
                <a:gd name="connsiteX76" fmla="*/ 521754 w 979070"/>
                <a:gd name="connsiteY76" fmla="*/ 353607 h 568553"/>
                <a:gd name="connsiteX77" fmla="*/ 509835 w 979070"/>
                <a:gd name="connsiteY77" fmla="*/ 361156 h 568553"/>
                <a:gd name="connsiteX78" fmla="*/ 503875 w 979070"/>
                <a:gd name="connsiteY78" fmla="*/ 348045 h 568553"/>
                <a:gd name="connsiteX79" fmla="*/ 506656 w 979070"/>
                <a:gd name="connsiteY79" fmla="*/ 332947 h 568553"/>
                <a:gd name="connsiteX80" fmla="*/ 494340 w 979070"/>
                <a:gd name="connsiteY80" fmla="*/ 318247 h 568553"/>
                <a:gd name="connsiteX81" fmla="*/ 464144 w 979070"/>
                <a:gd name="connsiteY81" fmla="*/ 322220 h 568553"/>
                <a:gd name="connsiteX82" fmla="*/ 445073 w 979070"/>
                <a:gd name="connsiteY82" fmla="*/ 347251 h 568553"/>
                <a:gd name="connsiteX83" fmla="*/ 391436 w 979070"/>
                <a:gd name="connsiteY83" fmla="*/ 355991 h 568553"/>
                <a:gd name="connsiteX84" fmla="*/ 394615 w 979070"/>
                <a:gd name="connsiteY84" fmla="*/ 367116 h 568553"/>
                <a:gd name="connsiteX85" fmla="*/ 418453 w 979070"/>
                <a:gd name="connsiteY85" fmla="*/ 428302 h 568553"/>
                <a:gd name="connsiteX86" fmla="*/ 419645 w 979070"/>
                <a:gd name="connsiteY86" fmla="*/ 430289 h 568553"/>
                <a:gd name="connsiteX87" fmla="*/ 472488 w 979070"/>
                <a:gd name="connsiteY87" fmla="*/ 458100 h 568553"/>
                <a:gd name="connsiteX88" fmla="*/ 505465 w 979070"/>
                <a:gd name="connsiteY88" fmla="*/ 468430 h 568553"/>
                <a:gd name="connsiteX89" fmla="*/ 516986 w 979070"/>
                <a:gd name="connsiteY89" fmla="*/ 492269 h 568553"/>
                <a:gd name="connsiteX90" fmla="*/ 515397 w 979070"/>
                <a:gd name="connsiteY90" fmla="*/ 493858 h 568553"/>
                <a:gd name="connsiteX91" fmla="*/ 465733 w 979070"/>
                <a:gd name="connsiteY91" fmla="*/ 511340 h 568553"/>
                <a:gd name="connsiteX92" fmla="*/ 429975 w 979070"/>
                <a:gd name="connsiteY92" fmla="*/ 495845 h 568553"/>
                <a:gd name="connsiteX93" fmla="*/ 404547 w 979070"/>
                <a:gd name="connsiteY93" fmla="*/ 523259 h 568553"/>
                <a:gd name="connsiteX94" fmla="*/ 407329 w 979070"/>
                <a:gd name="connsiteY94" fmla="*/ 531603 h 568553"/>
                <a:gd name="connsiteX95" fmla="*/ 508643 w 979070"/>
                <a:gd name="connsiteY95" fmla="*/ 557031 h 568553"/>
                <a:gd name="connsiteX96" fmla="*/ 536852 w 979070"/>
                <a:gd name="connsiteY96" fmla="*/ 568553 h 568553"/>
                <a:gd name="connsiteX97" fmla="*/ 561485 w 979070"/>
                <a:gd name="connsiteY97" fmla="*/ 530411 h 568553"/>
                <a:gd name="connsiteX98" fmla="*/ 591284 w 979070"/>
                <a:gd name="connsiteY98" fmla="*/ 506572 h 568553"/>
                <a:gd name="connsiteX99" fmla="*/ 617109 w 979070"/>
                <a:gd name="connsiteY99" fmla="*/ 487502 h 568553"/>
                <a:gd name="connsiteX100" fmla="*/ 588503 w 979070"/>
                <a:gd name="connsiteY100" fmla="*/ 484323 h 568553"/>
                <a:gd name="connsiteX101" fmla="*/ 567842 w 979070"/>
                <a:gd name="connsiteY101" fmla="*/ 479555 h 568553"/>
                <a:gd name="connsiteX102" fmla="*/ 576980 w 979070"/>
                <a:gd name="connsiteY102" fmla="*/ 457306 h 568553"/>
                <a:gd name="connsiteX103" fmla="*/ 593270 w 979070"/>
                <a:gd name="connsiteY103" fmla="*/ 448962 h 568553"/>
                <a:gd name="connsiteX104" fmla="*/ 597243 w 979070"/>
                <a:gd name="connsiteY104" fmla="*/ 419958 h 568553"/>
                <a:gd name="connsiteX105" fmla="*/ 584132 w 979070"/>
                <a:gd name="connsiteY105" fmla="*/ 393339 h 568553"/>
                <a:gd name="connsiteX106" fmla="*/ 619096 w 979070"/>
                <a:gd name="connsiteY106" fmla="*/ 387776 h 568553"/>
                <a:gd name="connsiteX107" fmla="*/ 632604 w 979070"/>
                <a:gd name="connsiteY107" fmla="*/ 387379 h 568553"/>
                <a:gd name="connsiteX108" fmla="*/ 628631 w 979070"/>
                <a:gd name="connsiteY108" fmla="*/ 373870 h 568553"/>
                <a:gd name="connsiteX109" fmla="*/ 356870 w 979070"/>
                <a:gd name="connsiteY109" fmla="*/ 495845 h 568553"/>
                <a:gd name="connsiteX110" fmla="*/ 357665 w 979070"/>
                <a:gd name="connsiteY110" fmla="*/ 526835 h 568553"/>
                <a:gd name="connsiteX111" fmla="*/ 370379 w 979070"/>
                <a:gd name="connsiteY111" fmla="*/ 534781 h 568553"/>
                <a:gd name="connsiteX112" fmla="*/ 387860 w 979070"/>
                <a:gd name="connsiteY112" fmla="*/ 471609 h 568553"/>
                <a:gd name="connsiteX113" fmla="*/ 356870 w 979070"/>
                <a:gd name="connsiteY113" fmla="*/ 496242 h 568553"/>
                <a:gd name="connsiteX114" fmla="*/ 357267 w 979070"/>
                <a:gd name="connsiteY114" fmla="*/ 342085 h 568553"/>
                <a:gd name="connsiteX115" fmla="*/ 340580 w 979070"/>
                <a:gd name="connsiteY115" fmla="*/ 313876 h 568553"/>
                <a:gd name="connsiteX116" fmla="*/ 338196 w 979070"/>
                <a:gd name="connsiteY116" fmla="*/ 341688 h 568553"/>
                <a:gd name="connsiteX117" fmla="*/ 357267 w 979070"/>
                <a:gd name="connsiteY117" fmla="*/ 341688 h 568553"/>
                <a:gd name="connsiteX118" fmla="*/ 299260 w 979070"/>
                <a:gd name="connsiteY118" fmla="*/ 495050 h 568553"/>
                <a:gd name="connsiteX119" fmla="*/ 299260 w 979070"/>
                <a:gd name="connsiteY119" fmla="*/ 495050 h 568553"/>
                <a:gd name="connsiteX120" fmla="*/ 292506 w 979070"/>
                <a:gd name="connsiteY120" fmla="*/ 492269 h 568553"/>
                <a:gd name="connsiteX121" fmla="*/ 298068 w 979070"/>
                <a:gd name="connsiteY121" fmla="*/ 496640 h 568553"/>
                <a:gd name="connsiteX122" fmla="*/ 319920 w 979070"/>
                <a:gd name="connsiteY122" fmla="*/ 519684 h 568553"/>
                <a:gd name="connsiteX123" fmla="*/ 324688 w 979070"/>
                <a:gd name="connsiteY123" fmla="*/ 512532 h 568553"/>
                <a:gd name="connsiteX124" fmla="*/ 299260 w 979070"/>
                <a:gd name="connsiteY124" fmla="*/ 495050 h 568553"/>
                <a:gd name="connsiteX125" fmla="*/ 398588 w 979070"/>
                <a:gd name="connsiteY125" fmla="*/ 96944 h 568553"/>
                <a:gd name="connsiteX126" fmla="*/ 418056 w 979070"/>
                <a:gd name="connsiteY126" fmla="*/ 82641 h 568553"/>
                <a:gd name="connsiteX127" fmla="*/ 406137 w 979070"/>
                <a:gd name="connsiteY127" fmla="*/ 76284 h 568553"/>
                <a:gd name="connsiteX128" fmla="*/ 385874 w 979070"/>
                <a:gd name="connsiteY128" fmla="*/ 88203 h 568553"/>
                <a:gd name="connsiteX129" fmla="*/ 398190 w 979070"/>
                <a:gd name="connsiteY129" fmla="*/ 96944 h 568553"/>
                <a:gd name="connsiteX130" fmla="*/ 33458 w 979070"/>
                <a:gd name="connsiteY130" fmla="*/ 491872 h 568553"/>
                <a:gd name="connsiteX131" fmla="*/ 27101 w 979070"/>
                <a:gd name="connsiteY131" fmla="*/ 531603 h 568553"/>
                <a:gd name="connsiteX132" fmla="*/ 52927 w 979070"/>
                <a:gd name="connsiteY132" fmla="*/ 509353 h 568553"/>
                <a:gd name="connsiteX133" fmla="*/ 33458 w 979070"/>
                <a:gd name="connsiteY133" fmla="*/ 491872 h 568553"/>
                <a:gd name="connsiteX134" fmla="*/ 979060 w 979070"/>
                <a:gd name="connsiteY134" fmla="*/ 468828 h 568553"/>
                <a:gd name="connsiteX135" fmla="*/ 952837 w 979070"/>
                <a:gd name="connsiteY135" fmla="*/ 489885 h 568553"/>
                <a:gd name="connsiteX136" fmla="*/ 917476 w 979070"/>
                <a:gd name="connsiteY136" fmla="*/ 464457 h 568553"/>
                <a:gd name="connsiteX137" fmla="*/ 944494 w 979070"/>
                <a:gd name="connsiteY137" fmla="*/ 444989 h 568553"/>
                <a:gd name="connsiteX138" fmla="*/ 979060 w 979070"/>
                <a:gd name="connsiteY138" fmla="*/ 468828 h 56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979070" h="568553">
                  <a:moveTo>
                    <a:pt x="168147" y="198656"/>
                  </a:moveTo>
                  <a:cubicBezTo>
                    <a:pt x="147884" y="181969"/>
                    <a:pt x="147884" y="159719"/>
                    <a:pt x="164969" y="132305"/>
                  </a:cubicBezTo>
                  <a:cubicBezTo>
                    <a:pt x="145500" y="127537"/>
                    <a:pt x="127621" y="132305"/>
                    <a:pt x="109345" y="138265"/>
                  </a:cubicBezTo>
                  <a:cubicBezTo>
                    <a:pt x="122059" y="150979"/>
                    <a:pt x="114112" y="165679"/>
                    <a:pt x="112921" y="182366"/>
                  </a:cubicBezTo>
                  <a:cubicBezTo>
                    <a:pt x="138746" y="162500"/>
                    <a:pt x="145103" y="198656"/>
                    <a:pt x="168147" y="199053"/>
                  </a:cubicBezTo>
                  <a:moveTo>
                    <a:pt x="94644" y="201834"/>
                  </a:moveTo>
                  <a:cubicBezTo>
                    <a:pt x="95042" y="191504"/>
                    <a:pt x="87493" y="195080"/>
                    <a:pt x="81930" y="196669"/>
                  </a:cubicBezTo>
                  <a:cubicBezTo>
                    <a:pt x="73189" y="192696"/>
                    <a:pt x="69216" y="195080"/>
                    <a:pt x="69216" y="205013"/>
                  </a:cubicBezTo>
                  <a:cubicBezTo>
                    <a:pt x="69216" y="213754"/>
                    <a:pt x="75176" y="222495"/>
                    <a:pt x="81930" y="221700"/>
                  </a:cubicBezTo>
                  <a:cubicBezTo>
                    <a:pt x="90671" y="220905"/>
                    <a:pt x="93850" y="209781"/>
                    <a:pt x="94644" y="201834"/>
                  </a:cubicBezTo>
                  <a:moveTo>
                    <a:pt x="34253" y="314274"/>
                  </a:moveTo>
                  <a:cubicBezTo>
                    <a:pt x="30280" y="307917"/>
                    <a:pt x="25115" y="301560"/>
                    <a:pt x="14785" y="299176"/>
                  </a:cubicBezTo>
                  <a:cubicBezTo>
                    <a:pt x="8428" y="309109"/>
                    <a:pt x="12798" y="316657"/>
                    <a:pt x="16771" y="324604"/>
                  </a:cubicBezTo>
                  <a:cubicBezTo>
                    <a:pt x="21142" y="333344"/>
                    <a:pt x="29485" y="340099"/>
                    <a:pt x="37034" y="335728"/>
                  </a:cubicBezTo>
                  <a:cubicBezTo>
                    <a:pt x="48556" y="329371"/>
                    <a:pt x="38226" y="320233"/>
                    <a:pt x="34253" y="313876"/>
                  </a:cubicBezTo>
                  <a:moveTo>
                    <a:pt x="370379" y="470417"/>
                  </a:moveTo>
                  <a:cubicBezTo>
                    <a:pt x="363227" y="477966"/>
                    <a:pt x="355281" y="485117"/>
                    <a:pt x="356870" y="497037"/>
                  </a:cubicBezTo>
                  <a:cubicBezTo>
                    <a:pt x="291314" y="481939"/>
                    <a:pt x="242444" y="462074"/>
                    <a:pt x="219400" y="400093"/>
                  </a:cubicBezTo>
                  <a:cubicBezTo>
                    <a:pt x="229333" y="431480"/>
                    <a:pt x="231320" y="459690"/>
                    <a:pt x="191986" y="472801"/>
                  </a:cubicBezTo>
                  <a:cubicBezTo>
                    <a:pt x="203110" y="483926"/>
                    <a:pt x="214633" y="485912"/>
                    <a:pt x="222181" y="481144"/>
                  </a:cubicBezTo>
                  <a:cubicBezTo>
                    <a:pt x="238868" y="470814"/>
                    <a:pt x="250390" y="483131"/>
                    <a:pt x="263104" y="487104"/>
                  </a:cubicBezTo>
                  <a:cubicBezTo>
                    <a:pt x="273434" y="490283"/>
                    <a:pt x="274626" y="500215"/>
                    <a:pt x="272243" y="508956"/>
                  </a:cubicBezTo>
                  <a:cubicBezTo>
                    <a:pt x="268270" y="522465"/>
                    <a:pt x="258734" y="512135"/>
                    <a:pt x="253569" y="510545"/>
                  </a:cubicBezTo>
                  <a:cubicBezTo>
                    <a:pt x="232114" y="504586"/>
                    <a:pt x="209070" y="503791"/>
                    <a:pt x="188807" y="508559"/>
                  </a:cubicBezTo>
                  <a:cubicBezTo>
                    <a:pt x="151460" y="517300"/>
                    <a:pt x="120867" y="491475"/>
                    <a:pt x="85109" y="493461"/>
                  </a:cubicBezTo>
                  <a:cubicBezTo>
                    <a:pt x="73984" y="493858"/>
                    <a:pt x="66038" y="476774"/>
                    <a:pt x="55708" y="468033"/>
                  </a:cubicBezTo>
                  <a:cubicBezTo>
                    <a:pt x="47364" y="461279"/>
                    <a:pt x="56105" y="455716"/>
                    <a:pt x="65641" y="454127"/>
                  </a:cubicBezTo>
                  <a:cubicBezTo>
                    <a:pt x="78752" y="451743"/>
                    <a:pt x="81136" y="445386"/>
                    <a:pt x="72395" y="434262"/>
                  </a:cubicBezTo>
                  <a:cubicBezTo>
                    <a:pt x="59681" y="418766"/>
                    <a:pt x="52529" y="398106"/>
                    <a:pt x="25115" y="400888"/>
                  </a:cubicBezTo>
                  <a:cubicBezTo>
                    <a:pt x="11606" y="402079"/>
                    <a:pt x="6838" y="384598"/>
                    <a:pt x="7236" y="375857"/>
                  </a:cubicBezTo>
                  <a:cubicBezTo>
                    <a:pt x="9620" y="324604"/>
                    <a:pt x="-8259" y="274145"/>
                    <a:pt x="4852" y="222892"/>
                  </a:cubicBezTo>
                  <a:cubicBezTo>
                    <a:pt x="13196" y="191107"/>
                    <a:pt x="12798" y="191107"/>
                    <a:pt x="40213" y="204218"/>
                  </a:cubicBezTo>
                  <a:cubicBezTo>
                    <a:pt x="44980" y="206602"/>
                    <a:pt x="49351" y="209383"/>
                    <a:pt x="56105" y="204616"/>
                  </a:cubicBezTo>
                  <a:cubicBezTo>
                    <a:pt x="38226" y="189518"/>
                    <a:pt x="23128" y="174420"/>
                    <a:pt x="37431" y="148197"/>
                  </a:cubicBezTo>
                  <a:cubicBezTo>
                    <a:pt x="52529" y="120783"/>
                    <a:pt x="73984" y="107274"/>
                    <a:pt x="104974" y="108466"/>
                  </a:cubicBezTo>
                  <a:cubicBezTo>
                    <a:pt x="118880" y="108863"/>
                    <a:pt x="132786" y="108069"/>
                    <a:pt x="146692" y="108466"/>
                  </a:cubicBezTo>
                  <a:cubicBezTo>
                    <a:pt x="180464" y="110453"/>
                    <a:pt x="206289" y="95752"/>
                    <a:pt x="224168" y="68735"/>
                  </a:cubicBezTo>
                  <a:cubicBezTo>
                    <a:pt x="253569" y="23839"/>
                    <a:pt x="300849" y="16687"/>
                    <a:pt x="353692" y="0"/>
                  </a:cubicBezTo>
                  <a:cubicBezTo>
                    <a:pt x="337004" y="19866"/>
                    <a:pt x="335018" y="33772"/>
                    <a:pt x="339785" y="52048"/>
                  </a:cubicBezTo>
                  <a:cubicBezTo>
                    <a:pt x="348924" y="87011"/>
                    <a:pt x="337004" y="108863"/>
                    <a:pt x="303233" y="128729"/>
                  </a:cubicBezTo>
                  <a:cubicBezTo>
                    <a:pt x="295684" y="133099"/>
                    <a:pt x="298862" y="134291"/>
                    <a:pt x="300849" y="139456"/>
                  </a:cubicBezTo>
                  <a:cubicBezTo>
                    <a:pt x="307603" y="156938"/>
                    <a:pt x="316344" y="173625"/>
                    <a:pt x="310782" y="193888"/>
                  </a:cubicBezTo>
                  <a:cubicBezTo>
                    <a:pt x="307603" y="206205"/>
                    <a:pt x="316344" y="208986"/>
                    <a:pt x="326277" y="207794"/>
                  </a:cubicBezTo>
                  <a:cubicBezTo>
                    <a:pt x="341375" y="205807"/>
                    <a:pt x="355678" y="210575"/>
                    <a:pt x="369584" y="214946"/>
                  </a:cubicBezTo>
                  <a:cubicBezTo>
                    <a:pt x="380709" y="218521"/>
                    <a:pt x="398588" y="216535"/>
                    <a:pt x="398985" y="234811"/>
                  </a:cubicBezTo>
                  <a:cubicBezTo>
                    <a:pt x="398985" y="254677"/>
                    <a:pt x="388655" y="269377"/>
                    <a:pt x="371570" y="278516"/>
                  </a:cubicBezTo>
                  <a:cubicBezTo>
                    <a:pt x="362830" y="283283"/>
                    <a:pt x="353294" y="283681"/>
                    <a:pt x="344951" y="291627"/>
                  </a:cubicBezTo>
                  <a:cubicBezTo>
                    <a:pt x="336607" y="299573"/>
                    <a:pt x="326674" y="291627"/>
                    <a:pt x="325880" y="277721"/>
                  </a:cubicBezTo>
                  <a:cubicBezTo>
                    <a:pt x="325880" y="273748"/>
                    <a:pt x="326674" y="268185"/>
                    <a:pt x="321112" y="266993"/>
                  </a:cubicBezTo>
                  <a:cubicBezTo>
                    <a:pt x="314755" y="265802"/>
                    <a:pt x="311974" y="270967"/>
                    <a:pt x="310782" y="276132"/>
                  </a:cubicBezTo>
                  <a:cubicBezTo>
                    <a:pt x="308398" y="285270"/>
                    <a:pt x="304028" y="294011"/>
                    <a:pt x="304822" y="303943"/>
                  </a:cubicBezTo>
                  <a:cubicBezTo>
                    <a:pt x="306411" y="319836"/>
                    <a:pt x="300452" y="331358"/>
                    <a:pt x="282573" y="332947"/>
                  </a:cubicBezTo>
                  <a:cubicBezTo>
                    <a:pt x="280189" y="332947"/>
                    <a:pt x="276216" y="333344"/>
                    <a:pt x="275024" y="334934"/>
                  </a:cubicBezTo>
                  <a:cubicBezTo>
                    <a:pt x="267872" y="344469"/>
                    <a:pt x="277805" y="363540"/>
                    <a:pt x="261118" y="366719"/>
                  </a:cubicBezTo>
                  <a:cubicBezTo>
                    <a:pt x="246815" y="369500"/>
                    <a:pt x="242842" y="377446"/>
                    <a:pt x="239663" y="389763"/>
                  </a:cubicBezTo>
                  <a:cubicBezTo>
                    <a:pt x="255556" y="390160"/>
                    <a:pt x="268667" y="390955"/>
                    <a:pt x="282573" y="386982"/>
                  </a:cubicBezTo>
                  <a:cubicBezTo>
                    <a:pt x="295684" y="383008"/>
                    <a:pt x="313563" y="379830"/>
                    <a:pt x="323098" y="388174"/>
                  </a:cubicBezTo>
                  <a:cubicBezTo>
                    <a:pt x="338991" y="402079"/>
                    <a:pt x="342964" y="402477"/>
                    <a:pt x="348526" y="381022"/>
                  </a:cubicBezTo>
                  <a:cubicBezTo>
                    <a:pt x="351307" y="369897"/>
                    <a:pt x="360843" y="379830"/>
                    <a:pt x="361638" y="385392"/>
                  </a:cubicBezTo>
                  <a:cubicBezTo>
                    <a:pt x="364816" y="404066"/>
                    <a:pt x="376735" y="418766"/>
                    <a:pt x="381901" y="436248"/>
                  </a:cubicBezTo>
                  <a:cubicBezTo>
                    <a:pt x="385874" y="449360"/>
                    <a:pt x="378722" y="460087"/>
                    <a:pt x="370379" y="46882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close/>
                  <a:moveTo>
                    <a:pt x="628631" y="373473"/>
                  </a:moveTo>
                  <a:cubicBezTo>
                    <a:pt x="624658" y="373076"/>
                    <a:pt x="621082" y="373473"/>
                    <a:pt x="622671" y="368705"/>
                  </a:cubicBezTo>
                  <a:cubicBezTo>
                    <a:pt x="629028" y="346853"/>
                    <a:pt x="612341" y="327385"/>
                    <a:pt x="626644" y="306327"/>
                  </a:cubicBezTo>
                  <a:cubicBezTo>
                    <a:pt x="621877" y="303943"/>
                    <a:pt x="619493" y="299970"/>
                    <a:pt x="620685" y="294408"/>
                  </a:cubicBezTo>
                  <a:cubicBezTo>
                    <a:pt x="620685" y="294408"/>
                    <a:pt x="617109" y="292024"/>
                    <a:pt x="613930" y="291229"/>
                  </a:cubicBezTo>
                  <a:cubicBezTo>
                    <a:pt x="586913" y="282886"/>
                    <a:pt x="563472" y="294408"/>
                    <a:pt x="540030" y="305135"/>
                  </a:cubicBezTo>
                  <a:cubicBezTo>
                    <a:pt x="536057" y="307122"/>
                    <a:pt x="527316" y="309506"/>
                    <a:pt x="532482" y="315466"/>
                  </a:cubicBezTo>
                  <a:cubicBezTo>
                    <a:pt x="546388" y="333742"/>
                    <a:pt x="525727" y="341291"/>
                    <a:pt x="521754" y="353607"/>
                  </a:cubicBezTo>
                  <a:cubicBezTo>
                    <a:pt x="520562" y="357580"/>
                    <a:pt x="515794" y="363143"/>
                    <a:pt x="509835" y="361156"/>
                  </a:cubicBezTo>
                  <a:cubicBezTo>
                    <a:pt x="504272" y="359170"/>
                    <a:pt x="503478" y="353210"/>
                    <a:pt x="503875" y="348045"/>
                  </a:cubicBezTo>
                  <a:cubicBezTo>
                    <a:pt x="504272" y="342880"/>
                    <a:pt x="505067" y="337715"/>
                    <a:pt x="506656" y="332947"/>
                  </a:cubicBezTo>
                  <a:cubicBezTo>
                    <a:pt x="509835" y="321822"/>
                    <a:pt x="502683" y="317849"/>
                    <a:pt x="494340" y="318247"/>
                  </a:cubicBezTo>
                  <a:cubicBezTo>
                    <a:pt x="483612" y="318644"/>
                    <a:pt x="462952" y="314274"/>
                    <a:pt x="464144" y="322220"/>
                  </a:cubicBezTo>
                  <a:cubicBezTo>
                    <a:pt x="466528" y="340893"/>
                    <a:pt x="453417" y="340893"/>
                    <a:pt x="445073" y="347251"/>
                  </a:cubicBezTo>
                  <a:cubicBezTo>
                    <a:pt x="429180" y="359170"/>
                    <a:pt x="409712" y="351621"/>
                    <a:pt x="391436" y="355991"/>
                  </a:cubicBezTo>
                  <a:cubicBezTo>
                    <a:pt x="392628" y="360362"/>
                    <a:pt x="393423" y="363938"/>
                    <a:pt x="394615" y="367116"/>
                  </a:cubicBezTo>
                  <a:cubicBezTo>
                    <a:pt x="403355" y="387379"/>
                    <a:pt x="443484" y="394928"/>
                    <a:pt x="418453" y="428302"/>
                  </a:cubicBezTo>
                  <a:cubicBezTo>
                    <a:pt x="418453" y="428302"/>
                    <a:pt x="419645" y="429494"/>
                    <a:pt x="419645" y="430289"/>
                  </a:cubicBezTo>
                  <a:cubicBezTo>
                    <a:pt x="428783" y="451346"/>
                    <a:pt x="450635" y="464457"/>
                    <a:pt x="472488" y="458100"/>
                  </a:cubicBezTo>
                  <a:cubicBezTo>
                    <a:pt x="488380" y="453730"/>
                    <a:pt x="509040" y="464457"/>
                    <a:pt x="505465" y="468430"/>
                  </a:cubicBezTo>
                  <a:cubicBezTo>
                    <a:pt x="485996" y="490680"/>
                    <a:pt x="524138" y="479952"/>
                    <a:pt x="516986" y="492269"/>
                  </a:cubicBezTo>
                  <a:cubicBezTo>
                    <a:pt x="516986" y="493064"/>
                    <a:pt x="515397" y="493064"/>
                    <a:pt x="515397" y="493858"/>
                  </a:cubicBezTo>
                  <a:cubicBezTo>
                    <a:pt x="505465" y="518889"/>
                    <a:pt x="492353" y="523657"/>
                    <a:pt x="465733" y="511340"/>
                  </a:cubicBezTo>
                  <a:cubicBezTo>
                    <a:pt x="453814" y="505778"/>
                    <a:pt x="443087" y="499421"/>
                    <a:pt x="429975" y="495845"/>
                  </a:cubicBezTo>
                  <a:cubicBezTo>
                    <a:pt x="402958" y="488693"/>
                    <a:pt x="420440" y="520081"/>
                    <a:pt x="404547" y="523259"/>
                  </a:cubicBezTo>
                  <a:cubicBezTo>
                    <a:pt x="398190" y="524849"/>
                    <a:pt x="404547" y="530014"/>
                    <a:pt x="407329" y="531603"/>
                  </a:cubicBezTo>
                  <a:cubicBezTo>
                    <a:pt x="439113" y="547893"/>
                    <a:pt x="471693" y="565375"/>
                    <a:pt x="508643" y="557031"/>
                  </a:cubicBezTo>
                  <a:cubicBezTo>
                    <a:pt x="522549" y="553852"/>
                    <a:pt x="529303" y="557031"/>
                    <a:pt x="536852" y="568553"/>
                  </a:cubicBezTo>
                  <a:cubicBezTo>
                    <a:pt x="545990" y="555044"/>
                    <a:pt x="555923" y="543522"/>
                    <a:pt x="561485" y="530411"/>
                  </a:cubicBezTo>
                  <a:cubicBezTo>
                    <a:pt x="567445" y="515711"/>
                    <a:pt x="576583" y="508956"/>
                    <a:pt x="591284" y="506572"/>
                  </a:cubicBezTo>
                  <a:cubicBezTo>
                    <a:pt x="603203" y="504586"/>
                    <a:pt x="620288" y="502202"/>
                    <a:pt x="617109" y="487502"/>
                  </a:cubicBezTo>
                  <a:cubicBezTo>
                    <a:pt x="613930" y="473198"/>
                    <a:pt x="598833" y="482336"/>
                    <a:pt x="588503" y="484323"/>
                  </a:cubicBezTo>
                  <a:cubicBezTo>
                    <a:pt x="581351" y="485515"/>
                    <a:pt x="572213" y="489488"/>
                    <a:pt x="567842" y="479555"/>
                  </a:cubicBezTo>
                  <a:cubicBezTo>
                    <a:pt x="563869" y="470020"/>
                    <a:pt x="569432" y="462471"/>
                    <a:pt x="576980" y="457306"/>
                  </a:cubicBezTo>
                  <a:cubicBezTo>
                    <a:pt x="581748" y="453730"/>
                    <a:pt x="587708" y="451743"/>
                    <a:pt x="593270" y="448962"/>
                  </a:cubicBezTo>
                  <a:cubicBezTo>
                    <a:pt x="611944" y="440619"/>
                    <a:pt x="613533" y="432672"/>
                    <a:pt x="597243" y="419958"/>
                  </a:cubicBezTo>
                  <a:cubicBezTo>
                    <a:pt x="588105" y="412807"/>
                    <a:pt x="571815" y="407244"/>
                    <a:pt x="584132" y="393339"/>
                  </a:cubicBezTo>
                  <a:cubicBezTo>
                    <a:pt x="591284" y="384995"/>
                    <a:pt x="603998" y="368705"/>
                    <a:pt x="619096" y="387776"/>
                  </a:cubicBezTo>
                  <a:cubicBezTo>
                    <a:pt x="622671" y="392147"/>
                    <a:pt x="629426" y="392544"/>
                    <a:pt x="632604" y="387379"/>
                  </a:cubicBezTo>
                  <a:cubicBezTo>
                    <a:pt x="634988" y="383406"/>
                    <a:pt x="638961" y="375062"/>
                    <a:pt x="628631" y="373870"/>
                  </a:cubicBezTo>
                  <a:moveTo>
                    <a:pt x="356870" y="495845"/>
                  </a:moveTo>
                  <a:cubicBezTo>
                    <a:pt x="356870" y="506175"/>
                    <a:pt x="356473" y="516505"/>
                    <a:pt x="357665" y="526835"/>
                  </a:cubicBezTo>
                  <a:cubicBezTo>
                    <a:pt x="358459" y="532795"/>
                    <a:pt x="362035" y="538755"/>
                    <a:pt x="370379" y="534781"/>
                  </a:cubicBezTo>
                  <a:cubicBezTo>
                    <a:pt x="385079" y="527630"/>
                    <a:pt x="395409" y="489488"/>
                    <a:pt x="387860" y="471609"/>
                  </a:cubicBezTo>
                  <a:cubicBezTo>
                    <a:pt x="377133" y="479158"/>
                    <a:pt x="373557" y="495845"/>
                    <a:pt x="356870" y="496242"/>
                  </a:cubicBezTo>
                  <a:moveTo>
                    <a:pt x="357267" y="342085"/>
                  </a:moveTo>
                  <a:cubicBezTo>
                    <a:pt x="367597" y="323809"/>
                    <a:pt x="341772" y="326193"/>
                    <a:pt x="340580" y="313876"/>
                  </a:cubicBezTo>
                  <a:cubicBezTo>
                    <a:pt x="336607" y="323809"/>
                    <a:pt x="341772" y="331755"/>
                    <a:pt x="338196" y="341688"/>
                  </a:cubicBezTo>
                  <a:cubicBezTo>
                    <a:pt x="335018" y="350032"/>
                    <a:pt x="351705" y="352018"/>
                    <a:pt x="357267" y="341688"/>
                  </a:cubicBezTo>
                  <a:moveTo>
                    <a:pt x="299260" y="495050"/>
                  </a:moveTo>
                  <a:lnTo>
                    <a:pt x="299260" y="495050"/>
                  </a:lnTo>
                  <a:cubicBezTo>
                    <a:pt x="297670" y="492269"/>
                    <a:pt x="294492" y="489091"/>
                    <a:pt x="292506" y="492269"/>
                  </a:cubicBezTo>
                  <a:cubicBezTo>
                    <a:pt x="290519" y="495845"/>
                    <a:pt x="295287" y="495845"/>
                    <a:pt x="298068" y="496640"/>
                  </a:cubicBezTo>
                  <a:cubicBezTo>
                    <a:pt x="301246" y="508162"/>
                    <a:pt x="309193" y="516108"/>
                    <a:pt x="319920" y="519684"/>
                  </a:cubicBezTo>
                  <a:cubicBezTo>
                    <a:pt x="324290" y="521273"/>
                    <a:pt x="325482" y="515313"/>
                    <a:pt x="324688" y="512532"/>
                  </a:cubicBezTo>
                  <a:cubicBezTo>
                    <a:pt x="321509" y="499818"/>
                    <a:pt x="311974" y="494653"/>
                    <a:pt x="299260" y="495050"/>
                  </a:cubicBezTo>
                  <a:moveTo>
                    <a:pt x="398588" y="96944"/>
                  </a:moveTo>
                  <a:cubicBezTo>
                    <a:pt x="408520" y="96944"/>
                    <a:pt x="413685" y="90587"/>
                    <a:pt x="418056" y="82641"/>
                  </a:cubicBezTo>
                  <a:cubicBezTo>
                    <a:pt x="416467" y="75887"/>
                    <a:pt x="410904" y="76681"/>
                    <a:pt x="406137" y="76284"/>
                  </a:cubicBezTo>
                  <a:cubicBezTo>
                    <a:pt x="396601" y="75489"/>
                    <a:pt x="388257" y="79462"/>
                    <a:pt x="385874" y="88203"/>
                  </a:cubicBezTo>
                  <a:cubicBezTo>
                    <a:pt x="384284" y="95752"/>
                    <a:pt x="392231" y="96547"/>
                    <a:pt x="398190" y="96944"/>
                  </a:cubicBezTo>
                  <a:moveTo>
                    <a:pt x="33458" y="491872"/>
                  </a:moveTo>
                  <a:cubicBezTo>
                    <a:pt x="20744" y="499024"/>
                    <a:pt x="27101" y="514916"/>
                    <a:pt x="27101" y="531603"/>
                  </a:cubicBezTo>
                  <a:cubicBezTo>
                    <a:pt x="36239" y="517697"/>
                    <a:pt x="44980" y="508559"/>
                    <a:pt x="52927" y="509353"/>
                  </a:cubicBezTo>
                  <a:cubicBezTo>
                    <a:pt x="42994" y="514121"/>
                    <a:pt x="47762" y="483528"/>
                    <a:pt x="33458" y="491872"/>
                  </a:cubicBezTo>
                  <a:moveTo>
                    <a:pt x="979060" y="468828"/>
                  </a:moveTo>
                  <a:cubicBezTo>
                    <a:pt x="979457" y="483528"/>
                    <a:pt x="969127" y="489488"/>
                    <a:pt x="952837" y="489885"/>
                  </a:cubicBezTo>
                  <a:cubicBezTo>
                    <a:pt x="940918" y="483528"/>
                    <a:pt x="919860" y="485117"/>
                    <a:pt x="917476" y="464457"/>
                  </a:cubicBezTo>
                  <a:cubicBezTo>
                    <a:pt x="915093" y="445386"/>
                    <a:pt x="934561" y="443400"/>
                    <a:pt x="944494" y="444989"/>
                  </a:cubicBezTo>
                  <a:cubicBezTo>
                    <a:pt x="957605" y="447373"/>
                    <a:pt x="978265" y="447373"/>
                    <a:pt x="979060" y="46882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18" name="Free-form: Shape 320">
              <a:extLst>
                <a:ext uri="{FF2B5EF4-FFF2-40B4-BE49-F238E27FC236}">
                  <a16:creationId xmlns:a16="http://schemas.microsoft.com/office/drawing/2014/main" id="{D1065172-4073-E560-901D-CAB9AEDB952C}"/>
                </a:ext>
              </a:extLst>
            </p:cNvPr>
            <p:cNvSpPr/>
            <p:nvPr/>
          </p:nvSpPr>
          <p:spPr>
            <a:xfrm>
              <a:off x="7838257" y="5449700"/>
              <a:ext cx="1366529" cy="1269432"/>
            </a:xfrm>
            <a:custGeom>
              <a:avLst/>
              <a:gdLst>
                <a:gd name="connsiteX0" fmla="*/ 1087044 w 1366529"/>
                <a:gd name="connsiteY0" fmla="*/ 229506 h 1269432"/>
                <a:gd name="connsiteX1" fmla="*/ 1080687 w 1366529"/>
                <a:gd name="connsiteY1" fmla="*/ 232288 h 1269432"/>
                <a:gd name="connsiteX2" fmla="*/ 1082674 w 1366529"/>
                <a:gd name="connsiteY2" fmla="*/ 235069 h 1269432"/>
                <a:gd name="connsiteX3" fmla="*/ 1087839 w 1366529"/>
                <a:gd name="connsiteY3" fmla="*/ 231493 h 1269432"/>
                <a:gd name="connsiteX4" fmla="*/ 1086647 w 1366529"/>
                <a:gd name="connsiteY4" fmla="*/ 229904 h 1269432"/>
                <a:gd name="connsiteX5" fmla="*/ 901897 w 1366529"/>
                <a:gd name="connsiteY5" fmla="*/ 215601 h 1269432"/>
                <a:gd name="connsiteX6" fmla="*/ 890375 w 1366529"/>
                <a:gd name="connsiteY6" fmla="*/ 221560 h 1269432"/>
                <a:gd name="connsiteX7" fmla="*/ 901897 w 1366529"/>
                <a:gd name="connsiteY7" fmla="*/ 235863 h 1269432"/>
                <a:gd name="connsiteX8" fmla="*/ 914214 w 1366529"/>
                <a:gd name="connsiteY8" fmla="*/ 226725 h 1269432"/>
                <a:gd name="connsiteX9" fmla="*/ 901897 w 1366529"/>
                <a:gd name="connsiteY9" fmla="*/ 215601 h 1269432"/>
                <a:gd name="connsiteX10" fmla="*/ 746151 w 1366529"/>
                <a:gd name="connsiteY10" fmla="*/ 746409 h 1269432"/>
                <a:gd name="connsiteX11" fmla="*/ 731848 w 1366529"/>
                <a:gd name="connsiteY11" fmla="*/ 765083 h 1269432"/>
                <a:gd name="connsiteX12" fmla="*/ 740191 w 1366529"/>
                <a:gd name="connsiteY12" fmla="*/ 777399 h 1269432"/>
                <a:gd name="connsiteX13" fmla="*/ 752111 w 1366529"/>
                <a:gd name="connsiteY13" fmla="*/ 755547 h 1269432"/>
                <a:gd name="connsiteX14" fmla="*/ 746151 w 1366529"/>
                <a:gd name="connsiteY14" fmla="*/ 746011 h 1269432"/>
                <a:gd name="connsiteX15" fmla="*/ 893951 w 1366529"/>
                <a:gd name="connsiteY15" fmla="*/ 864013 h 1269432"/>
                <a:gd name="connsiteX16" fmla="*/ 886799 w 1366529"/>
                <a:gd name="connsiteY16" fmla="*/ 846929 h 1269432"/>
                <a:gd name="connsiteX17" fmla="*/ 873291 w 1366529"/>
                <a:gd name="connsiteY17" fmla="*/ 863219 h 1269432"/>
                <a:gd name="connsiteX18" fmla="*/ 883621 w 1366529"/>
                <a:gd name="connsiteY18" fmla="*/ 879111 h 1269432"/>
                <a:gd name="connsiteX19" fmla="*/ 893951 w 1366529"/>
                <a:gd name="connsiteY19" fmla="*/ 864013 h 1269432"/>
                <a:gd name="connsiteX20" fmla="*/ 766414 w 1366529"/>
                <a:gd name="connsiteY20" fmla="*/ 926391 h 1269432"/>
                <a:gd name="connsiteX21" fmla="*/ 752905 w 1366529"/>
                <a:gd name="connsiteY21" fmla="*/ 933145 h 1269432"/>
                <a:gd name="connsiteX22" fmla="*/ 767606 w 1366529"/>
                <a:gd name="connsiteY22" fmla="*/ 942283 h 1269432"/>
                <a:gd name="connsiteX23" fmla="*/ 789060 w 1366529"/>
                <a:gd name="connsiteY23" fmla="*/ 920431 h 1269432"/>
                <a:gd name="connsiteX24" fmla="*/ 766414 w 1366529"/>
                <a:gd name="connsiteY24" fmla="*/ 926391 h 1269432"/>
                <a:gd name="connsiteX25" fmla="*/ 1028242 w 1366529"/>
                <a:gd name="connsiteY25" fmla="*/ 891428 h 1269432"/>
                <a:gd name="connsiteX26" fmla="*/ 978181 w 1366529"/>
                <a:gd name="connsiteY26" fmla="*/ 925596 h 1269432"/>
                <a:gd name="connsiteX27" fmla="*/ 1028242 w 1366529"/>
                <a:gd name="connsiteY27" fmla="*/ 891428 h 1269432"/>
                <a:gd name="connsiteX28" fmla="*/ 544317 w 1366529"/>
                <a:gd name="connsiteY28" fmla="*/ 1034857 h 1269432"/>
                <a:gd name="connsiteX29" fmla="*/ 559017 w 1366529"/>
                <a:gd name="connsiteY29" fmla="*/ 1018567 h 1269432"/>
                <a:gd name="connsiteX30" fmla="*/ 540344 w 1366529"/>
                <a:gd name="connsiteY30" fmla="*/ 991947 h 1269432"/>
                <a:gd name="connsiteX31" fmla="*/ 532795 w 1366529"/>
                <a:gd name="connsiteY31" fmla="*/ 1009429 h 1269432"/>
                <a:gd name="connsiteX32" fmla="*/ 544317 w 1366529"/>
                <a:gd name="connsiteY32" fmla="*/ 1035254 h 1269432"/>
                <a:gd name="connsiteX33" fmla="*/ 782306 w 1366529"/>
                <a:gd name="connsiteY33" fmla="*/ 538218 h 1269432"/>
                <a:gd name="connsiteX34" fmla="*/ 757276 w 1366529"/>
                <a:gd name="connsiteY34" fmla="*/ 504049 h 1269432"/>
                <a:gd name="connsiteX35" fmla="*/ 742973 w 1366529"/>
                <a:gd name="connsiteY35" fmla="*/ 510406 h 1269432"/>
                <a:gd name="connsiteX36" fmla="*/ 773963 w 1366529"/>
                <a:gd name="connsiteY36" fmla="*/ 544972 h 1269432"/>
                <a:gd name="connsiteX37" fmla="*/ 782306 w 1366529"/>
                <a:gd name="connsiteY37" fmla="*/ 538218 h 1269432"/>
                <a:gd name="connsiteX38" fmla="*/ 971824 w 1366529"/>
                <a:gd name="connsiteY38" fmla="*/ 274006 h 1269432"/>
                <a:gd name="connsiteX39" fmla="*/ 951958 w 1366529"/>
                <a:gd name="connsiteY39" fmla="*/ 262086 h 1269432"/>
                <a:gd name="connsiteX40" fmla="*/ 926530 w 1366529"/>
                <a:gd name="connsiteY40" fmla="*/ 283144 h 1269432"/>
                <a:gd name="connsiteX41" fmla="*/ 942423 w 1366529"/>
                <a:gd name="connsiteY41" fmla="*/ 293076 h 1269432"/>
                <a:gd name="connsiteX42" fmla="*/ 971824 w 1366529"/>
                <a:gd name="connsiteY42" fmla="*/ 273608 h 1269432"/>
                <a:gd name="connsiteX43" fmla="*/ 1049697 w 1366529"/>
                <a:gd name="connsiteY43" fmla="*/ 745217 h 1269432"/>
                <a:gd name="connsiteX44" fmla="*/ 1004801 w 1366529"/>
                <a:gd name="connsiteY44" fmla="*/ 761507 h 1269432"/>
                <a:gd name="connsiteX45" fmla="*/ 1001622 w 1366529"/>
                <a:gd name="connsiteY45" fmla="*/ 777002 h 1269432"/>
                <a:gd name="connsiteX46" fmla="*/ 1030229 w 1366529"/>
                <a:gd name="connsiteY46" fmla="*/ 773824 h 1269432"/>
                <a:gd name="connsiteX47" fmla="*/ 1056451 w 1366529"/>
                <a:gd name="connsiteY47" fmla="*/ 752369 h 1269432"/>
                <a:gd name="connsiteX48" fmla="*/ 1050094 w 1366529"/>
                <a:gd name="connsiteY48" fmla="*/ 745217 h 1269432"/>
                <a:gd name="connsiteX49" fmla="*/ 1160944 w 1366529"/>
                <a:gd name="connsiteY49" fmla="*/ 914472 h 1269432"/>
                <a:gd name="connsiteX50" fmla="*/ 1158560 w 1366529"/>
                <a:gd name="connsiteY50" fmla="*/ 930762 h 1269432"/>
                <a:gd name="connsiteX51" fmla="*/ 1166904 w 1366529"/>
                <a:gd name="connsiteY51" fmla="*/ 933542 h 1269432"/>
                <a:gd name="connsiteX52" fmla="*/ 1222130 w 1366529"/>
                <a:gd name="connsiteY52" fmla="*/ 893414 h 1269432"/>
                <a:gd name="connsiteX53" fmla="*/ 1160944 w 1366529"/>
                <a:gd name="connsiteY53" fmla="*/ 914472 h 1269432"/>
                <a:gd name="connsiteX54" fmla="*/ 1212992 w 1366529"/>
                <a:gd name="connsiteY54" fmla="*/ 1098030 h 1269432"/>
                <a:gd name="connsiteX55" fmla="*/ 1209416 w 1366529"/>
                <a:gd name="connsiteY55" fmla="*/ 1181862 h 1269432"/>
                <a:gd name="connsiteX56" fmla="*/ 1212992 w 1366529"/>
                <a:gd name="connsiteY56" fmla="*/ 1098030 h 1269432"/>
                <a:gd name="connsiteX57" fmla="*/ 924544 w 1366529"/>
                <a:gd name="connsiteY57" fmla="*/ 887852 h 1269432"/>
                <a:gd name="connsiteX58" fmla="*/ 946396 w 1366529"/>
                <a:gd name="connsiteY58" fmla="*/ 857259 h 1269432"/>
                <a:gd name="connsiteX59" fmla="*/ 933285 w 1366529"/>
                <a:gd name="connsiteY59" fmla="*/ 838983 h 1269432"/>
                <a:gd name="connsiteX60" fmla="*/ 909843 w 1366529"/>
                <a:gd name="connsiteY60" fmla="*/ 864013 h 1269432"/>
                <a:gd name="connsiteX61" fmla="*/ 924147 w 1366529"/>
                <a:gd name="connsiteY61" fmla="*/ 888249 h 1269432"/>
                <a:gd name="connsiteX62" fmla="*/ 166076 w 1366529"/>
                <a:gd name="connsiteY62" fmla="*/ 719392 h 1269432"/>
                <a:gd name="connsiteX63" fmla="*/ 197464 w 1366529"/>
                <a:gd name="connsiteY63" fmla="*/ 752766 h 1269432"/>
                <a:gd name="connsiteX64" fmla="*/ 210973 w 1366529"/>
                <a:gd name="connsiteY64" fmla="*/ 733298 h 1269432"/>
                <a:gd name="connsiteX65" fmla="*/ 180777 w 1366529"/>
                <a:gd name="connsiteY65" fmla="*/ 707075 h 1269432"/>
                <a:gd name="connsiteX66" fmla="*/ 165679 w 1366529"/>
                <a:gd name="connsiteY66" fmla="*/ 719392 h 1269432"/>
                <a:gd name="connsiteX67" fmla="*/ 760057 w 1366529"/>
                <a:gd name="connsiteY67" fmla="*/ 204476 h 1269432"/>
                <a:gd name="connsiteX68" fmla="*/ 781909 w 1366529"/>
                <a:gd name="connsiteY68" fmla="*/ 184213 h 1269432"/>
                <a:gd name="connsiteX69" fmla="*/ 757673 w 1366529"/>
                <a:gd name="connsiteY69" fmla="*/ 158785 h 1269432"/>
                <a:gd name="connsiteX70" fmla="*/ 741781 w 1366529"/>
                <a:gd name="connsiteY70" fmla="*/ 179048 h 1269432"/>
                <a:gd name="connsiteX71" fmla="*/ 759660 w 1366529"/>
                <a:gd name="connsiteY71" fmla="*/ 204078 h 1269432"/>
                <a:gd name="connsiteX72" fmla="*/ 1100553 w 1366529"/>
                <a:gd name="connsiteY72" fmla="*/ 722968 h 1269432"/>
                <a:gd name="connsiteX73" fmla="*/ 1093799 w 1366529"/>
                <a:gd name="connsiteY73" fmla="*/ 738860 h 1269432"/>
                <a:gd name="connsiteX74" fmla="*/ 1143065 w 1366529"/>
                <a:gd name="connsiteY74" fmla="*/ 751971 h 1269432"/>
                <a:gd name="connsiteX75" fmla="*/ 1158560 w 1366529"/>
                <a:gd name="connsiteY75" fmla="*/ 733298 h 1269432"/>
                <a:gd name="connsiteX76" fmla="*/ 1141476 w 1366529"/>
                <a:gd name="connsiteY76" fmla="*/ 726146 h 1269432"/>
                <a:gd name="connsiteX77" fmla="*/ 1125583 w 1366529"/>
                <a:gd name="connsiteY77" fmla="*/ 722968 h 1269432"/>
                <a:gd name="connsiteX78" fmla="*/ 1100950 w 1366529"/>
                <a:gd name="connsiteY78" fmla="*/ 722968 h 1269432"/>
                <a:gd name="connsiteX79" fmla="*/ 876469 w 1366529"/>
                <a:gd name="connsiteY79" fmla="*/ 308572 h 1269432"/>
                <a:gd name="connsiteX80" fmla="*/ 831970 w 1366529"/>
                <a:gd name="connsiteY80" fmla="*/ 324464 h 1269432"/>
                <a:gd name="connsiteX81" fmla="*/ 874085 w 1366529"/>
                <a:gd name="connsiteY81" fmla="*/ 341151 h 1269432"/>
                <a:gd name="connsiteX82" fmla="*/ 887594 w 1366529"/>
                <a:gd name="connsiteY82" fmla="*/ 316518 h 1269432"/>
                <a:gd name="connsiteX83" fmla="*/ 876469 w 1366529"/>
                <a:gd name="connsiteY83" fmla="*/ 308572 h 1269432"/>
                <a:gd name="connsiteX84" fmla="*/ 38539 w 1366529"/>
                <a:gd name="connsiteY84" fmla="*/ 367771 h 1269432"/>
                <a:gd name="connsiteX85" fmla="*/ 9138 w 1366529"/>
                <a:gd name="connsiteY85" fmla="*/ 345522 h 1269432"/>
                <a:gd name="connsiteX86" fmla="*/ 0 w 1366529"/>
                <a:gd name="connsiteY86" fmla="*/ 354262 h 1269432"/>
                <a:gd name="connsiteX87" fmla="*/ 77476 w 1366529"/>
                <a:gd name="connsiteY87" fmla="*/ 422600 h 1269432"/>
                <a:gd name="connsiteX88" fmla="*/ 38539 w 1366529"/>
                <a:gd name="connsiteY88" fmla="*/ 367771 h 1269432"/>
                <a:gd name="connsiteX89" fmla="*/ 866139 w 1366529"/>
                <a:gd name="connsiteY89" fmla="*/ 748793 h 1269432"/>
                <a:gd name="connsiteX90" fmla="*/ 847465 w 1366529"/>
                <a:gd name="connsiteY90" fmla="*/ 734093 h 1269432"/>
                <a:gd name="connsiteX91" fmla="*/ 815681 w 1366529"/>
                <a:gd name="connsiteY91" fmla="*/ 689593 h 1269432"/>
                <a:gd name="connsiteX92" fmla="*/ 799788 w 1366529"/>
                <a:gd name="connsiteY92" fmla="*/ 691580 h 1269432"/>
                <a:gd name="connsiteX93" fmla="*/ 797007 w 1366529"/>
                <a:gd name="connsiteY93" fmla="*/ 704691 h 1269432"/>
                <a:gd name="connsiteX94" fmla="*/ 868920 w 1366529"/>
                <a:gd name="connsiteY94" fmla="*/ 772234 h 1269432"/>
                <a:gd name="connsiteX95" fmla="*/ 883621 w 1366529"/>
                <a:gd name="connsiteY95" fmla="*/ 765877 h 1269432"/>
                <a:gd name="connsiteX96" fmla="*/ 866537 w 1366529"/>
                <a:gd name="connsiteY96" fmla="*/ 749190 h 1269432"/>
                <a:gd name="connsiteX97" fmla="*/ 129921 w 1366529"/>
                <a:gd name="connsiteY97" fmla="*/ 626421 h 1269432"/>
                <a:gd name="connsiteX98" fmla="*/ 125550 w 1366529"/>
                <a:gd name="connsiteY98" fmla="*/ 657014 h 1269432"/>
                <a:gd name="connsiteX99" fmla="*/ 166871 w 1366529"/>
                <a:gd name="connsiteY99" fmla="*/ 673304 h 1269432"/>
                <a:gd name="connsiteX100" fmla="*/ 189915 w 1366529"/>
                <a:gd name="connsiteY100" fmla="*/ 668933 h 1269432"/>
                <a:gd name="connsiteX101" fmla="*/ 183160 w 1366529"/>
                <a:gd name="connsiteY101" fmla="*/ 648670 h 1269432"/>
                <a:gd name="connsiteX102" fmla="*/ 148197 w 1366529"/>
                <a:gd name="connsiteY102" fmla="*/ 599404 h 1269432"/>
                <a:gd name="connsiteX103" fmla="*/ 129921 w 1366529"/>
                <a:gd name="connsiteY103" fmla="*/ 626818 h 1269432"/>
                <a:gd name="connsiteX104" fmla="*/ 1011555 w 1366529"/>
                <a:gd name="connsiteY104" fmla="*/ 581922 h 1269432"/>
                <a:gd name="connsiteX105" fmla="*/ 977386 w 1366529"/>
                <a:gd name="connsiteY105" fmla="*/ 575168 h 1269432"/>
                <a:gd name="connsiteX106" fmla="*/ 976194 w 1366529"/>
                <a:gd name="connsiteY106" fmla="*/ 599801 h 1269432"/>
                <a:gd name="connsiteX107" fmla="*/ 983743 w 1366529"/>
                <a:gd name="connsiteY107" fmla="*/ 631983 h 1269432"/>
                <a:gd name="connsiteX108" fmla="*/ 995663 w 1366529"/>
                <a:gd name="connsiteY108" fmla="*/ 659398 h 1269432"/>
                <a:gd name="connsiteX109" fmla="*/ 1019104 w 1366529"/>
                <a:gd name="connsiteY109" fmla="*/ 635162 h 1269432"/>
                <a:gd name="connsiteX110" fmla="*/ 1020693 w 1366529"/>
                <a:gd name="connsiteY110" fmla="*/ 619667 h 1269432"/>
                <a:gd name="connsiteX111" fmla="*/ 1011555 w 1366529"/>
                <a:gd name="connsiteY111" fmla="*/ 582319 h 1269432"/>
                <a:gd name="connsiteX112" fmla="*/ 1288084 w 1366529"/>
                <a:gd name="connsiteY112" fmla="*/ 1051942 h 1269432"/>
                <a:gd name="connsiteX113" fmla="*/ 1305168 w 1366529"/>
                <a:gd name="connsiteY113" fmla="*/ 1082137 h 1269432"/>
                <a:gd name="connsiteX114" fmla="*/ 1325034 w 1366529"/>
                <a:gd name="connsiteY114" fmla="*/ 1063066 h 1269432"/>
                <a:gd name="connsiteX115" fmla="*/ 1330993 w 1366529"/>
                <a:gd name="connsiteY115" fmla="*/ 1058298 h 1269432"/>
                <a:gd name="connsiteX116" fmla="*/ 1365560 w 1366529"/>
                <a:gd name="connsiteY116" fmla="*/ 994729 h 1269432"/>
                <a:gd name="connsiteX117" fmla="*/ 1353243 w 1366529"/>
                <a:gd name="connsiteY117" fmla="*/ 979631 h 1269432"/>
                <a:gd name="connsiteX118" fmla="*/ 1287686 w 1366529"/>
                <a:gd name="connsiteY118" fmla="*/ 1044393 h 1269432"/>
                <a:gd name="connsiteX119" fmla="*/ 1288084 w 1366529"/>
                <a:gd name="connsiteY119" fmla="*/ 1051544 h 1269432"/>
                <a:gd name="connsiteX120" fmla="*/ 977783 w 1366529"/>
                <a:gd name="connsiteY120" fmla="*/ 443657 h 1269432"/>
                <a:gd name="connsiteX121" fmla="*/ 963083 w 1366529"/>
                <a:gd name="connsiteY121" fmla="*/ 459947 h 1269432"/>
                <a:gd name="connsiteX122" fmla="*/ 974605 w 1366529"/>
                <a:gd name="connsiteY122" fmla="*/ 474648 h 1269432"/>
                <a:gd name="connsiteX123" fmla="*/ 1013939 w 1366529"/>
                <a:gd name="connsiteY123" fmla="*/ 494514 h 1269432"/>
                <a:gd name="connsiteX124" fmla="*/ 1082276 w 1366529"/>
                <a:gd name="connsiteY124" fmla="*/ 493719 h 1269432"/>
                <a:gd name="connsiteX125" fmla="*/ 978181 w 1366529"/>
                <a:gd name="connsiteY125" fmla="*/ 443657 h 1269432"/>
                <a:gd name="connsiteX126" fmla="*/ 648809 w 1366529"/>
                <a:gd name="connsiteY126" fmla="*/ 1149680 h 1269432"/>
                <a:gd name="connsiteX127" fmla="*/ 642850 w 1366529"/>
                <a:gd name="connsiteY127" fmla="*/ 1159613 h 1269432"/>
                <a:gd name="connsiteX128" fmla="*/ 681389 w 1366529"/>
                <a:gd name="connsiteY128" fmla="*/ 1215237 h 1269432"/>
                <a:gd name="connsiteX129" fmla="*/ 800186 w 1366529"/>
                <a:gd name="connsiteY129" fmla="*/ 1225964 h 1269432"/>
                <a:gd name="connsiteX130" fmla="*/ 828394 w 1366529"/>
                <a:gd name="connsiteY130" fmla="*/ 1242254 h 1269432"/>
                <a:gd name="connsiteX131" fmla="*/ 889581 w 1366529"/>
                <a:gd name="connsiteY131" fmla="*/ 1266887 h 1269432"/>
                <a:gd name="connsiteX132" fmla="*/ 1034202 w 1366529"/>
                <a:gd name="connsiteY132" fmla="*/ 1252584 h 1269432"/>
                <a:gd name="connsiteX133" fmla="*/ 1062411 w 1366529"/>
                <a:gd name="connsiteY133" fmla="*/ 1248611 h 1269432"/>
                <a:gd name="connsiteX134" fmla="*/ 1078304 w 1366529"/>
                <a:gd name="connsiteY134" fmla="*/ 1223580 h 1269432"/>
                <a:gd name="connsiteX135" fmla="*/ 1054862 w 1366529"/>
                <a:gd name="connsiteY135" fmla="*/ 1205304 h 1269432"/>
                <a:gd name="connsiteX136" fmla="*/ 1012747 w 1366529"/>
                <a:gd name="connsiteY136" fmla="*/ 1217621 h 1269432"/>
                <a:gd name="connsiteX137" fmla="*/ 989703 w 1366529"/>
                <a:gd name="connsiteY137" fmla="*/ 1204509 h 1269432"/>
                <a:gd name="connsiteX138" fmla="*/ 966659 w 1366529"/>
                <a:gd name="connsiteY138" fmla="*/ 1188219 h 1269432"/>
                <a:gd name="connsiteX139" fmla="*/ 925736 w 1366529"/>
                <a:gd name="connsiteY139" fmla="*/ 1187425 h 1269432"/>
                <a:gd name="connsiteX140" fmla="*/ 786279 w 1366529"/>
                <a:gd name="connsiteY140" fmla="*/ 1179479 h 1269432"/>
                <a:gd name="connsiteX141" fmla="*/ 770784 w 1366529"/>
                <a:gd name="connsiteY141" fmla="*/ 1179479 h 1269432"/>
                <a:gd name="connsiteX142" fmla="*/ 737807 w 1366529"/>
                <a:gd name="connsiteY142" fmla="*/ 1156037 h 1269432"/>
                <a:gd name="connsiteX143" fmla="*/ 723504 w 1366529"/>
                <a:gd name="connsiteY143" fmla="*/ 1144118 h 1269432"/>
                <a:gd name="connsiteX144" fmla="*/ 669073 w 1366529"/>
                <a:gd name="connsiteY144" fmla="*/ 1122266 h 1269432"/>
                <a:gd name="connsiteX145" fmla="*/ 649207 w 1366529"/>
                <a:gd name="connsiteY145" fmla="*/ 1150078 h 1269432"/>
                <a:gd name="connsiteX146" fmla="*/ 526437 w 1366529"/>
                <a:gd name="connsiteY146" fmla="*/ 511995 h 1269432"/>
                <a:gd name="connsiteX147" fmla="*/ 524848 w 1366529"/>
                <a:gd name="connsiteY147" fmla="*/ 510009 h 1269432"/>
                <a:gd name="connsiteX148" fmla="*/ 520875 w 1366529"/>
                <a:gd name="connsiteY148" fmla="*/ 511995 h 1269432"/>
                <a:gd name="connsiteX149" fmla="*/ 522465 w 1366529"/>
                <a:gd name="connsiteY149" fmla="*/ 513982 h 1269432"/>
                <a:gd name="connsiteX150" fmla="*/ 526437 w 1366529"/>
                <a:gd name="connsiteY150" fmla="*/ 511995 h 1269432"/>
                <a:gd name="connsiteX151" fmla="*/ 239181 w 1366529"/>
                <a:gd name="connsiteY151" fmla="*/ 506035 h 1269432"/>
                <a:gd name="connsiteX152" fmla="*/ 219714 w 1366529"/>
                <a:gd name="connsiteY152" fmla="*/ 488951 h 1269432"/>
                <a:gd name="connsiteX153" fmla="*/ 187134 w 1366529"/>
                <a:gd name="connsiteY153" fmla="*/ 495308 h 1269432"/>
                <a:gd name="connsiteX154" fmla="*/ 210178 w 1366529"/>
                <a:gd name="connsiteY154" fmla="*/ 506035 h 1269432"/>
                <a:gd name="connsiteX155" fmla="*/ 238784 w 1366529"/>
                <a:gd name="connsiteY155" fmla="*/ 506035 h 1269432"/>
                <a:gd name="connsiteX156" fmla="*/ 494255 w 1366529"/>
                <a:gd name="connsiteY156" fmla="*/ 526696 h 1269432"/>
                <a:gd name="connsiteX157" fmla="*/ 530014 w 1366529"/>
                <a:gd name="connsiteY157" fmla="*/ 546958 h 1269432"/>
                <a:gd name="connsiteX158" fmla="*/ 565771 w 1366529"/>
                <a:gd name="connsiteY158" fmla="*/ 557288 h 1269432"/>
                <a:gd name="connsiteX159" fmla="*/ 573718 w 1366529"/>
                <a:gd name="connsiteY159" fmla="*/ 562851 h 1269432"/>
                <a:gd name="connsiteX160" fmla="*/ 617025 w 1366529"/>
                <a:gd name="connsiteY160" fmla="*/ 596622 h 1269432"/>
                <a:gd name="connsiteX161" fmla="*/ 494653 w 1366529"/>
                <a:gd name="connsiteY161" fmla="*/ 527093 h 1269432"/>
                <a:gd name="connsiteX162" fmla="*/ 557825 w 1366529"/>
                <a:gd name="connsiteY162" fmla="*/ 659795 h 1269432"/>
                <a:gd name="connsiteX163" fmla="*/ 532000 w 1366529"/>
                <a:gd name="connsiteY163" fmla="*/ 650657 h 1269432"/>
                <a:gd name="connsiteX164" fmla="*/ 501804 w 1366529"/>
                <a:gd name="connsiteY164" fmla="*/ 644697 h 1269432"/>
                <a:gd name="connsiteX165" fmla="*/ 421547 w 1366529"/>
                <a:gd name="connsiteY165" fmla="*/ 628010 h 1269432"/>
                <a:gd name="connsiteX166" fmla="*/ 369897 w 1366529"/>
                <a:gd name="connsiteY166" fmla="*/ 618475 h 1269432"/>
                <a:gd name="connsiteX167" fmla="*/ 410025 w 1366529"/>
                <a:gd name="connsiteY167" fmla="*/ 644697 h 1269432"/>
                <a:gd name="connsiteX168" fmla="*/ 448168 w 1366529"/>
                <a:gd name="connsiteY168" fmla="*/ 659001 h 1269432"/>
                <a:gd name="connsiteX169" fmla="*/ 491474 w 1366529"/>
                <a:gd name="connsiteY169" fmla="*/ 680455 h 1269432"/>
                <a:gd name="connsiteX170" fmla="*/ 533589 w 1366529"/>
                <a:gd name="connsiteY170" fmla="*/ 679660 h 1269432"/>
                <a:gd name="connsiteX171" fmla="*/ 557031 w 1366529"/>
                <a:gd name="connsiteY171" fmla="*/ 659795 h 1269432"/>
                <a:gd name="connsiteX172" fmla="*/ 650399 w 1366529"/>
                <a:gd name="connsiteY172" fmla="*/ 616091 h 1269432"/>
                <a:gd name="connsiteX173" fmla="*/ 673045 w 1366529"/>
                <a:gd name="connsiteY173" fmla="*/ 629202 h 1269432"/>
                <a:gd name="connsiteX174" fmla="*/ 690527 w 1366529"/>
                <a:gd name="connsiteY174" fmla="*/ 643903 h 1269432"/>
                <a:gd name="connsiteX175" fmla="*/ 704831 w 1366529"/>
                <a:gd name="connsiteY175" fmla="*/ 745614 h 1269432"/>
                <a:gd name="connsiteX176" fmla="*/ 686157 w 1366529"/>
                <a:gd name="connsiteY176" fmla="*/ 748396 h 1269432"/>
                <a:gd name="connsiteX177" fmla="*/ 635698 w 1366529"/>
                <a:gd name="connsiteY177" fmla="*/ 703102 h 1269432"/>
                <a:gd name="connsiteX178" fmla="*/ 615038 w 1366529"/>
                <a:gd name="connsiteY178" fmla="*/ 705486 h 1269432"/>
                <a:gd name="connsiteX179" fmla="*/ 603516 w 1366529"/>
                <a:gd name="connsiteY179" fmla="*/ 707472 h 1269432"/>
                <a:gd name="connsiteX180" fmla="*/ 547098 w 1366529"/>
                <a:gd name="connsiteY180" fmla="*/ 707472 h 1269432"/>
                <a:gd name="connsiteX181" fmla="*/ 566963 w 1366529"/>
                <a:gd name="connsiteY181" fmla="*/ 748793 h 1269432"/>
                <a:gd name="connsiteX182" fmla="*/ 588419 w 1366529"/>
                <a:gd name="connsiteY182" fmla="*/ 761109 h 1269432"/>
                <a:gd name="connsiteX183" fmla="*/ 615833 w 1366529"/>
                <a:gd name="connsiteY183" fmla="*/ 786934 h 1269432"/>
                <a:gd name="connsiteX184" fmla="*/ 599940 w 1366529"/>
                <a:gd name="connsiteY184" fmla="*/ 803224 h 1269432"/>
                <a:gd name="connsiteX185" fmla="*/ 580075 w 1366529"/>
                <a:gd name="connsiteY185" fmla="*/ 815541 h 1269432"/>
                <a:gd name="connsiteX186" fmla="*/ 555442 w 1366529"/>
                <a:gd name="connsiteY186" fmla="*/ 806800 h 1269432"/>
                <a:gd name="connsiteX187" fmla="*/ 507367 w 1366529"/>
                <a:gd name="connsiteY187" fmla="*/ 780578 h 1269432"/>
                <a:gd name="connsiteX188" fmla="*/ 505778 w 1366529"/>
                <a:gd name="connsiteY188" fmla="*/ 798854 h 1269432"/>
                <a:gd name="connsiteX189" fmla="*/ 549482 w 1366529"/>
                <a:gd name="connsiteY189" fmla="*/ 881098 h 1269432"/>
                <a:gd name="connsiteX190" fmla="*/ 559414 w 1366529"/>
                <a:gd name="connsiteY190" fmla="*/ 928775 h 1269432"/>
                <a:gd name="connsiteX191" fmla="*/ 575307 w 1366529"/>
                <a:gd name="connsiteY191" fmla="*/ 962547 h 1269432"/>
                <a:gd name="connsiteX192" fmla="*/ 577294 w 1366529"/>
                <a:gd name="connsiteY192" fmla="*/ 978439 h 1269432"/>
                <a:gd name="connsiteX193" fmla="*/ 563388 w 1366529"/>
                <a:gd name="connsiteY193" fmla="*/ 976055 h 1269432"/>
                <a:gd name="connsiteX194" fmla="*/ 512532 w 1366529"/>
                <a:gd name="connsiteY194" fmla="*/ 927980 h 1269432"/>
                <a:gd name="connsiteX195" fmla="*/ 478363 w 1366529"/>
                <a:gd name="connsiteY195" fmla="*/ 929967 h 1269432"/>
                <a:gd name="connsiteX196" fmla="*/ 470814 w 1366529"/>
                <a:gd name="connsiteY196" fmla="*/ 960162 h 1269432"/>
                <a:gd name="connsiteX197" fmla="*/ 463663 w 1366529"/>
                <a:gd name="connsiteY197" fmla="*/ 974466 h 1269432"/>
                <a:gd name="connsiteX198" fmla="*/ 450154 w 1366529"/>
                <a:gd name="connsiteY198" fmla="*/ 964533 h 1269432"/>
                <a:gd name="connsiteX199" fmla="*/ 408834 w 1366529"/>
                <a:gd name="connsiteY199" fmla="*/ 887057 h 1269432"/>
                <a:gd name="connsiteX200" fmla="*/ 392941 w 1366529"/>
                <a:gd name="connsiteY200" fmla="*/ 876727 h 1269432"/>
                <a:gd name="connsiteX201" fmla="*/ 381816 w 1366529"/>
                <a:gd name="connsiteY201" fmla="*/ 895003 h 1269432"/>
                <a:gd name="connsiteX202" fmla="*/ 376651 w 1366529"/>
                <a:gd name="connsiteY202" fmla="*/ 920829 h 1269432"/>
                <a:gd name="connsiteX203" fmla="*/ 347250 w 1366529"/>
                <a:gd name="connsiteY203" fmla="*/ 907717 h 1269432"/>
                <a:gd name="connsiteX204" fmla="*/ 327385 w 1366529"/>
                <a:gd name="connsiteY204" fmla="*/ 829844 h 1269432"/>
                <a:gd name="connsiteX205" fmla="*/ 315465 w 1366529"/>
                <a:gd name="connsiteY205" fmla="*/ 780975 h 1269432"/>
                <a:gd name="connsiteX206" fmla="*/ 256266 w 1366529"/>
                <a:gd name="connsiteY206" fmla="*/ 725749 h 1269432"/>
                <a:gd name="connsiteX207" fmla="*/ 251896 w 1366529"/>
                <a:gd name="connsiteY207" fmla="*/ 693169 h 1269432"/>
                <a:gd name="connsiteX208" fmla="*/ 315863 w 1366529"/>
                <a:gd name="connsiteY208" fmla="*/ 648670 h 1269432"/>
                <a:gd name="connsiteX209" fmla="*/ 331755 w 1366529"/>
                <a:gd name="connsiteY209" fmla="*/ 630791 h 1269432"/>
                <a:gd name="connsiteX210" fmla="*/ 279310 w 1366529"/>
                <a:gd name="connsiteY210" fmla="*/ 614104 h 1269432"/>
                <a:gd name="connsiteX211" fmla="*/ 261431 w 1366529"/>
                <a:gd name="connsiteY211" fmla="*/ 622447 h 1269432"/>
                <a:gd name="connsiteX212" fmla="*/ 237195 w 1366529"/>
                <a:gd name="connsiteY212" fmla="*/ 617283 h 1269432"/>
                <a:gd name="connsiteX213" fmla="*/ 180379 w 1366529"/>
                <a:gd name="connsiteY213" fmla="*/ 544575 h 1269432"/>
                <a:gd name="connsiteX214" fmla="*/ 177996 w 1366529"/>
                <a:gd name="connsiteY214" fmla="*/ 548547 h 1269432"/>
                <a:gd name="connsiteX215" fmla="*/ 167268 w 1366529"/>
                <a:gd name="connsiteY215" fmla="*/ 575962 h 1269432"/>
                <a:gd name="connsiteX216" fmla="*/ 154157 w 1366529"/>
                <a:gd name="connsiteY216" fmla="*/ 570400 h 1269432"/>
                <a:gd name="connsiteX217" fmla="*/ 156938 w 1366529"/>
                <a:gd name="connsiteY217" fmla="*/ 533052 h 1269432"/>
                <a:gd name="connsiteX218" fmla="*/ 145814 w 1366529"/>
                <a:gd name="connsiteY218" fmla="*/ 472264 h 1269432"/>
                <a:gd name="connsiteX219" fmla="*/ 82641 w 1366529"/>
                <a:gd name="connsiteY219" fmla="*/ 397967 h 1269432"/>
                <a:gd name="connsiteX220" fmla="*/ 90587 w 1366529"/>
                <a:gd name="connsiteY220" fmla="*/ 382869 h 1269432"/>
                <a:gd name="connsiteX221" fmla="*/ 122372 w 1366529"/>
                <a:gd name="connsiteY221" fmla="*/ 330424 h 1269432"/>
                <a:gd name="connsiteX222" fmla="*/ 130716 w 1366529"/>
                <a:gd name="connsiteY222" fmla="*/ 311353 h 1269432"/>
                <a:gd name="connsiteX223" fmla="*/ 172036 w 1366529"/>
                <a:gd name="connsiteY223" fmla="*/ 265265 h 1269432"/>
                <a:gd name="connsiteX224" fmla="*/ 200245 w 1366529"/>
                <a:gd name="connsiteY224" fmla="*/ 225136 h 1269432"/>
                <a:gd name="connsiteX225" fmla="*/ 214548 w 1366529"/>
                <a:gd name="connsiteY225" fmla="*/ 175472 h 1269432"/>
                <a:gd name="connsiteX226" fmla="*/ 226468 w 1366529"/>
                <a:gd name="connsiteY226" fmla="*/ 157593 h 1269432"/>
                <a:gd name="connsiteX227" fmla="*/ 301560 w 1366529"/>
                <a:gd name="connsiteY227" fmla="*/ 153620 h 1269432"/>
                <a:gd name="connsiteX228" fmla="*/ 345661 w 1366529"/>
                <a:gd name="connsiteY228" fmla="*/ 125411 h 1269432"/>
                <a:gd name="connsiteX229" fmla="*/ 397709 w 1366529"/>
                <a:gd name="connsiteY229" fmla="*/ 107532 h 1269432"/>
                <a:gd name="connsiteX230" fmla="*/ 474390 w 1366529"/>
                <a:gd name="connsiteY230" fmla="*/ 82501 h 1269432"/>
                <a:gd name="connsiteX231" fmla="*/ 495050 w 1366529"/>
                <a:gd name="connsiteY231" fmla="*/ 73760 h 1269432"/>
                <a:gd name="connsiteX232" fmla="*/ 580472 w 1366529"/>
                <a:gd name="connsiteY232" fmla="*/ 61444 h 1269432"/>
                <a:gd name="connsiteX233" fmla="*/ 645631 w 1366529"/>
                <a:gd name="connsiteY233" fmla="*/ 50319 h 1269432"/>
                <a:gd name="connsiteX234" fmla="*/ 751714 w 1366529"/>
                <a:gd name="connsiteY234" fmla="*/ 58663 h 1269432"/>
                <a:gd name="connsiteX235" fmla="*/ 768003 w 1366529"/>
                <a:gd name="connsiteY235" fmla="*/ 65417 h 1269432"/>
                <a:gd name="connsiteX236" fmla="*/ 844287 w 1366529"/>
                <a:gd name="connsiteY236" fmla="*/ 86077 h 1269432"/>
                <a:gd name="connsiteX237" fmla="*/ 861371 w 1366529"/>
                <a:gd name="connsiteY237" fmla="*/ 86872 h 1269432"/>
                <a:gd name="connsiteX238" fmla="*/ 951164 w 1366529"/>
                <a:gd name="connsiteY238" fmla="*/ 73760 h 1269432"/>
                <a:gd name="connsiteX239" fmla="*/ 986127 w 1366529"/>
                <a:gd name="connsiteY239" fmla="*/ 258 h 1269432"/>
                <a:gd name="connsiteX240" fmla="*/ 1027447 w 1366529"/>
                <a:gd name="connsiteY240" fmla="*/ 12574 h 1269432"/>
                <a:gd name="connsiteX241" fmla="*/ 1029434 w 1366529"/>
                <a:gd name="connsiteY241" fmla="*/ 54689 h 1269432"/>
                <a:gd name="connsiteX242" fmla="*/ 1000033 w 1366529"/>
                <a:gd name="connsiteY242" fmla="*/ 107929 h 1269432"/>
                <a:gd name="connsiteX243" fmla="*/ 992087 w 1366529"/>
                <a:gd name="connsiteY243" fmla="*/ 137727 h 1269432"/>
                <a:gd name="connsiteX244" fmla="*/ 947588 w 1366529"/>
                <a:gd name="connsiteY244" fmla="*/ 158785 h 1269432"/>
                <a:gd name="connsiteX245" fmla="*/ 826408 w 1366529"/>
                <a:gd name="connsiteY245" fmla="*/ 133357 h 1269432"/>
                <a:gd name="connsiteX246" fmla="*/ 800980 w 1366529"/>
                <a:gd name="connsiteY246" fmla="*/ 143687 h 1269432"/>
                <a:gd name="connsiteX247" fmla="*/ 746151 w 1366529"/>
                <a:gd name="connsiteY247" fmla="*/ 144879 h 1269432"/>
                <a:gd name="connsiteX248" fmla="*/ 707612 w 1366529"/>
                <a:gd name="connsiteY248" fmla="*/ 150442 h 1269432"/>
                <a:gd name="connsiteX249" fmla="*/ 641261 w 1366529"/>
                <a:gd name="connsiteY249" fmla="*/ 171101 h 1269432"/>
                <a:gd name="connsiteX250" fmla="*/ 627355 w 1366529"/>
                <a:gd name="connsiteY250" fmla="*/ 174678 h 1269432"/>
                <a:gd name="connsiteX251" fmla="*/ 630931 w 1366529"/>
                <a:gd name="connsiteY251" fmla="*/ 193748 h 1269432"/>
                <a:gd name="connsiteX252" fmla="*/ 644837 w 1366529"/>
                <a:gd name="connsiteY252" fmla="*/ 222355 h 1269432"/>
                <a:gd name="connsiteX253" fmla="*/ 656756 w 1366529"/>
                <a:gd name="connsiteY253" fmla="*/ 229506 h 1269432"/>
                <a:gd name="connsiteX254" fmla="*/ 727080 w 1366529"/>
                <a:gd name="connsiteY254" fmla="*/ 277978 h 1269432"/>
                <a:gd name="connsiteX255" fmla="*/ 725491 w 1366529"/>
                <a:gd name="connsiteY255" fmla="*/ 287514 h 1269432"/>
                <a:gd name="connsiteX256" fmla="*/ 710791 w 1366529"/>
                <a:gd name="connsiteY256" fmla="*/ 289103 h 1269432"/>
                <a:gd name="connsiteX257" fmla="*/ 668675 w 1366529"/>
                <a:gd name="connsiteY257" fmla="*/ 258908 h 1269432"/>
                <a:gd name="connsiteX258" fmla="*/ 653975 w 1366529"/>
                <a:gd name="connsiteY258" fmla="*/ 248975 h 1269432"/>
                <a:gd name="connsiteX259" fmla="*/ 632520 w 1366529"/>
                <a:gd name="connsiteY259" fmla="*/ 248180 h 1269432"/>
                <a:gd name="connsiteX260" fmla="*/ 637288 w 1366529"/>
                <a:gd name="connsiteY260" fmla="*/ 268840 h 1269432"/>
                <a:gd name="connsiteX261" fmla="*/ 663510 w 1366529"/>
                <a:gd name="connsiteY261" fmla="*/ 297844 h 1269432"/>
                <a:gd name="connsiteX262" fmla="*/ 667483 w 1366529"/>
                <a:gd name="connsiteY262" fmla="*/ 313737 h 1269432"/>
                <a:gd name="connsiteX263" fmla="*/ 650399 w 1366529"/>
                <a:gd name="connsiteY263" fmla="*/ 313737 h 1269432"/>
                <a:gd name="connsiteX264" fmla="*/ 607092 w 1366529"/>
                <a:gd name="connsiteY264" fmla="*/ 281157 h 1269432"/>
                <a:gd name="connsiteX265" fmla="*/ 580075 w 1366529"/>
                <a:gd name="connsiteY265" fmla="*/ 267648 h 1269432"/>
                <a:gd name="connsiteX266" fmla="*/ 591994 w 1366529"/>
                <a:gd name="connsiteY266" fmla="*/ 297050 h 1269432"/>
                <a:gd name="connsiteX267" fmla="*/ 609078 w 1366529"/>
                <a:gd name="connsiteY267" fmla="*/ 308969 h 1269432"/>
                <a:gd name="connsiteX268" fmla="*/ 621395 w 1366529"/>
                <a:gd name="connsiteY268" fmla="*/ 325259 h 1269432"/>
                <a:gd name="connsiteX269" fmla="*/ 600337 w 1366529"/>
                <a:gd name="connsiteY269" fmla="*/ 331616 h 1269432"/>
                <a:gd name="connsiteX270" fmla="*/ 572129 w 1366529"/>
                <a:gd name="connsiteY270" fmla="*/ 310955 h 1269432"/>
                <a:gd name="connsiteX271" fmla="*/ 503791 w 1366529"/>
                <a:gd name="connsiteY271" fmla="*/ 241029 h 1269432"/>
                <a:gd name="connsiteX272" fmla="*/ 499421 w 1366529"/>
                <a:gd name="connsiteY272" fmla="*/ 207655 h 1269432"/>
                <a:gd name="connsiteX273" fmla="*/ 452538 w 1366529"/>
                <a:gd name="connsiteY273" fmla="*/ 266059 h 1269432"/>
                <a:gd name="connsiteX274" fmla="*/ 530411 w 1366529"/>
                <a:gd name="connsiteY274" fmla="*/ 392801 h 1269432"/>
                <a:gd name="connsiteX275" fmla="*/ 566566 w 1366529"/>
                <a:gd name="connsiteY275" fmla="*/ 457166 h 1269432"/>
                <a:gd name="connsiteX276" fmla="*/ 539549 w 1366529"/>
                <a:gd name="connsiteY276" fmla="*/ 482594 h 1269432"/>
                <a:gd name="connsiteX277" fmla="*/ 548290 w 1366529"/>
                <a:gd name="connsiteY277" fmla="*/ 457563 h 1269432"/>
                <a:gd name="connsiteX278" fmla="*/ 523259 w 1366529"/>
                <a:gd name="connsiteY278" fmla="*/ 437301 h 1269432"/>
                <a:gd name="connsiteX279" fmla="*/ 506970 w 1366529"/>
                <a:gd name="connsiteY279" fmla="*/ 442863 h 1269432"/>
                <a:gd name="connsiteX280" fmla="*/ 508956 w 1366529"/>
                <a:gd name="connsiteY280" fmla="*/ 472661 h 1269432"/>
                <a:gd name="connsiteX281" fmla="*/ 556236 w 1366529"/>
                <a:gd name="connsiteY281" fmla="*/ 492129 h 1269432"/>
                <a:gd name="connsiteX282" fmla="*/ 596365 w 1366529"/>
                <a:gd name="connsiteY282" fmla="*/ 507624 h 1269432"/>
                <a:gd name="connsiteX283" fmla="*/ 673840 w 1366529"/>
                <a:gd name="connsiteY283" fmla="*/ 552521 h 1269432"/>
                <a:gd name="connsiteX284" fmla="*/ 718737 w 1366529"/>
                <a:gd name="connsiteY284" fmla="*/ 599006 h 1269432"/>
                <a:gd name="connsiteX285" fmla="*/ 757276 w 1366529"/>
                <a:gd name="connsiteY285" fmla="*/ 651452 h 1269432"/>
                <a:gd name="connsiteX286" fmla="*/ 779128 w 1366529"/>
                <a:gd name="connsiteY286" fmla="*/ 668933 h 1269432"/>
                <a:gd name="connsiteX287" fmla="*/ 779922 w 1366529"/>
                <a:gd name="connsiteY287" fmla="*/ 689196 h 1269432"/>
                <a:gd name="connsiteX288" fmla="*/ 761646 w 1366529"/>
                <a:gd name="connsiteY288" fmla="*/ 689593 h 1269432"/>
                <a:gd name="connsiteX289" fmla="*/ 713969 w 1366529"/>
                <a:gd name="connsiteY289" fmla="*/ 648670 h 1269432"/>
                <a:gd name="connsiteX290" fmla="*/ 651988 w 1366529"/>
                <a:gd name="connsiteY290" fmla="*/ 617680 h 126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</a:cxnLst>
              <a:rect l="l" t="t" r="r" b="b"/>
              <a:pathLst>
                <a:path w="1366529" h="1269432">
                  <a:moveTo>
                    <a:pt x="1087044" y="229506"/>
                  </a:moveTo>
                  <a:cubicBezTo>
                    <a:pt x="1085058" y="230301"/>
                    <a:pt x="1083071" y="231493"/>
                    <a:pt x="1080687" y="232288"/>
                  </a:cubicBezTo>
                  <a:cubicBezTo>
                    <a:pt x="1081482" y="233083"/>
                    <a:pt x="1082674" y="235069"/>
                    <a:pt x="1082674" y="235069"/>
                  </a:cubicBezTo>
                  <a:cubicBezTo>
                    <a:pt x="1084660" y="233877"/>
                    <a:pt x="1086250" y="232685"/>
                    <a:pt x="1087839" y="231493"/>
                  </a:cubicBezTo>
                  <a:cubicBezTo>
                    <a:pt x="1087839" y="231493"/>
                    <a:pt x="1086647" y="229904"/>
                    <a:pt x="1086647" y="229904"/>
                  </a:cubicBezTo>
                  <a:moveTo>
                    <a:pt x="901897" y="215601"/>
                  </a:moveTo>
                  <a:cubicBezTo>
                    <a:pt x="897129" y="215601"/>
                    <a:pt x="889978" y="214806"/>
                    <a:pt x="890375" y="221560"/>
                  </a:cubicBezTo>
                  <a:cubicBezTo>
                    <a:pt x="890773" y="227917"/>
                    <a:pt x="893156" y="235069"/>
                    <a:pt x="901897" y="235863"/>
                  </a:cubicBezTo>
                  <a:cubicBezTo>
                    <a:pt x="908254" y="236261"/>
                    <a:pt x="913816" y="235069"/>
                    <a:pt x="914214" y="226725"/>
                  </a:cubicBezTo>
                  <a:cubicBezTo>
                    <a:pt x="915009" y="217587"/>
                    <a:pt x="909446" y="215203"/>
                    <a:pt x="901897" y="215601"/>
                  </a:cubicBezTo>
                  <a:moveTo>
                    <a:pt x="746151" y="746409"/>
                  </a:moveTo>
                  <a:cubicBezTo>
                    <a:pt x="737807" y="748396"/>
                    <a:pt x="731848" y="755150"/>
                    <a:pt x="731848" y="765083"/>
                  </a:cubicBezTo>
                  <a:cubicBezTo>
                    <a:pt x="731848" y="771042"/>
                    <a:pt x="733040" y="779386"/>
                    <a:pt x="740191" y="777399"/>
                  </a:cubicBezTo>
                  <a:cubicBezTo>
                    <a:pt x="748932" y="775413"/>
                    <a:pt x="753303" y="767069"/>
                    <a:pt x="752111" y="755547"/>
                  </a:cubicBezTo>
                  <a:cubicBezTo>
                    <a:pt x="751714" y="752369"/>
                    <a:pt x="752905" y="744422"/>
                    <a:pt x="746151" y="746011"/>
                  </a:cubicBezTo>
                  <a:moveTo>
                    <a:pt x="893951" y="864013"/>
                  </a:moveTo>
                  <a:cubicBezTo>
                    <a:pt x="893951" y="856862"/>
                    <a:pt x="894745" y="847326"/>
                    <a:pt x="886799" y="846929"/>
                  </a:cubicBezTo>
                  <a:cubicBezTo>
                    <a:pt x="879250" y="846929"/>
                    <a:pt x="873688" y="854478"/>
                    <a:pt x="873291" y="863219"/>
                  </a:cubicBezTo>
                  <a:cubicBezTo>
                    <a:pt x="873291" y="870767"/>
                    <a:pt x="874880" y="876727"/>
                    <a:pt x="883621" y="879111"/>
                  </a:cubicBezTo>
                  <a:cubicBezTo>
                    <a:pt x="891964" y="877522"/>
                    <a:pt x="893951" y="871562"/>
                    <a:pt x="893951" y="864013"/>
                  </a:cubicBezTo>
                  <a:moveTo>
                    <a:pt x="766414" y="926391"/>
                  </a:moveTo>
                  <a:cubicBezTo>
                    <a:pt x="758865" y="922418"/>
                    <a:pt x="752905" y="921624"/>
                    <a:pt x="752905" y="933145"/>
                  </a:cubicBezTo>
                  <a:cubicBezTo>
                    <a:pt x="752905" y="943475"/>
                    <a:pt x="760454" y="944667"/>
                    <a:pt x="767606" y="942283"/>
                  </a:cubicBezTo>
                  <a:cubicBezTo>
                    <a:pt x="777141" y="939105"/>
                    <a:pt x="788663" y="937119"/>
                    <a:pt x="789060" y="920431"/>
                  </a:cubicBezTo>
                  <a:cubicBezTo>
                    <a:pt x="779922" y="920431"/>
                    <a:pt x="775155" y="930364"/>
                    <a:pt x="766414" y="926391"/>
                  </a:cubicBezTo>
                  <a:moveTo>
                    <a:pt x="1028242" y="891428"/>
                  </a:moveTo>
                  <a:cubicBezTo>
                    <a:pt x="1001622" y="891825"/>
                    <a:pt x="983743" y="893811"/>
                    <a:pt x="978181" y="925596"/>
                  </a:cubicBezTo>
                  <a:cubicBezTo>
                    <a:pt x="996457" y="912883"/>
                    <a:pt x="1009568" y="904142"/>
                    <a:pt x="1028242" y="891428"/>
                  </a:cubicBezTo>
                  <a:moveTo>
                    <a:pt x="544317" y="1034857"/>
                  </a:moveTo>
                  <a:cubicBezTo>
                    <a:pt x="552263" y="1036447"/>
                    <a:pt x="559812" y="1029295"/>
                    <a:pt x="559017" y="1018567"/>
                  </a:cubicBezTo>
                  <a:cubicBezTo>
                    <a:pt x="557825" y="1005854"/>
                    <a:pt x="552660" y="993537"/>
                    <a:pt x="540344" y="991947"/>
                  </a:cubicBezTo>
                  <a:cubicBezTo>
                    <a:pt x="529219" y="990358"/>
                    <a:pt x="534781" y="1003470"/>
                    <a:pt x="532795" y="1009429"/>
                  </a:cubicBezTo>
                  <a:cubicBezTo>
                    <a:pt x="532795" y="1020157"/>
                    <a:pt x="532795" y="1032870"/>
                    <a:pt x="544317" y="1035254"/>
                  </a:cubicBezTo>
                  <a:moveTo>
                    <a:pt x="782306" y="538218"/>
                  </a:moveTo>
                  <a:cubicBezTo>
                    <a:pt x="776347" y="525106"/>
                    <a:pt x="773565" y="509214"/>
                    <a:pt x="757276" y="504049"/>
                  </a:cubicBezTo>
                  <a:cubicBezTo>
                    <a:pt x="751714" y="502460"/>
                    <a:pt x="744562" y="501665"/>
                    <a:pt x="742973" y="510406"/>
                  </a:cubicBezTo>
                  <a:cubicBezTo>
                    <a:pt x="741383" y="517160"/>
                    <a:pt x="766811" y="544972"/>
                    <a:pt x="773963" y="544972"/>
                  </a:cubicBezTo>
                  <a:cubicBezTo>
                    <a:pt x="778730" y="544972"/>
                    <a:pt x="784690" y="543383"/>
                    <a:pt x="782306" y="538218"/>
                  </a:cubicBezTo>
                  <a:moveTo>
                    <a:pt x="971824" y="274006"/>
                  </a:moveTo>
                  <a:cubicBezTo>
                    <a:pt x="970235" y="262483"/>
                    <a:pt x="961096" y="261689"/>
                    <a:pt x="951958" y="262086"/>
                  </a:cubicBezTo>
                  <a:cubicBezTo>
                    <a:pt x="938052" y="262881"/>
                    <a:pt x="928517" y="269635"/>
                    <a:pt x="926530" y="283144"/>
                  </a:cubicBezTo>
                  <a:cubicBezTo>
                    <a:pt x="924544" y="295858"/>
                    <a:pt x="936066" y="292282"/>
                    <a:pt x="942423" y="293076"/>
                  </a:cubicBezTo>
                  <a:cubicBezTo>
                    <a:pt x="959904" y="293076"/>
                    <a:pt x="973413" y="283938"/>
                    <a:pt x="971824" y="273608"/>
                  </a:cubicBezTo>
                  <a:moveTo>
                    <a:pt x="1049697" y="745217"/>
                  </a:moveTo>
                  <a:cubicBezTo>
                    <a:pt x="1034599" y="750780"/>
                    <a:pt x="1017117" y="749190"/>
                    <a:pt x="1004801" y="761507"/>
                  </a:cubicBezTo>
                  <a:cubicBezTo>
                    <a:pt x="1000033" y="765877"/>
                    <a:pt x="996060" y="772234"/>
                    <a:pt x="1001622" y="777002"/>
                  </a:cubicBezTo>
                  <a:cubicBezTo>
                    <a:pt x="1011158" y="785743"/>
                    <a:pt x="1021885" y="777399"/>
                    <a:pt x="1030229" y="773824"/>
                  </a:cubicBezTo>
                  <a:cubicBezTo>
                    <a:pt x="1040161" y="769453"/>
                    <a:pt x="1052875" y="765480"/>
                    <a:pt x="1056451" y="752369"/>
                  </a:cubicBezTo>
                  <a:cubicBezTo>
                    <a:pt x="1055260" y="747998"/>
                    <a:pt x="1054068" y="743628"/>
                    <a:pt x="1050094" y="745217"/>
                  </a:cubicBezTo>
                  <a:moveTo>
                    <a:pt x="1160944" y="914472"/>
                  </a:moveTo>
                  <a:cubicBezTo>
                    <a:pt x="1156573" y="919637"/>
                    <a:pt x="1154985" y="925199"/>
                    <a:pt x="1158560" y="930762"/>
                  </a:cubicBezTo>
                  <a:cubicBezTo>
                    <a:pt x="1160150" y="933542"/>
                    <a:pt x="1164520" y="936721"/>
                    <a:pt x="1166904" y="933542"/>
                  </a:cubicBezTo>
                  <a:cubicBezTo>
                    <a:pt x="1181604" y="914869"/>
                    <a:pt x="1206237" y="910896"/>
                    <a:pt x="1222130" y="893414"/>
                  </a:cubicBezTo>
                  <a:cubicBezTo>
                    <a:pt x="1199086" y="892619"/>
                    <a:pt x="1177234" y="895003"/>
                    <a:pt x="1160944" y="914472"/>
                  </a:cubicBezTo>
                  <a:moveTo>
                    <a:pt x="1212992" y="1098030"/>
                  </a:moveTo>
                  <a:cubicBezTo>
                    <a:pt x="1199086" y="1123060"/>
                    <a:pt x="1191537" y="1148885"/>
                    <a:pt x="1209416" y="1181862"/>
                  </a:cubicBezTo>
                  <a:cubicBezTo>
                    <a:pt x="1224117" y="1150872"/>
                    <a:pt x="1220541" y="1124649"/>
                    <a:pt x="1212992" y="1098030"/>
                  </a:cubicBezTo>
                  <a:moveTo>
                    <a:pt x="924544" y="887852"/>
                  </a:moveTo>
                  <a:cubicBezTo>
                    <a:pt x="940834" y="887057"/>
                    <a:pt x="944807" y="871165"/>
                    <a:pt x="946396" y="857259"/>
                  </a:cubicBezTo>
                  <a:cubicBezTo>
                    <a:pt x="947588" y="847724"/>
                    <a:pt x="944807" y="837791"/>
                    <a:pt x="933285" y="838983"/>
                  </a:cubicBezTo>
                  <a:cubicBezTo>
                    <a:pt x="919776" y="840175"/>
                    <a:pt x="907857" y="846531"/>
                    <a:pt x="909843" y="864013"/>
                  </a:cubicBezTo>
                  <a:cubicBezTo>
                    <a:pt x="908651" y="875932"/>
                    <a:pt x="913419" y="888647"/>
                    <a:pt x="924147" y="888249"/>
                  </a:cubicBezTo>
                  <a:moveTo>
                    <a:pt x="166076" y="719392"/>
                  </a:moveTo>
                  <a:cubicBezTo>
                    <a:pt x="166473" y="731708"/>
                    <a:pt x="187134" y="754752"/>
                    <a:pt x="197464" y="752766"/>
                  </a:cubicBezTo>
                  <a:cubicBezTo>
                    <a:pt x="207794" y="751177"/>
                    <a:pt x="211767" y="740847"/>
                    <a:pt x="210973" y="733298"/>
                  </a:cubicBezTo>
                  <a:cubicBezTo>
                    <a:pt x="209383" y="716611"/>
                    <a:pt x="196669" y="709062"/>
                    <a:pt x="180777" y="707075"/>
                  </a:cubicBezTo>
                  <a:cubicBezTo>
                    <a:pt x="172036" y="706280"/>
                    <a:pt x="165281" y="707870"/>
                    <a:pt x="165679" y="719392"/>
                  </a:cubicBezTo>
                  <a:moveTo>
                    <a:pt x="760057" y="204476"/>
                  </a:moveTo>
                  <a:cubicBezTo>
                    <a:pt x="774757" y="204476"/>
                    <a:pt x="781512" y="194940"/>
                    <a:pt x="781909" y="184213"/>
                  </a:cubicBezTo>
                  <a:cubicBezTo>
                    <a:pt x="782306" y="169910"/>
                    <a:pt x="771579" y="159580"/>
                    <a:pt x="757673" y="158785"/>
                  </a:cubicBezTo>
                  <a:cubicBezTo>
                    <a:pt x="745754" y="157991"/>
                    <a:pt x="739794" y="167129"/>
                    <a:pt x="741781" y="179048"/>
                  </a:cubicBezTo>
                  <a:cubicBezTo>
                    <a:pt x="740986" y="192557"/>
                    <a:pt x="742178" y="203681"/>
                    <a:pt x="759660" y="204078"/>
                  </a:cubicBezTo>
                  <a:moveTo>
                    <a:pt x="1100553" y="722968"/>
                  </a:moveTo>
                  <a:cubicBezTo>
                    <a:pt x="1089428" y="724160"/>
                    <a:pt x="1086647" y="731708"/>
                    <a:pt x="1093799" y="738860"/>
                  </a:cubicBezTo>
                  <a:cubicBezTo>
                    <a:pt x="1107307" y="751971"/>
                    <a:pt x="1124391" y="758726"/>
                    <a:pt x="1143065" y="751971"/>
                  </a:cubicBezTo>
                  <a:cubicBezTo>
                    <a:pt x="1150217" y="749190"/>
                    <a:pt x="1159355" y="742436"/>
                    <a:pt x="1158560" y="733298"/>
                  </a:cubicBezTo>
                  <a:cubicBezTo>
                    <a:pt x="1157766" y="724160"/>
                    <a:pt x="1146641" y="729722"/>
                    <a:pt x="1141476" y="726146"/>
                  </a:cubicBezTo>
                  <a:cubicBezTo>
                    <a:pt x="1134324" y="721378"/>
                    <a:pt x="1126378" y="722968"/>
                    <a:pt x="1125583" y="722968"/>
                  </a:cubicBezTo>
                  <a:cubicBezTo>
                    <a:pt x="1112870" y="722968"/>
                    <a:pt x="1106910" y="722570"/>
                    <a:pt x="1100950" y="722968"/>
                  </a:cubicBezTo>
                  <a:moveTo>
                    <a:pt x="876469" y="308572"/>
                  </a:moveTo>
                  <a:cubicBezTo>
                    <a:pt x="861768" y="315326"/>
                    <a:pt x="833162" y="293473"/>
                    <a:pt x="831970" y="324464"/>
                  </a:cubicBezTo>
                  <a:cubicBezTo>
                    <a:pt x="830778" y="355455"/>
                    <a:pt x="860179" y="337178"/>
                    <a:pt x="874085" y="341151"/>
                  </a:cubicBezTo>
                  <a:cubicBezTo>
                    <a:pt x="890773" y="345919"/>
                    <a:pt x="876469" y="320888"/>
                    <a:pt x="887594" y="316518"/>
                  </a:cubicBezTo>
                  <a:cubicBezTo>
                    <a:pt x="888786" y="304201"/>
                    <a:pt x="881634" y="306188"/>
                    <a:pt x="876469" y="308572"/>
                  </a:cubicBezTo>
                  <a:moveTo>
                    <a:pt x="38539" y="367771"/>
                  </a:moveTo>
                  <a:cubicBezTo>
                    <a:pt x="39731" y="352276"/>
                    <a:pt x="25428" y="344727"/>
                    <a:pt x="9138" y="345522"/>
                  </a:cubicBezTo>
                  <a:cubicBezTo>
                    <a:pt x="3973" y="345522"/>
                    <a:pt x="0" y="346316"/>
                    <a:pt x="0" y="354262"/>
                  </a:cubicBezTo>
                  <a:cubicBezTo>
                    <a:pt x="0" y="385253"/>
                    <a:pt x="40129" y="424189"/>
                    <a:pt x="77476" y="422600"/>
                  </a:cubicBezTo>
                  <a:cubicBezTo>
                    <a:pt x="52445" y="408297"/>
                    <a:pt x="36155" y="395980"/>
                    <a:pt x="38539" y="367771"/>
                  </a:cubicBezTo>
                  <a:moveTo>
                    <a:pt x="866139" y="748793"/>
                  </a:moveTo>
                  <a:cubicBezTo>
                    <a:pt x="858193" y="745614"/>
                    <a:pt x="846671" y="744819"/>
                    <a:pt x="847465" y="734093"/>
                  </a:cubicBezTo>
                  <a:cubicBezTo>
                    <a:pt x="849055" y="709856"/>
                    <a:pt x="825216" y="705088"/>
                    <a:pt x="815681" y="689593"/>
                  </a:cubicBezTo>
                  <a:cubicBezTo>
                    <a:pt x="811310" y="682442"/>
                    <a:pt x="804555" y="688799"/>
                    <a:pt x="799788" y="691580"/>
                  </a:cubicBezTo>
                  <a:cubicBezTo>
                    <a:pt x="793828" y="694758"/>
                    <a:pt x="793034" y="701116"/>
                    <a:pt x="797007" y="704691"/>
                  </a:cubicBezTo>
                  <a:cubicBezTo>
                    <a:pt x="820051" y="728132"/>
                    <a:pt x="839917" y="755150"/>
                    <a:pt x="868920" y="772234"/>
                  </a:cubicBezTo>
                  <a:cubicBezTo>
                    <a:pt x="875675" y="776207"/>
                    <a:pt x="882826" y="775810"/>
                    <a:pt x="883621" y="765877"/>
                  </a:cubicBezTo>
                  <a:cubicBezTo>
                    <a:pt x="884415" y="753560"/>
                    <a:pt x="874483" y="751971"/>
                    <a:pt x="866537" y="749190"/>
                  </a:cubicBezTo>
                  <a:moveTo>
                    <a:pt x="129921" y="626421"/>
                  </a:moveTo>
                  <a:cubicBezTo>
                    <a:pt x="117604" y="634367"/>
                    <a:pt x="111644" y="652644"/>
                    <a:pt x="125550" y="657014"/>
                  </a:cubicBezTo>
                  <a:cubicBezTo>
                    <a:pt x="139854" y="661384"/>
                    <a:pt x="151376" y="671317"/>
                    <a:pt x="166871" y="673304"/>
                  </a:cubicBezTo>
                  <a:cubicBezTo>
                    <a:pt x="175612" y="674496"/>
                    <a:pt x="184750" y="678071"/>
                    <a:pt x="189915" y="668933"/>
                  </a:cubicBezTo>
                  <a:cubicBezTo>
                    <a:pt x="194683" y="660987"/>
                    <a:pt x="188326" y="653438"/>
                    <a:pt x="183160" y="648670"/>
                  </a:cubicBezTo>
                  <a:cubicBezTo>
                    <a:pt x="168460" y="634765"/>
                    <a:pt x="157335" y="619269"/>
                    <a:pt x="148197" y="599404"/>
                  </a:cubicBezTo>
                  <a:cubicBezTo>
                    <a:pt x="148197" y="614104"/>
                    <a:pt x="139854" y="620064"/>
                    <a:pt x="129921" y="626818"/>
                  </a:cubicBezTo>
                  <a:moveTo>
                    <a:pt x="1011555" y="581922"/>
                  </a:moveTo>
                  <a:cubicBezTo>
                    <a:pt x="1003609" y="568811"/>
                    <a:pt x="990498" y="567221"/>
                    <a:pt x="977386" y="575168"/>
                  </a:cubicBezTo>
                  <a:cubicBezTo>
                    <a:pt x="965467" y="582319"/>
                    <a:pt x="964275" y="589073"/>
                    <a:pt x="976194" y="599801"/>
                  </a:cubicBezTo>
                  <a:cubicBezTo>
                    <a:pt x="984935" y="607350"/>
                    <a:pt x="983743" y="620461"/>
                    <a:pt x="983743" y="631983"/>
                  </a:cubicBezTo>
                  <a:cubicBezTo>
                    <a:pt x="983743" y="642711"/>
                    <a:pt x="979373" y="657808"/>
                    <a:pt x="995663" y="659398"/>
                  </a:cubicBezTo>
                  <a:cubicBezTo>
                    <a:pt x="1010363" y="660590"/>
                    <a:pt x="1014734" y="646286"/>
                    <a:pt x="1019104" y="635162"/>
                  </a:cubicBezTo>
                  <a:cubicBezTo>
                    <a:pt x="1021091" y="630394"/>
                    <a:pt x="1020296" y="624832"/>
                    <a:pt x="1020693" y="619667"/>
                  </a:cubicBezTo>
                  <a:cubicBezTo>
                    <a:pt x="1022283" y="606158"/>
                    <a:pt x="1018309" y="593444"/>
                    <a:pt x="1011555" y="582319"/>
                  </a:cubicBezTo>
                  <a:moveTo>
                    <a:pt x="1288084" y="1051942"/>
                  </a:moveTo>
                  <a:cubicBezTo>
                    <a:pt x="1292057" y="1063066"/>
                    <a:pt x="1292057" y="1078164"/>
                    <a:pt x="1305168" y="1082137"/>
                  </a:cubicBezTo>
                  <a:cubicBezTo>
                    <a:pt x="1319869" y="1086508"/>
                    <a:pt x="1318280" y="1069821"/>
                    <a:pt x="1325034" y="1063066"/>
                  </a:cubicBezTo>
                  <a:cubicBezTo>
                    <a:pt x="1326623" y="1061477"/>
                    <a:pt x="1328609" y="1059093"/>
                    <a:pt x="1330993" y="1058298"/>
                  </a:cubicBezTo>
                  <a:cubicBezTo>
                    <a:pt x="1361586" y="1047571"/>
                    <a:pt x="1357216" y="1017375"/>
                    <a:pt x="1365560" y="994729"/>
                  </a:cubicBezTo>
                  <a:cubicBezTo>
                    <a:pt x="1368738" y="986385"/>
                    <a:pt x="1363970" y="980426"/>
                    <a:pt x="1353243" y="979631"/>
                  </a:cubicBezTo>
                  <a:cubicBezTo>
                    <a:pt x="1323047" y="978042"/>
                    <a:pt x="1286892" y="1011416"/>
                    <a:pt x="1287686" y="1044393"/>
                  </a:cubicBezTo>
                  <a:cubicBezTo>
                    <a:pt x="1287686" y="1044393"/>
                    <a:pt x="1286892" y="1048366"/>
                    <a:pt x="1288084" y="1051544"/>
                  </a:cubicBezTo>
                  <a:moveTo>
                    <a:pt x="977783" y="443657"/>
                  </a:moveTo>
                  <a:cubicBezTo>
                    <a:pt x="970632" y="446836"/>
                    <a:pt x="963878" y="450014"/>
                    <a:pt x="963083" y="459947"/>
                  </a:cubicBezTo>
                  <a:cubicBezTo>
                    <a:pt x="962288" y="468688"/>
                    <a:pt x="968248" y="474648"/>
                    <a:pt x="974605" y="474648"/>
                  </a:cubicBezTo>
                  <a:cubicBezTo>
                    <a:pt x="991292" y="474648"/>
                    <a:pt x="1002814" y="484183"/>
                    <a:pt x="1013939" y="494514"/>
                  </a:cubicBezTo>
                  <a:cubicBezTo>
                    <a:pt x="1036983" y="516365"/>
                    <a:pt x="1059630" y="503652"/>
                    <a:pt x="1082276" y="493719"/>
                  </a:cubicBezTo>
                  <a:cubicBezTo>
                    <a:pt x="1060822" y="438890"/>
                    <a:pt x="1025461" y="422203"/>
                    <a:pt x="978181" y="443657"/>
                  </a:cubicBezTo>
                  <a:moveTo>
                    <a:pt x="648809" y="1149680"/>
                  </a:moveTo>
                  <a:cubicBezTo>
                    <a:pt x="643645" y="1148885"/>
                    <a:pt x="644439" y="1156037"/>
                    <a:pt x="642850" y="1159613"/>
                  </a:cubicBezTo>
                  <a:cubicBezTo>
                    <a:pt x="628547" y="1194179"/>
                    <a:pt x="642453" y="1215634"/>
                    <a:pt x="681389" y="1215237"/>
                  </a:cubicBezTo>
                  <a:cubicBezTo>
                    <a:pt x="721518" y="1215237"/>
                    <a:pt x="760852" y="1219210"/>
                    <a:pt x="800186" y="1225964"/>
                  </a:cubicBezTo>
                  <a:cubicBezTo>
                    <a:pt x="811707" y="1227951"/>
                    <a:pt x="824421" y="1231924"/>
                    <a:pt x="828394" y="1242254"/>
                  </a:cubicBezTo>
                  <a:cubicBezTo>
                    <a:pt x="840314" y="1273641"/>
                    <a:pt x="865742" y="1271257"/>
                    <a:pt x="889581" y="1266887"/>
                  </a:cubicBezTo>
                  <a:cubicBezTo>
                    <a:pt x="937655" y="1258146"/>
                    <a:pt x="984935" y="1250200"/>
                    <a:pt x="1034202" y="1252584"/>
                  </a:cubicBezTo>
                  <a:cubicBezTo>
                    <a:pt x="1043737" y="1252981"/>
                    <a:pt x="1052875" y="1250995"/>
                    <a:pt x="1062411" y="1248611"/>
                  </a:cubicBezTo>
                  <a:cubicBezTo>
                    <a:pt x="1077111" y="1245035"/>
                    <a:pt x="1080290" y="1236294"/>
                    <a:pt x="1078304" y="1223580"/>
                  </a:cubicBezTo>
                  <a:cubicBezTo>
                    <a:pt x="1076317" y="1210469"/>
                    <a:pt x="1068768" y="1204509"/>
                    <a:pt x="1054862" y="1205304"/>
                  </a:cubicBezTo>
                  <a:cubicBezTo>
                    <a:pt x="1039367" y="1206098"/>
                    <a:pt x="1026255" y="1211661"/>
                    <a:pt x="1012747" y="1217621"/>
                  </a:cubicBezTo>
                  <a:cubicBezTo>
                    <a:pt x="998444" y="1223977"/>
                    <a:pt x="989306" y="1223580"/>
                    <a:pt x="989703" y="1204509"/>
                  </a:cubicBezTo>
                  <a:cubicBezTo>
                    <a:pt x="989703" y="1188617"/>
                    <a:pt x="983743" y="1182260"/>
                    <a:pt x="966659" y="1188219"/>
                  </a:cubicBezTo>
                  <a:cubicBezTo>
                    <a:pt x="953547" y="1192590"/>
                    <a:pt x="939642" y="1191001"/>
                    <a:pt x="925736" y="1187425"/>
                  </a:cubicBezTo>
                  <a:cubicBezTo>
                    <a:pt x="880045" y="1175506"/>
                    <a:pt x="833957" y="1159613"/>
                    <a:pt x="786279" y="1179479"/>
                  </a:cubicBezTo>
                  <a:cubicBezTo>
                    <a:pt x="781909" y="1181465"/>
                    <a:pt x="775950" y="1180670"/>
                    <a:pt x="770784" y="1179479"/>
                  </a:cubicBezTo>
                  <a:cubicBezTo>
                    <a:pt x="755686" y="1177095"/>
                    <a:pt x="735821" y="1163189"/>
                    <a:pt x="737807" y="1156037"/>
                  </a:cubicBezTo>
                  <a:cubicBezTo>
                    <a:pt x="743767" y="1134582"/>
                    <a:pt x="728669" y="1142131"/>
                    <a:pt x="723504" y="1144118"/>
                  </a:cubicBezTo>
                  <a:cubicBezTo>
                    <a:pt x="699665" y="1153653"/>
                    <a:pt x="680992" y="1149283"/>
                    <a:pt x="669073" y="1122266"/>
                  </a:cubicBezTo>
                  <a:cubicBezTo>
                    <a:pt x="661524" y="1134980"/>
                    <a:pt x="671456" y="1154051"/>
                    <a:pt x="649207" y="1150078"/>
                  </a:cubicBezTo>
                  <a:moveTo>
                    <a:pt x="526437" y="511995"/>
                  </a:moveTo>
                  <a:cubicBezTo>
                    <a:pt x="526437" y="511995"/>
                    <a:pt x="525246" y="510009"/>
                    <a:pt x="524848" y="510009"/>
                  </a:cubicBezTo>
                  <a:cubicBezTo>
                    <a:pt x="523259" y="510406"/>
                    <a:pt x="522068" y="511201"/>
                    <a:pt x="520875" y="511995"/>
                  </a:cubicBezTo>
                  <a:cubicBezTo>
                    <a:pt x="521273" y="512790"/>
                    <a:pt x="522068" y="513982"/>
                    <a:pt x="522465" y="513982"/>
                  </a:cubicBezTo>
                  <a:cubicBezTo>
                    <a:pt x="524054" y="513584"/>
                    <a:pt x="525246" y="512790"/>
                    <a:pt x="526437" y="511995"/>
                  </a:cubicBezTo>
                  <a:moveTo>
                    <a:pt x="239181" y="506035"/>
                  </a:moveTo>
                  <a:cubicBezTo>
                    <a:pt x="233222" y="498486"/>
                    <a:pt x="228852" y="489746"/>
                    <a:pt x="219714" y="488951"/>
                  </a:cubicBezTo>
                  <a:cubicBezTo>
                    <a:pt x="208191" y="488157"/>
                    <a:pt x="190312" y="481799"/>
                    <a:pt x="187134" y="495308"/>
                  </a:cubicBezTo>
                  <a:cubicBezTo>
                    <a:pt x="183558" y="510803"/>
                    <a:pt x="202629" y="500076"/>
                    <a:pt x="210178" y="506035"/>
                  </a:cubicBezTo>
                  <a:cubicBezTo>
                    <a:pt x="217329" y="511598"/>
                    <a:pt x="227660" y="510406"/>
                    <a:pt x="238784" y="506035"/>
                  </a:cubicBezTo>
                  <a:moveTo>
                    <a:pt x="494255" y="526696"/>
                  </a:moveTo>
                  <a:cubicBezTo>
                    <a:pt x="506572" y="533450"/>
                    <a:pt x="521273" y="537423"/>
                    <a:pt x="530014" y="546958"/>
                  </a:cubicBezTo>
                  <a:cubicBezTo>
                    <a:pt x="541138" y="559275"/>
                    <a:pt x="552263" y="558480"/>
                    <a:pt x="565771" y="557288"/>
                  </a:cubicBezTo>
                  <a:cubicBezTo>
                    <a:pt x="568155" y="557288"/>
                    <a:pt x="573321" y="560865"/>
                    <a:pt x="573718" y="562851"/>
                  </a:cubicBezTo>
                  <a:cubicBezTo>
                    <a:pt x="576101" y="590265"/>
                    <a:pt x="599940" y="586690"/>
                    <a:pt x="617025" y="596622"/>
                  </a:cubicBezTo>
                  <a:cubicBezTo>
                    <a:pt x="609078" y="553316"/>
                    <a:pt x="532000" y="510009"/>
                    <a:pt x="494653" y="527093"/>
                  </a:cubicBezTo>
                  <a:moveTo>
                    <a:pt x="557825" y="659795"/>
                  </a:moveTo>
                  <a:cubicBezTo>
                    <a:pt x="550673" y="650657"/>
                    <a:pt x="541535" y="650260"/>
                    <a:pt x="532000" y="650657"/>
                  </a:cubicBezTo>
                  <a:cubicBezTo>
                    <a:pt x="521670" y="651054"/>
                    <a:pt x="511340" y="650657"/>
                    <a:pt x="501804" y="644697"/>
                  </a:cubicBezTo>
                  <a:cubicBezTo>
                    <a:pt x="477171" y="628805"/>
                    <a:pt x="453332" y="616885"/>
                    <a:pt x="421547" y="628010"/>
                  </a:cubicBezTo>
                  <a:cubicBezTo>
                    <a:pt x="408834" y="632380"/>
                    <a:pt x="391749" y="623242"/>
                    <a:pt x="369897" y="618475"/>
                  </a:cubicBezTo>
                  <a:cubicBezTo>
                    <a:pt x="387378" y="629599"/>
                    <a:pt x="399696" y="635957"/>
                    <a:pt x="410025" y="644697"/>
                  </a:cubicBezTo>
                  <a:cubicBezTo>
                    <a:pt x="421547" y="654630"/>
                    <a:pt x="435453" y="657014"/>
                    <a:pt x="448168" y="659001"/>
                  </a:cubicBezTo>
                  <a:cubicBezTo>
                    <a:pt x="465649" y="661782"/>
                    <a:pt x="480350" y="669331"/>
                    <a:pt x="491474" y="680455"/>
                  </a:cubicBezTo>
                  <a:cubicBezTo>
                    <a:pt x="507764" y="696347"/>
                    <a:pt x="519683" y="692375"/>
                    <a:pt x="533589" y="679660"/>
                  </a:cubicBezTo>
                  <a:cubicBezTo>
                    <a:pt x="541138" y="672906"/>
                    <a:pt x="549084" y="666549"/>
                    <a:pt x="557031" y="659795"/>
                  </a:cubicBezTo>
                  <a:moveTo>
                    <a:pt x="650399" y="616091"/>
                  </a:moveTo>
                  <a:cubicBezTo>
                    <a:pt x="659934" y="621653"/>
                    <a:pt x="666689" y="624832"/>
                    <a:pt x="673045" y="629202"/>
                  </a:cubicBezTo>
                  <a:cubicBezTo>
                    <a:pt x="679403" y="633573"/>
                    <a:pt x="689335" y="637943"/>
                    <a:pt x="690527" y="643903"/>
                  </a:cubicBezTo>
                  <a:cubicBezTo>
                    <a:pt x="696884" y="677674"/>
                    <a:pt x="702447" y="711445"/>
                    <a:pt x="704831" y="745614"/>
                  </a:cubicBezTo>
                  <a:cubicBezTo>
                    <a:pt x="705625" y="756739"/>
                    <a:pt x="694501" y="756342"/>
                    <a:pt x="686157" y="748396"/>
                  </a:cubicBezTo>
                  <a:cubicBezTo>
                    <a:pt x="669867" y="732901"/>
                    <a:pt x="655961" y="714624"/>
                    <a:pt x="635698" y="703102"/>
                  </a:cubicBezTo>
                  <a:cubicBezTo>
                    <a:pt x="628150" y="698732"/>
                    <a:pt x="620601" y="688799"/>
                    <a:pt x="615038" y="705486"/>
                  </a:cubicBezTo>
                  <a:cubicBezTo>
                    <a:pt x="614641" y="707472"/>
                    <a:pt x="604708" y="709062"/>
                    <a:pt x="603516" y="707472"/>
                  </a:cubicBezTo>
                  <a:cubicBezTo>
                    <a:pt x="584842" y="681647"/>
                    <a:pt x="566566" y="708267"/>
                    <a:pt x="547098" y="707472"/>
                  </a:cubicBezTo>
                  <a:cubicBezTo>
                    <a:pt x="565771" y="716611"/>
                    <a:pt x="556633" y="737270"/>
                    <a:pt x="566963" y="748793"/>
                  </a:cubicBezTo>
                  <a:cubicBezTo>
                    <a:pt x="572129" y="754752"/>
                    <a:pt x="569745" y="770247"/>
                    <a:pt x="588419" y="761109"/>
                  </a:cubicBezTo>
                  <a:cubicBezTo>
                    <a:pt x="597159" y="756739"/>
                    <a:pt x="611065" y="774618"/>
                    <a:pt x="615833" y="786934"/>
                  </a:cubicBezTo>
                  <a:cubicBezTo>
                    <a:pt x="620203" y="798060"/>
                    <a:pt x="606695" y="799252"/>
                    <a:pt x="599940" y="803224"/>
                  </a:cubicBezTo>
                  <a:cubicBezTo>
                    <a:pt x="593186" y="807595"/>
                    <a:pt x="586829" y="811965"/>
                    <a:pt x="580075" y="815541"/>
                  </a:cubicBezTo>
                  <a:cubicBezTo>
                    <a:pt x="569347" y="820706"/>
                    <a:pt x="558222" y="820706"/>
                    <a:pt x="555442" y="806800"/>
                  </a:cubicBezTo>
                  <a:cubicBezTo>
                    <a:pt x="549879" y="778194"/>
                    <a:pt x="522862" y="789716"/>
                    <a:pt x="507367" y="780578"/>
                  </a:cubicBezTo>
                  <a:cubicBezTo>
                    <a:pt x="502996" y="778194"/>
                    <a:pt x="500612" y="786140"/>
                    <a:pt x="505778" y="798854"/>
                  </a:cubicBezTo>
                  <a:cubicBezTo>
                    <a:pt x="517697" y="827858"/>
                    <a:pt x="538755" y="851696"/>
                    <a:pt x="549482" y="881098"/>
                  </a:cubicBezTo>
                  <a:cubicBezTo>
                    <a:pt x="555442" y="896593"/>
                    <a:pt x="561799" y="911691"/>
                    <a:pt x="559414" y="928775"/>
                  </a:cubicBezTo>
                  <a:cubicBezTo>
                    <a:pt x="557428" y="943873"/>
                    <a:pt x="565374" y="953408"/>
                    <a:pt x="575307" y="962547"/>
                  </a:cubicBezTo>
                  <a:cubicBezTo>
                    <a:pt x="580075" y="966917"/>
                    <a:pt x="583253" y="972877"/>
                    <a:pt x="577294" y="978439"/>
                  </a:cubicBezTo>
                  <a:cubicBezTo>
                    <a:pt x="572923" y="982412"/>
                    <a:pt x="567758" y="979631"/>
                    <a:pt x="563388" y="976055"/>
                  </a:cubicBezTo>
                  <a:cubicBezTo>
                    <a:pt x="545111" y="961355"/>
                    <a:pt x="526040" y="947846"/>
                    <a:pt x="512532" y="927980"/>
                  </a:cubicBezTo>
                  <a:cubicBezTo>
                    <a:pt x="498229" y="906923"/>
                    <a:pt x="488693" y="907320"/>
                    <a:pt x="478363" y="929967"/>
                  </a:cubicBezTo>
                  <a:cubicBezTo>
                    <a:pt x="473993" y="939105"/>
                    <a:pt x="470019" y="949038"/>
                    <a:pt x="470814" y="960162"/>
                  </a:cubicBezTo>
                  <a:cubicBezTo>
                    <a:pt x="470814" y="965725"/>
                    <a:pt x="472404" y="973274"/>
                    <a:pt x="463663" y="974466"/>
                  </a:cubicBezTo>
                  <a:cubicBezTo>
                    <a:pt x="456511" y="975260"/>
                    <a:pt x="452935" y="970095"/>
                    <a:pt x="450154" y="964533"/>
                  </a:cubicBezTo>
                  <a:cubicBezTo>
                    <a:pt x="436248" y="938708"/>
                    <a:pt x="429096" y="909704"/>
                    <a:pt x="408834" y="887057"/>
                  </a:cubicBezTo>
                  <a:cubicBezTo>
                    <a:pt x="404066" y="881495"/>
                    <a:pt x="401285" y="874741"/>
                    <a:pt x="392941" y="876727"/>
                  </a:cubicBezTo>
                  <a:cubicBezTo>
                    <a:pt x="383009" y="878714"/>
                    <a:pt x="382611" y="886660"/>
                    <a:pt x="381816" y="895003"/>
                  </a:cubicBezTo>
                  <a:cubicBezTo>
                    <a:pt x="380624" y="904142"/>
                    <a:pt x="387378" y="916855"/>
                    <a:pt x="376651" y="920829"/>
                  </a:cubicBezTo>
                  <a:cubicBezTo>
                    <a:pt x="365129" y="925596"/>
                    <a:pt x="355594" y="914869"/>
                    <a:pt x="347250" y="907717"/>
                  </a:cubicBezTo>
                  <a:cubicBezTo>
                    <a:pt x="321822" y="886660"/>
                    <a:pt x="319041" y="858054"/>
                    <a:pt x="327385" y="829844"/>
                  </a:cubicBezTo>
                  <a:cubicBezTo>
                    <a:pt x="333345" y="809184"/>
                    <a:pt x="329371" y="794086"/>
                    <a:pt x="315465" y="780975"/>
                  </a:cubicBezTo>
                  <a:cubicBezTo>
                    <a:pt x="295997" y="762301"/>
                    <a:pt x="279707" y="740847"/>
                    <a:pt x="256266" y="725749"/>
                  </a:cubicBezTo>
                  <a:cubicBezTo>
                    <a:pt x="243552" y="717803"/>
                    <a:pt x="236401" y="709062"/>
                    <a:pt x="251896" y="693169"/>
                  </a:cubicBezTo>
                  <a:cubicBezTo>
                    <a:pt x="270569" y="674098"/>
                    <a:pt x="280502" y="644697"/>
                    <a:pt x="315863" y="648670"/>
                  </a:cubicBezTo>
                  <a:cubicBezTo>
                    <a:pt x="321822" y="649465"/>
                    <a:pt x="328576" y="640724"/>
                    <a:pt x="331755" y="630791"/>
                  </a:cubicBezTo>
                  <a:cubicBezTo>
                    <a:pt x="312684" y="629202"/>
                    <a:pt x="294011" y="629599"/>
                    <a:pt x="279310" y="614104"/>
                  </a:cubicBezTo>
                  <a:cubicBezTo>
                    <a:pt x="270966" y="604966"/>
                    <a:pt x="265801" y="617680"/>
                    <a:pt x="261431" y="622447"/>
                  </a:cubicBezTo>
                  <a:cubicBezTo>
                    <a:pt x="249114" y="635559"/>
                    <a:pt x="240771" y="637943"/>
                    <a:pt x="237195" y="617283"/>
                  </a:cubicBezTo>
                  <a:cubicBezTo>
                    <a:pt x="230838" y="583114"/>
                    <a:pt x="208986" y="561262"/>
                    <a:pt x="180379" y="544575"/>
                  </a:cubicBezTo>
                  <a:cubicBezTo>
                    <a:pt x="179585" y="546164"/>
                    <a:pt x="177996" y="547356"/>
                    <a:pt x="177996" y="548547"/>
                  </a:cubicBezTo>
                  <a:cubicBezTo>
                    <a:pt x="177996" y="559275"/>
                    <a:pt x="177598" y="570003"/>
                    <a:pt x="167268" y="575962"/>
                  </a:cubicBezTo>
                  <a:cubicBezTo>
                    <a:pt x="162103" y="578744"/>
                    <a:pt x="155746" y="575565"/>
                    <a:pt x="154157" y="570400"/>
                  </a:cubicBezTo>
                  <a:cubicBezTo>
                    <a:pt x="150581" y="558083"/>
                    <a:pt x="147800" y="544575"/>
                    <a:pt x="156938" y="533052"/>
                  </a:cubicBezTo>
                  <a:cubicBezTo>
                    <a:pt x="177598" y="505241"/>
                    <a:pt x="176009" y="491335"/>
                    <a:pt x="145814" y="472264"/>
                  </a:cubicBezTo>
                  <a:cubicBezTo>
                    <a:pt x="116810" y="453988"/>
                    <a:pt x="90190" y="434917"/>
                    <a:pt x="82641" y="397967"/>
                  </a:cubicBezTo>
                  <a:cubicBezTo>
                    <a:pt x="80654" y="388431"/>
                    <a:pt x="78668" y="385253"/>
                    <a:pt x="90587" y="382869"/>
                  </a:cubicBezTo>
                  <a:cubicBezTo>
                    <a:pt x="115617" y="378101"/>
                    <a:pt x="128332" y="356249"/>
                    <a:pt x="122372" y="330424"/>
                  </a:cubicBezTo>
                  <a:cubicBezTo>
                    <a:pt x="120385" y="321286"/>
                    <a:pt x="123961" y="311750"/>
                    <a:pt x="130716" y="311353"/>
                  </a:cubicBezTo>
                  <a:cubicBezTo>
                    <a:pt x="160911" y="309763"/>
                    <a:pt x="164884" y="285527"/>
                    <a:pt x="172036" y="265265"/>
                  </a:cubicBezTo>
                  <a:cubicBezTo>
                    <a:pt x="177996" y="248975"/>
                    <a:pt x="183160" y="235069"/>
                    <a:pt x="200245" y="225136"/>
                  </a:cubicBezTo>
                  <a:cubicBezTo>
                    <a:pt x="217727" y="215203"/>
                    <a:pt x="226070" y="196530"/>
                    <a:pt x="214548" y="175472"/>
                  </a:cubicBezTo>
                  <a:cubicBezTo>
                    <a:pt x="206999" y="161566"/>
                    <a:pt x="211370" y="157991"/>
                    <a:pt x="226468" y="157593"/>
                  </a:cubicBezTo>
                  <a:cubicBezTo>
                    <a:pt x="251498" y="157593"/>
                    <a:pt x="276529" y="159580"/>
                    <a:pt x="301560" y="153620"/>
                  </a:cubicBezTo>
                  <a:cubicBezTo>
                    <a:pt x="320630" y="149250"/>
                    <a:pt x="334537" y="140906"/>
                    <a:pt x="345661" y="125411"/>
                  </a:cubicBezTo>
                  <a:cubicBezTo>
                    <a:pt x="358375" y="107929"/>
                    <a:pt x="371883" y="94818"/>
                    <a:pt x="397709" y="107532"/>
                  </a:cubicBezTo>
                  <a:cubicBezTo>
                    <a:pt x="423932" y="120643"/>
                    <a:pt x="460086" y="107532"/>
                    <a:pt x="474390" y="82501"/>
                  </a:cubicBezTo>
                  <a:cubicBezTo>
                    <a:pt x="479952" y="72171"/>
                    <a:pt x="485912" y="74158"/>
                    <a:pt x="495050" y="73760"/>
                  </a:cubicBezTo>
                  <a:cubicBezTo>
                    <a:pt x="523657" y="72171"/>
                    <a:pt x="552263" y="81309"/>
                    <a:pt x="580472" y="61444"/>
                  </a:cubicBezTo>
                  <a:cubicBezTo>
                    <a:pt x="597159" y="49524"/>
                    <a:pt x="624971" y="64622"/>
                    <a:pt x="645631" y="50319"/>
                  </a:cubicBezTo>
                  <a:cubicBezTo>
                    <a:pt x="682978" y="24096"/>
                    <a:pt x="718339" y="30056"/>
                    <a:pt x="751714" y="58663"/>
                  </a:cubicBezTo>
                  <a:cubicBezTo>
                    <a:pt x="756084" y="62238"/>
                    <a:pt x="763235" y="66211"/>
                    <a:pt x="768003" y="65417"/>
                  </a:cubicBezTo>
                  <a:cubicBezTo>
                    <a:pt x="797404" y="58663"/>
                    <a:pt x="820448" y="72966"/>
                    <a:pt x="844287" y="86077"/>
                  </a:cubicBezTo>
                  <a:cubicBezTo>
                    <a:pt x="850247" y="89255"/>
                    <a:pt x="855014" y="88063"/>
                    <a:pt x="861371" y="86872"/>
                  </a:cubicBezTo>
                  <a:cubicBezTo>
                    <a:pt x="891170" y="81706"/>
                    <a:pt x="920173" y="73760"/>
                    <a:pt x="951164" y="73760"/>
                  </a:cubicBezTo>
                  <a:cubicBezTo>
                    <a:pt x="986524" y="73760"/>
                    <a:pt x="1000827" y="41578"/>
                    <a:pt x="986127" y="258"/>
                  </a:cubicBezTo>
                  <a:cubicBezTo>
                    <a:pt x="1001622" y="-1332"/>
                    <a:pt x="1015131" y="4628"/>
                    <a:pt x="1027447" y="12574"/>
                  </a:cubicBezTo>
                  <a:cubicBezTo>
                    <a:pt x="1042148" y="21712"/>
                    <a:pt x="1043340" y="45154"/>
                    <a:pt x="1029434" y="54689"/>
                  </a:cubicBezTo>
                  <a:cubicBezTo>
                    <a:pt x="1010760" y="67801"/>
                    <a:pt x="1004006" y="86872"/>
                    <a:pt x="1000033" y="107929"/>
                  </a:cubicBezTo>
                  <a:cubicBezTo>
                    <a:pt x="998047" y="117862"/>
                    <a:pt x="996060" y="128589"/>
                    <a:pt x="992087" y="137727"/>
                  </a:cubicBezTo>
                  <a:cubicBezTo>
                    <a:pt x="983743" y="157196"/>
                    <a:pt x="972221" y="167923"/>
                    <a:pt x="947588" y="158785"/>
                  </a:cubicBezTo>
                  <a:cubicBezTo>
                    <a:pt x="908651" y="144085"/>
                    <a:pt x="865345" y="148852"/>
                    <a:pt x="826408" y="133357"/>
                  </a:cubicBezTo>
                  <a:cubicBezTo>
                    <a:pt x="815681" y="128986"/>
                    <a:pt x="808529" y="138125"/>
                    <a:pt x="800980" y="143687"/>
                  </a:cubicBezTo>
                  <a:cubicBezTo>
                    <a:pt x="782704" y="156401"/>
                    <a:pt x="765222" y="158785"/>
                    <a:pt x="746151" y="144879"/>
                  </a:cubicBezTo>
                  <a:cubicBezTo>
                    <a:pt x="732245" y="134549"/>
                    <a:pt x="719134" y="136536"/>
                    <a:pt x="707612" y="150442"/>
                  </a:cubicBezTo>
                  <a:cubicBezTo>
                    <a:pt x="690130" y="171101"/>
                    <a:pt x="671456" y="189775"/>
                    <a:pt x="641261" y="171101"/>
                  </a:cubicBezTo>
                  <a:cubicBezTo>
                    <a:pt x="636891" y="168321"/>
                    <a:pt x="630136" y="169115"/>
                    <a:pt x="627355" y="174678"/>
                  </a:cubicBezTo>
                  <a:cubicBezTo>
                    <a:pt x="623779" y="181432"/>
                    <a:pt x="627355" y="189775"/>
                    <a:pt x="630931" y="193748"/>
                  </a:cubicBezTo>
                  <a:cubicBezTo>
                    <a:pt x="638480" y="202092"/>
                    <a:pt x="646426" y="209244"/>
                    <a:pt x="644837" y="222355"/>
                  </a:cubicBezTo>
                  <a:cubicBezTo>
                    <a:pt x="643645" y="230301"/>
                    <a:pt x="648809" y="231096"/>
                    <a:pt x="656756" y="229506"/>
                  </a:cubicBezTo>
                  <a:cubicBezTo>
                    <a:pt x="674635" y="226725"/>
                    <a:pt x="722312" y="260497"/>
                    <a:pt x="727080" y="277978"/>
                  </a:cubicBezTo>
                  <a:cubicBezTo>
                    <a:pt x="727875" y="280760"/>
                    <a:pt x="727080" y="285527"/>
                    <a:pt x="725491" y="287514"/>
                  </a:cubicBezTo>
                  <a:cubicBezTo>
                    <a:pt x="721518" y="291884"/>
                    <a:pt x="715955" y="290693"/>
                    <a:pt x="710791" y="289103"/>
                  </a:cubicBezTo>
                  <a:cubicBezTo>
                    <a:pt x="693706" y="283541"/>
                    <a:pt x="684170" y="266854"/>
                    <a:pt x="668675" y="258908"/>
                  </a:cubicBezTo>
                  <a:cubicBezTo>
                    <a:pt x="663510" y="256127"/>
                    <a:pt x="659140" y="250167"/>
                    <a:pt x="653975" y="248975"/>
                  </a:cubicBezTo>
                  <a:cubicBezTo>
                    <a:pt x="647220" y="247386"/>
                    <a:pt x="639671" y="239042"/>
                    <a:pt x="632520" y="248180"/>
                  </a:cubicBezTo>
                  <a:cubicBezTo>
                    <a:pt x="625765" y="256524"/>
                    <a:pt x="633314" y="263675"/>
                    <a:pt x="637288" y="268840"/>
                  </a:cubicBezTo>
                  <a:cubicBezTo>
                    <a:pt x="645234" y="279170"/>
                    <a:pt x="655564" y="287514"/>
                    <a:pt x="663510" y="297844"/>
                  </a:cubicBezTo>
                  <a:cubicBezTo>
                    <a:pt x="666689" y="301817"/>
                    <a:pt x="672648" y="308174"/>
                    <a:pt x="667483" y="313737"/>
                  </a:cubicBezTo>
                  <a:cubicBezTo>
                    <a:pt x="663113" y="318504"/>
                    <a:pt x="656358" y="316121"/>
                    <a:pt x="650399" y="313737"/>
                  </a:cubicBezTo>
                  <a:cubicBezTo>
                    <a:pt x="632520" y="306983"/>
                    <a:pt x="619806" y="294665"/>
                    <a:pt x="607092" y="281157"/>
                  </a:cubicBezTo>
                  <a:cubicBezTo>
                    <a:pt x="599543" y="273211"/>
                    <a:pt x="587624" y="260099"/>
                    <a:pt x="580075" y="267648"/>
                  </a:cubicBezTo>
                  <a:cubicBezTo>
                    <a:pt x="568553" y="278773"/>
                    <a:pt x="583650" y="288706"/>
                    <a:pt x="591994" y="297050"/>
                  </a:cubicBezTo>
                  <a:cubicBezTo>
                    <a:pt x="596762" y="301817"/>
                    <a:pt x="603119" y="304996"/>
                    <a:pt x="609078" y="308969"/>
                  </a:cubicBezTo>
                  <a:cubicBezTo>
                    <a:pt x="615038" y="312942"/>
                    <a:pt x="626163" y="314134"/>
                    <a:pt x="621395" y="325259"/>
                  </a:cubicBezTo>
                  <a:cubicBezTo>
                    <a:pt x="617422" y="333999"/>
                    <a:pt x="607886" y="332808"/>
                    <a:pt x="600337" y="331616"/>
                  </a:cubicBezTo>
                  <a:cubicBezTo>
                    <a:pt x="588021" y="329232"/>
                    <a:pt x="575307" y="323670"/>
                    <a:pt x="572129" y="310955"/>
                  </a:cubicBezTo>
                  <a:cubicBezTo>
                    <a:pt x="562593" y="274006"/>
                    <a:pt x="534384" y="256524"/>
                    <a:pt x="503791" y="241029"/>
                  </a:cubicBezTo>
                  <a:cubicBezTo>
                    <a:pt x="487104" y="232288"/>
                    <a:pt x="475979" y="223547"/>
                    <a:pt x="499421" y="207655"/>
                  </a:cubicBezTo>
                  <a:cubicBezTo>
                    <a:pt x="467635" y="206860"/>
                    <a:pt x="445783" y="235466"/>
                    <a:pt x="452538" y="266059"/>
                  </a:cubicBezTo>
                  <a:cubicBezTo>
                    <a:pt x="463663" y="317312"/>
                    <a:pt x="495845" y="355852"/>
                    <a:pt x="530411" y="392801"/>
                  </a:cubicBezTo>
                  <a:cubicBezTo>
                    <a:pt x="547496" y="411475"/>
                    <a:pt x="563785" y="430546"/>
                    <a:pt x="566566" y="457166"/>
                  </a:cubicBezTo>
                  <a:cubicBezTo>
                    <a:pt x="568553" y="477032"/>
                    <a:pt x="561799" y="487759"/>
                    <a:pt x="539549" y="482594"/>
                  </a:cubicBezTo>
                  <a:cubicBezTo>
                    <a:pt x="542330" y="474250"/>
                    <a:pt x="552660" y="468688"/>
                    <a:pt x="548290" y="457563"/>
                  </a:cubicBezTo>
                  <a:cubicBezTo>
                    <a:pt x="543522" y="445644"/>
                    <a:pt x="534384" y="440082"/>
                    <a:pt x="523259" y="437301"/>
                  </a:cubicBezTo>
                  <a:cubicBezTo>
                    <a:pt x="516902" y="435711"/>
                    <a:pt x="510148" y="436903"/>
                    <a:pt x="506970" y="442863"/>
                  </a:cubicBezTo>
                  <a:cubicBezTo>
                    <a:pt x="501407" y="452796"/>
                    <a:pt x="502599" y="463523"/>
                    <a:pt x="508956" y="472661"/>
                  </a:cubicBezTo>
                  <a:cubicBezTo>
                    <a:pt x="520478" y="488951"/>
                    <a:pt x="534384" y="500870"/>
                    <a:pt x="556236" y="492129"/>
                  </a:cubicBezTo>
                  <a:cubicBezTo>
                    <a:pt x="574115" y="484978"/>
                    <a:pt x="587624" y="494116"/>
                    <a:pt x="596365" y="507624"/>
                  </a:cubicBezTo>
                  <a:cubicBezTo>
                    <a:pt x="614244" y="537026"/>
                    <a:pt x="640466" y="549740"/>
                    <a:pt x="673840" y="552521"/>
                  </a:cubicBezTo>
                  <a:cubicBezTo>
                    <a:pt x="704036" y="554905"/>
                    <a:pt x="715955" y="567619"/>
                    <a:pt x="718737" y="599006"/>
                  </a:cubicBezTo>
                  <a:cubicBezTo>
                    <a:pt x="720723" y="624832"/>
                    <a:pt x="731053" y="644300"/>
                    <a:pt x="757276" y="651452"/>
                  </a:cubicBezTo>
                  <a:cubicBezTo>
                    <a:pt x="767606" y="654232"/>
                    <a:pt x="773565" y="661384"/>
                    <a:pt x="779128" y="668933"/>
                  </a:cubicBezTo>
                  <a:cubicBezTo>
                    <a:pt x="783498" y="674893"/>
                    <a:pt x="783498" y="683237"/>
                    <a:pt x="779922" y="689196"/>
                  </a:cubicBezTo>
                  <a:cubicBezTo>
                    <a:pt x="775155" y="697937"/>
                    <a:pt x="768003" y="691183"/>
                    <a:pt x="761646" y="689593"/>
                  </a:cubicBezTo>
                  <a:cubicBezTo>
                    <a:pt x="738205" y="684429"/>
                    <a:pt x="723901" y="668933"/>
                    <a:pt x="713969" y="648670"/>
                  </a:cubicBezTo>
                  <a:cubicBezTo>
                    <a:pt x="702050" y="624434"/>
                    <a:pt x="685362" y="609337"/>
                    <a:pt x="651988" y="61768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19" name="Free-form: Shape 321">
              <a:extLst>
                <a:ext uri="{FF2B5EF4-FFF2-40B4-BE49-F238E27FC236}">
                  <a16:creationId xmlns:a16="http://schemas.microsoft.com/office/drawing/2014/main" id="{3ADE1C37-4272-99CC-D1AD-B244DC7D062F}"/>
                </a:ext>
              </a:extLst>
            </p:cNvPr>
            <p:cNvSpPr/>
            <p:nvPr/>
          </p:nvSpPr>
          <p:spPr>
            <a:xfrm>
              <a:off x="5411782" y="3274676"/>
              <a:ext cx="533340" cy="481475"/>
            </a:xfrm>
            <a:custGeom>
              <a:avLst/>
              <a:gdLst>
                <a:gd name="connsiteX0" fmla="*/ 201134 w 533340"/>
                <a:gd name="connsiteY0" fmla="*/ 88203 h 481475"/>
                <a:gd name="connsiteX1" fmla="*/ 218615 w 533340"/>
                <a:gd name="connsiteY1" fmla="*/ 67940 h 481475"/>
                <a:gd name="connsiteX2" fmla="*/ 207491 w 533340"/>
                <a:gd name="connsiteY2" fmla="*/ 54034 h 481475"/>
                <a:gd name="connsiteX3" fmla="*/ 193187 w 533340"/>
                <a:gd name="connsiteY3" fmla="*/ 75489 h 481475"/>
                <a:gd name="connsiteX4" fmla="*/ 200736 w 533340"/>
                <a:gd name="connsiteY4" fmla="*/ 87806 h 481475"/>
                <a:gd name="connsiteX5" fmla="*/ 473689 w 533340"/>
                <a:gd name="connsiteY5" fmla="*/ 397 h 481475"/>
                <a:gd name="connsiteX6" fmla="*/ 398597 w 533340"/>
                <a:gd name="connsiteY6" fmla="*/ 6357 h 481475"/>
                <a:gd name="connsiteX7" fmla="*/ 327479 w 533340"/>
                <a:gd name="connsiteY7" fmla="*/ 28209 h 481475"/>
                <a:gd name="connsiteX8" fmla="*/ 309997 w 533340"/>
                <a:gd name="connsiteY8" fmla="*/ 101712 h 481475"/>
                <a:gd name="connsiteX9" fmla="*/ 356880 w 533340"/>
                <a:gd name="connsiteY9" fmla="*/ 159322 h 481475"/>
                <a:gd name="connsiteX10" fmla="*/ 340987 w 533340"/>
                <a:gd name="connsiteY10" fmla="*/ 190710 h 481475"/>
                <a:gd name="connsiteX11" fmla="*/ 294105 w 533340"/>
                <a:gd name="connsiteY11" fmla="*/ 221303 h 481475"/>
                <a:gd name="connsiteX12" fmla="*/ 257552 w 533340"/>
                <a:gd name="connsiteY12" fmla="*/ 207397 h 481475"/>
                <a:gd name="connsiteX13" fmla="*/ 254771 w 533340"/>
                <a:gd name="connsiteY13" fmla="*/ 95355 h 481475"/>
                <a:gd name="connsiteX14" fmla="*/ 233713 w 533340"/>
                <a:gd name="connsiteY14" fmla="*/ 91382 h 481475"/>
                <a:gd name="connsiteX15" fmla="*/ 171733 w 533340"/>
                <a:gd name="connsiteY15" fmla="*/ 148197 h 481475"/>
                <a:gd name="connsiteX16" fmla="*/ 43798 w 533340"/>
                <a:gd name="connsiteY16" fmla="*/ 316657 h 481475"/>
                <a:gd name="connsiteX17" fmla="*/ 66842 w 533340"/>
                <a:gd name="connsiteY17" fmla="*/ 335331 h 481475"/>
                <a:gd name="connsiteX18" fmla="*/ 46579 w 533340"/>
                <a:gd name="connsiteY18" fmla="*/ 335331 h 481475"/>
                <a:gd name="connsiteX19" fmla="*/ 28303 w 533340"/>
                <a:gd name="connsiteY19" fmla="*/ 335331 h 481475"/>
                <a:gd name="connsiteX20" fmla="*/ 12013 w 533340"/>
                <a:gd name="connsiteY20" fmla="*/ 365527 h 481475"/>
                <a:gd name="connsiteX21" fmla="*/ 12808 w 533340"/>
                <a:gd name="connsiteY21" fmla="*/ 371487 h 481475"/>
                <a:gd name="connsiteX22" fmla="*/ 1286 w 533340"/>
                <a:gd name="connsiteY22" fmla="*/ 383008 h 481475"/>
                <a:gd name="connsiteX23" fmla="*/ 19562 w 533340"/>
                <a:gd name="connsiteY23" fmla="*/ 385392 h 481475"/>
                <a:gd name="connsiteX24" fmla="*/ 39030 w 533340"/>
                <a:gd name="connsiteY24" fmla="*/ 388571 h 481475"/>
                <a:gd name="connsiteX25" fmla="*/ 108163 w 533340"/>
                <a:gd name="connsiteY25" fmla="*/ 377049 h 481475"/>
                <a:gd name="connsiteX26" fmla="*/ 167760 w 533340"/>
                <a:gd name="connsiteY26" fmla="*/ 358773 h 481475"/>
                <a:gd name="connsiteX27" fmla="*/ 176500 w 533340"/>
                <a:gd name="connsiteY27" fmla="*/ 355197 h 481475"/>
                <a:gd name="connsiteX28" fmla="*/ 233316 w 533340"/>
                <a:gd name="connsiteY28" fmla="*/ 352416 h 481475"/>
                <a:gd name="connsiteX29" fmla="*/ 245235 w 533340"/>
                <a:gd name="connsiteY29" fmla="*/ 364335 h 481475"/>
                <a:gd name="connsiteX30" fmla="*/ 269074 w 533340"/>
                <a:gd name="connsiteY30" fmla="*/ 386584 h 481475"/>
                <a:gd name="connsiteX31" fmla="*/ 344563 w 533340"/>
                <a:gd name="connsiteY31" fmla="*/ 409628 h 481475"/>
                <a:gd name="connsiteX32" fmla="*/ 343769 w 533340"/>
                <a:gd name="connsiteY32" fmla="*/ 452141 h 481475"/>
                <a:gd name="connsiteX33" fmla="*/ 329068 w 533340"/>
                <a:gd name="connsiteY33" fmla="*/ 478761 h 481475"/>
                <a:gd name="connsiteX34" fmla="*/ 358072 w 533340"/>
                <a:gd name="connsiteY34" fmla="*/ 475979 h 481475"/>
                <a:gd name="connsiteX35" fmla="*/ 350920 w 533340"/>
                <a:gd name="connsiteY35" fmla="*/ 447770 h 481475"/>
                <a:gd name="connsiteX36" fmla="*/ 364826 w 533340"/>
                <a:gd name="connsiteY36" fmla="*/ 411615 h 481475"/>
                <a:gd name="connsiteX37" fmla="*/ 375156 w 533340"/>
                <a:gd name="connsiteY37" fmla="*/ 342483 h 481475"/>
                <a:gd name="connsiteX38" fmla="*/ 356482 w 533340"/>
                <a:gd name="connsiteY38" fmla="*/ 317452 h 481475"/>
                <a:gd name="connsiteX39" fmla="*/ 363237 w 533340"/>
                <a:gd name="connsiteY39" fmla="*/ 285667 h 481475"/>
                <a:gd name="connsiteX40" fmla="*/ 414490 w 533340"/>
                <a:gd name="connsiteY40" fmla="*/ 278118 h 481475"/>
                <a:gd name="connsiteX41" fmla="*/ 470908 w 533340"/>
                <a:gd name="connsiteY41" fmla="*/ 246333 h 481475"/>
                <a:gd name="connsiteX42" fmla="*/ 480443 w 533340"/>
                <a:gd name="connsiteY42" fmla="*/ 235606 h 481475"/>
                <a:gd name="connsiteX43" fmla="*/ 507064 w 533340"/>
                <a:gd name="connsiteY43" fmla="*/ 207397 h 481475"/>
                <a:gd name="connsiteX44" fmla="*/ 479252 w 533340"/>
                <a:gd name="connsiteY44" fmla="*/ 189120 h 481475"/>
                <a:gd name="connsiteX45" fmla="*/ 461770 w 533340"/>
                <a:gd name="connsiteY45" fmla="*/ 164090 h 481475"/>
                <a:gd name="connsiteX46" fmla="*/ 485609 w 533340"/>
                <a:gd name="connsiteY46" fmla="*/ 141840 h 481475"/>
                <a:gd name="connsiteX47" fmla="*/ 519778 w 533340"/>
                <a:gd name="connsiteY47" fmla="*/ 111645 h 481475"/>
                <a:gd name="connsiteX48" fmla="*/ 530505 w 533340"/>
                <a:gd name="connsiteY48" fmla="*/ 77079 h 481475"/>
                <a:gd name="connsiteX49" fmla="*/ 474881 w 533340"/>
                <a:gd name="connsiteY49" fmla="*/ 0 h 481475"/>
                <a:gd name="connsiteX50" fmla="*/ 293310 w 533340"/>
                <a:gd name="connsiteY50" fmla="*/ 204616 h 481475"/>
                <a:gd name="connsiteX51" fmla="*/ 342974 w 533340"/>
                <a:gd name="connsiteY51" fmla="*/ 168857 h 481475"/>
                <a:gd name="connsiteX52" fmla="*/ 329465 w 533340"/>
                <a:gd name="connsiteY52" fmla="*/ 152568 h 481475"/>
                <a:gd name="connsiteX53" fmla="*/ 270266 w 533340"/>
                <a:gd name="connsiteY53" fmla="*/ 178393 h 481475"/>
                <a:gd name="connsiteX54" fmla="*/ 267485 w 533340"/>
                <a:gd name="connsiteY54" fmla="*/ 192299 h 481475"/>
                <a:gd name="connsiteX55" fmla="*/ 293707 w 533340"/>
                <a:gd name="connsiteY55" fmla="*/ 205013 h 481475"/>
                <a:gd name="connsiteX56" fmla="*/ 319533 w 533340"/>
                <a:gd name="connsiteY56" fmla="*/ 4768 h 481475"/>
                <a:gd name="connsiteX57" fmla="*/ 261922 w 533340"/>
                <a:gd name="connsiteY57" fmla="*/ 23044 h 481475"/>
                <a:gd name="connsiteX58" fmla="*/ 319533 w 533340"/>
                <a:gd name="connsiteY58" fmla="*/ 4768 h 48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3340" h="481475">
                  <a:moveTo>
                    <a:pt x="201134" y="88203"/>
                  </a:moveTo>
                  <a:cubicBezTo>
                    <a:pt x="211464" y="86217"/>
                    <a:pt x="217026" y="78270"/>
                    <a:pt x="218615" y="67940"/>
                  </a:cubicBezTo>
                  <a:cubicBezTo>
                    <a:pt x="219807" y="61186"/>
                    <a:pt x="216232" y="56418"/>
                    <a:pt x="207491" y="54034"/>
                  </a:cubicBezTo>
                  <a:cubicBezTo>
                    <a:pt x="200339" y="58802"/>
                    <a:pt x="192393" y="63967"/>
                    <a:pt x="193187" y="75489"/>
                  </a:cubicBezTo>
                  <a:cubicBezTo>
                    <a:pt x="193585" y="80655"/>
                    <a:pt x="190406" y="89793"/>
                    <a:pt x="200736" y="87806"/>
                  </a:cubicBezTo>
                  <a:moveTo>
                    <a:pt x="473689" y="397"/>
                  </a:moveTo>
                  <a:cubicBezTo>
                    <a:pt x="448261" y="-1192"/>
                    <a:pt x="423231" y="2384"/>
                    <a:pt x="398597" y="6357"/>
                  </a:cubicBezTo>
                  <a:cubicBezTo>
                    <a:pt x="373567" y="10330"/>
                    <a:pt x="349331" y="16687"/>
                    <a:pt x="327479" y="28209"/>
                  </a:cubicBezTo>
                  <a:cubicBezTo>
                    <a:pt x="329465" y="40923"/>
                    <a:pt x="306819" y="74297"/>
                    <a:pt x="309997" y="101712"/>
                  </a:cubicBezTo>
                  <a:cubicBezTo>
                    <a:pt x="313573" y="133497"/>
                    <a:pt x="353304" y="154952"/>
                    <a:pt x="356880" y="159322"/>
                  </a:cubicBezTo>
                  <a:cubicBezTo>
                    <a:pt x="364826" y="169255"/>
                    <a:pt x="349331" y="182764"/>
                    <a:pt x="340987" y="190710"/>
                  </a:cubicBezTo>
                  <a:cubicBezTo>
                    <a:pt x="327479" y="203821"/>
                    <a:pt x="314367" y="217329"/>
                    <a:pt x="294105" y="221303"/>
                  </a:cubicBezTo>
                  <a:cubicBezTo>
                    <a:pt x="281788" y="216535"/>
                    <a:pt x="269074" y="212959"/>
                    <a:pt x="257552" y="207397"/>
                  </a:cubicBezTo>
                  <a:cubicBezTo>
                    <a:pt x="250400" y="203821"/>
                    <a:pt x="247619" y="123961"/>
                    <a:pt x="254771" y="95355"/>
                  </a:cubicBezTo>
                  <a:cubicBezTo>
                    <a:pt x="249208" y="87409"/>
                    <a:pt x="245633" y="90190"/>
                    <a:pt x="233713" y="91382"/>
                  </a:cubicBezTo>
                  <a:cubicBezTo>
                    <a:pt x="196366" y="95355"/>
                    <a:pt x="183652" y="118002"/>
                    <a:pt x="171733" y="148197"/>
                  </a:cubicBezTo>
                  <a:cubicBezTo>
                    <a:pt x="145510" y="216535"/>
                    <a:pt x="103395" y="272953"/>
                    <a:pt x="43798" y="316657"/>
                  </a:cubicBezTo>
                  <a:cubicBezTo>
                    <a:pt x="48963" y="321028"/>
                    <a:pt x="55718" y="326193"/>
                    <a:pt x="66842" y="335331"/>
                  </a:cubicBezTo>
                  <a:lnTo>
                    <a:pt x="46579" y="335331"/>
                  </a:lnTo>
                  <a:cubicBezTo>
                    <a:pt x="40620" y="335331"/>
                    <a:pt x="34263" y="335331"/>
                    <a:pt x="28303" y="335331"/>
                  </a:cubicBezTo>
                  <a:cubicBezTo>
                    <a:pt x="7246" y="337318"/>
                    <a:pt x="2478" y="346456"/>
                    <a:pt x="12013" y="365527"/>
                  </a:cubicBezTo>
                  <a:cubicBezTo>
                    <a:pt x="13205" y="367911"/>
                    <a:pt x="19165" y="369897"/>
                    <a:pt x="12808" y="371487"/>
                  </a:cubicBezTo>
                  <a:cubicBezTo>
                    <a:pt x="6054" y="373473"/>
                    <a:pt x="-3482" y="372678"/>
                    <a:pt x="1286" y="383008"/>
                  </a:cubicBezTo>
                  <a:cubicBezTo>
                    <a:pt x="4862" y="390955"/>
                    <a:pt x="13603" y="388571"/>
                    <a:pt x="19562" y="385392"/>
                  </a:cubicBezTo>
                  <a:cubicBezTo>
                    <a:pt x="27509" y="381022"/>
                    <a:pt x="34263" y="385392"/>
                    <a:pt x="39030" y="388571"/>
                  </a:cubicBezTo>
                  <a:cubicBezTo>
                    <a:pt x="65650" y="403669"/>
                    <a:pt x="85516" y="389366"/>
                    <a:pt x="108163" y="377049"/>
                  </a:cubicBezTo>
                  <a:cubicBezTo>
                    <a:pt x="126042" y="367513"/>
                    <a:pt x="140742" y="341291"/>
                    <a:pt x="167760" y="358773"/>
                  </a:cubicBezTo>
                  <a:cubicBezTo>
                    <a:pt x="169349" y="359965"/>
                    <a:pt x="173322" y="355594"/>
                    <a:pt x="176500" y="355197"/>
                  </a:cubicBezTo>
                  <a:cubicBezTo>
                    <a:pt x="195174" y="353607"/>
                    <a:pt x="214245" y="362746"/>
                    <a:pt x="233316" y="352416"/>
                  </a:cubicBezTo>
                  <a:cubicBezTo>
                    <a:pt x="238878" y="349237"/>
                    <a:pt x="240865" y="360362"/>
                    <a:pt x="245235" y="364335"/>
                  </a:cubicBezTo>
                  <a:cubicBezTo>
                    <a:pt x="253579" y="371884"/>
                    <a:pt x="260730" y="385790"/>
                    <a:pt x="269074" y="386584"/>
                  </a:cubicBezTo>
                  <a:cubicBezTo>
                    <a:pt x="296488" y="388571"/>
                    <a:pt x="320327" y="399298"/>
                    <a:pt x="344563" y="409628"/>
                  </a:cubicBezTo>
                  <a:cubicBezTo>
                    <a:pt x="347344" y="410820"/>
                    <a:pt x="343371" y="441016"/>
                    <a:pt x="343769" y="452141"/>
                  </a:cubicBezTo>
                  <a:cubicBezTo>
                    <a:pt x="340590" y="460882"/>
                    <a:pt x="335822" y="468430"/>
                    <a:pt x="329068" y="478761"/>
                  </a:cubicBezTo>
                  <a:cubicBezTo>
                    <a:pt x="341782" y="473993"/>
                    <a:pt x="350523" y="489091"/>
                    <a:pt x="358072" y="475979"/>
                  </a:cubicBezTo>
                  <a:cubicBezTo>
                    <a:pt x="364031" y="465649"/>
                    <a:pt x="357277" y="457703"/>
                    <a:pt x="350920" y="447770"/>
                  </a:cubicBezTo>
                  <a:cubicBezTo>
                    <a:pt x="356482" y="435453"/>
                    <a:pt x="362442" y="413999"/>
                    <a:pt x="364826" y="411615"/>
                  </a:cubicBezTo>
                  <a:cubicBezTo>
                    <a:pt x="388665" y="388571"/>
                    <a:pt x="390651" y="373076"/>
                    <a:pt x="375156" y="342483"/>
                  </a:cubicBezTo>
                  <a:cubicBezTo>
                    <a:pt x="370388" y="332947"/>
                    <a:pt x="363634" y="325398"/>
                    <a:pt x="356482" y="317452"/>
                  </a:cubicBezTo>
                  <a:cubicBezTo>
                    <a:pt x="344563" y="304341"/>
                    <a:pt x="349331" y="290832"/>
                    <a:pt x="363237" y="285667"/>
                  </a:cubicBezTo>
                  <a:cubicBezTo>
                    <a:pt x="379129" y="279310"/>
                    <a:pt x="395022" y="272556"/>
                    <a:pt x="414490" y="278118"/>
                  </a:cubicBezTo>
                  <a:cubicBezTo>
                    <a:pt x="446275" y="287256"/>
                    <a:pt x="462167" y="277324"/>
                    <a:pt x="470908" y="246333"/>
                  </a:cubicBezTo>
                  <a:cubicBezTo>
                    <a:pt x="472497" y="240771"/>
                    <a:pt x="474087" y="237195"/>
                    <a:pt x="480443" y="235606"/>
                  </a:cubicBezTo>
                  <a:cubicBezTo>
                    <a:pt x="495144" y="231633"/>
                    <a:pt x="506666" y="222892"/>
                    <a:pt x="507064" y="207397"/>
                  </a:cubicBezTo>
                  <a:cubicBezTo>
                    <a:pt x="507064" y="190312"/>
                    <a:pt x="489582" y="193888"/>
                    <a:pt x="479252" y="189120"/>
                  </a:cubicBezTo>
                  <a:cubicBezTo>
                    <a:pt x="467730" y="183955"/>
                    <a:pt x="458989" y="177598"/>
                    <a:pt x="461770" y="164090"/>
                  </a:cubicBezTo>
                  <a:cubicBezTo>
                    <a:pt x="464154" y="151773"/>
                    <a:pt x="469319" y="139059"/>
                    <a:pt x="485609" y="141840"/>
                  </a:cubicBezTo>
                  <a:cubicBezTo>
                    <a:pt x="510242" y="145814"/>
                    <a:pt x="516996" y="132305"/>
                    <a:pt x="519778" y="111645"/>
                  </a:cubicBezTo>
                  <a:cubicBezTo>
                    <a:pt x="521367" y="99725"/>
                    <a:pt x="526929" y="88601"/>
                    <a:pt x="530505" y="77079"/>
                  </a:cubicBezTo>
                  <a:cubicBezTo>
                    <a:pt x="542424" y="38937"/>
                    <a:pt x="515407" y="2384"/>
                    <a:pt x="474881" y="0"/>
                  </a:cubicBezTo>
                  <a:moveTo>
                    <a:pt x="293310" y="204616"/>
                  </a:moveTo>
                  <a:cubicBezTo>
                    <a:pt x="311983" y="203821"/>
                    <a:pt x="342974" y="174023"/>
                    <a:pt x="342974" y="168857"/>
                  </a:cubicBezTo>
                  <a:cubicBezTo>
                    <a:pt x="342974" y="163692"/>
                    <a:pt x="336617" y="156541"/>
                    <a:pt x="329465" y="152568"/>
                  </a:cubicBezTo>
                  <a:cubicBezTo>
                    <a:pt x="321916" y="148595"/>
                    <a:pt x="270266" y="174817"/>
                    <a:pt x="270266" y="178393"/>
                  </a:cubicBezTo>
                  <a:lnTo>
                    <a:pt x="267485" y="192299"/>
                  </a:lnTo>
                  <a:cubicBezTo>
                    <a:pt x="267485" y="192299"/>
                    <a:pt x="274636" y="205807"/>
                    <a:pt x="293707" y="205013"/>
                  </a:cubicBezTo>
                  <a:moveTo>
                    <a:pt x="319533" y="4768"/>
                  </a:moveTo>
                  <a:cubicBezTo>
                    <a:pt x="299270" y="17879"/>
                    <a:pt x="282980" y="21852"/>
                    <a:pt x="261922" y="23044"/>
                  </a:cubicBezTo>
                  <a:cubicBezTo>
                    <a:pt x="278212" y="7946"/>
                    <a:pt x="294502" y="4768"/>
                    <a:pt x="319533" y="476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20" name="Free-form: Shape 322">
              <a:extLst>
                <a:ext uri="{FF2B5EF4-FFF2-40B4-BE49-F238E27FC236}">
                  <a16:creationId xmlns:a16="http://schemas.microsoft.com/office/drawing/2014/main" id="{D670868D-F714-45D1-6B7E-C63A77A8B3BF}"/>
                </a:ext>
              </a:extLst>
            </p:cNvPr>
            <p:cNvSpPr/>
            <p:nvPr/>
          </p:nvSpPr>
          <p:spPr>
            <a:xfrm>
              <a:off x="6880339" y="4556006"/>
              <a:ext cx="862165" cy="738999"/>
            </a:xfrm>
            <a:custGeom>
              <a:avLst/>
              <a:gdLst>
                <a:gd name="connsiteX0" fmla="*/ 705625 w 862165"/>
                <a:gd name="connsiteY0" fmla="*/ 701652 h 738999"/>
                <a:gd name="connsiteX1" fmla="*/ 708406 w 862165"/>
                <a:gd name="connsiteY1" fmla="*/ 698474 h 738999"/>
                <a:gd name="connsiteX2" fmla="*/ 626957 w 862165"/>
                <a:gd name="connsiteY2" fmla="*/ 636096 h 738999"/>
                <a:gd name="connsiteX3" fmla="*/ 601530 w 862165"/>
                <a:gd name="connsiteY3" fmla="*/ 640069 h 738999"/>
                <a:gd name="connsiteX4" fmla="*/ 594775 w 862165"/>
                <a:gd name="connsiteY4" fmla="*/ 637288 h 738999"/>
                <a:gd name="connsiteX5" fmla="*/ 485117 w 862165"/>
                <a:gd name="connsiteY5" fmla="*/ 655564 h 738999"/>
                <a:gd name="connsiteX6" fmla="*/ 537562 w 862165"/>
                <a:gd name="connsiteY6" fmla="*/ 660729 h 738999"/>
                <a:gd name="connsiteX7" fmla="*/ 604708 w 862165"/>
                <a:gd name="connsiteY7" fmla="*/ 664702 h 738999"/>
                <a:gd name="connsiteX8" fmla="*/ 693308 w 862165"/>
                <a:gd name="connsiteY8" fmla="*/ 699269 h 738999"/>
                <a:gd name="connsiteX9" fmla="*/ 694103 w 862165"/>
                <a:gd name="connsiteY9" fmla="*/ 700063 h 738999"/>
                <a:gd name="connsiteX10" fmla="*/ 702049 w 862165"/>
                <a:gd name="connsiteY10" fmla="*/ 706023 h 738999"/>
                <a:gd name="connsiteX11" fmla="*/ 754892 w 862165"/>
                <a:gd name="connsiteY11" fmla="*/ 739000 h 738999"/>
                <a:gd name="connsiteX12" fmla="*/ 705625 w 862165"/>
                <a:gd name="connsiteY12" fmla="*/ 701652 h 738999"/>
                <a:gd name="connsiteX13" fmla="*/ 831573 w 862165"/>
                <a:gd name="connsiteY13" fmla="*/ 263418 h 738999"/>
                <a:gd name="connsiteX14" fmla="*/ 824024 w 862165"/>
                <a:gd name="connsiteY14" fmla="*/ 283283 h 738999"/>
                <a:gd name="connsiteX15" fmla="*/ 806542 w 862165"/>
                <a:gd name="connsiteY15" fmla="*/ 277324 h 738999"/>
                <a:gd name="connsiteX16" fmla="*/ 732245 w 862165"/>
                <a:gd name="connsiteY16" fmla="*/ 239976 h 738999"/>
                <a:gd name="connsiteX17" fmla="*/ 653577 w 862165"/>
                <a:gd name="connsiteY17" fmla="*/ 245936 h 738999"/>
                <a:gd name="connsiteX18" fmla="*/ 590008 w 862165"/>
                <a:gd name="connsiteY18" fmla="*/ 230838 h 738999"/>
                <a:gd name="connsiteX19" fmla="*/ 516108 w 862165"/>
                <a:gd name="connsiteY19" fmla="*/ 218521 h 738999"/>
                <a:gd name="connsiteX20" fmla="*/ 436645 w 862165"/>
                <a:gd name="connsiteY20" fmla="*/ 244347 h 738999"/>
                <a:gd name="connsiteX21" fmla="*/ 405258 w 862165"/>
                <a:gd name="connsiteY21" fmla="*/ 241168 h 738999"/>
                <a:gd name="connsiteX22" fmla="*/ 369897 w 862165"/>
                <a:gd name="connsiteY22" fmla="*/ 216932 h 738999"/>
                <a:gd name="connsiteX23" fmla="*/ 324206 w 862165"/>
                <a:gd name="connsiteY23" fmla="*/ 262623 h 738999"/>
                <a:gd name="connsiteX24" fmla="*/ 335728 w 862165"/>
                <a:gd name="connsiteY24" fmla="*/ 310698 h 738999"/>
                <a:gd name="connsiteX25" fmla="*/ 351224 w 862165"/>
                <a:gd name="connsiteY25" fmla="*/ 329769 h 738999"/>
                <a:gd name="connsiteX26" fmla="*/ 395325 w 862165"/>
                <a:gd name="connsiteY26" fmla="*/ 403271 h 738999"/>
                <a:gd name="connsiteX27" fmla="*/ 430288 w 862165"/>
                <a:gd name="connsiteY27" fmla="*/ 451346 h 738999"/>
                <a:gd name="connsiteX28" fmla="*/ 475979 w 862165"/>
                <a:gd name="connsiteY28" fmla="*/ 484720 h 738999"/>
                <a:gd name="connsiteX29" fmla="*/ 576499 w 862165"/>
                <a:gd name="connsiteY29" fmla="*/ 589213 h 738999"/>
                <a:gd name="connsiteX30" fmla="*/ 611860 w 862165"/>
                <a:gd name="connsiteY30" fmla="*/ 626561 h 738999"/>
                <a:gd name="connsiteX31" fmla="*/ 590802 w 862165"/>
                <a:gd name="connsiteY31" fmla="*/ 628547 h 738999"/>
                <a:gd name="connsiteX32" fmla="*/ 516505 w 862165"/>
                <a:gd name="connsiteY32" fmla="*/ 574513 h 738999"/>
                <a:gd name="connsiteX33" fmla="*/ 516505 w 862165"/>
                <a:gd name="connsiteY33" fmla="*/ 574513 h 738999"/>
                <a:gd name="connsiteX34" fmla="*/ 516505 w 862165"/>
                <a:gd name="connsiteY34" fmla="*/ 574513 h 738999"/>
                <a:gd name="connsiteX35" fmla="*/ 516505 w 862165"/>
                <a:gd name="connsiteY35" fmla="*/ 574513 h 738999"/>
                <a:gd name="connsiteX36" fmla="*/ 431878 w 862165"/>
                <a:gd name="connsiteY36" fmla="*/ 552661 h 738999"/>
                <a:gd name="connsiteX37" fmla="*/ 368705 w 862165"/>
                <a:gd name="connsiteY37" fmla="*/ 528027 h 738999"/>
                <a:gd name="connsiteX38" fmla="*/ 304341 w 862165"/>
                <a:gd name="connsiteY38" fmla="*/ 477569 h 738999"/>
                <a:gd name="connsiteX39" fmla="*/ 263417 w 862165"/>
                <a:gd name="connsiteY39" fmla="*/ 452538 h 738999"/>
                <a:gd name="connsiteX40" fmla="*/ 257458 w 862165"/>
                <a:gd name="connsiteY40" fmla="*/ 441413 h 738999"/>
                <a:gd name="connsiteX41" fmla="*/ 255074 w 862165"/>
                <a:gd name="connsiteY41" fmla="*/ 424329 h 738999"/>
                <a:gd name="connsiteX42" fmla="*/ 205013 w 862165"/>
                <a:gd name="connsiteY42" fmla="*/ 349634 h 738999"/>
                <a:gd name="connsiteX43" fmla="*/ 196669 w 862165"/>
                <a:gd name="connsiteY43" fmla="*/ 334139 h 738999"/>
                <a:gd name="connsiteX44" fmla="*/ 198258 w 862165"/>
                <a:gd name="connsiteY44" fmla="*/ 332947 h 738999"/>
                <a:gd name="connsiteX45" fmla="*/ 232427 w 862165"/>
                <a:gd name="connsiteY45" fmla="*/ 350429 h 738999"/>
                <a:gd name="connsiteX46" fmla="*/ 208589 w 862165"/>
                <a:gd name="connsiteY46" fmla="*/ 267391 h 738999"/>
                <a:gd name="connsiteX47" fmla="*/ 156143 w 862165"/>
                <a:gd name="connsiteY47" fmla="*/ 264212 h 738999"/>
                <a:gd name="connsiteX48" fmla="*/ 162501 w 862165"/>
                <a:gd name="connsiteY48" fmla="*/ 225276 h 738999"/>
                <a:gd name="connsiteX49" fmla="*/ 119193 w 862165"/>
                <a:gd name="connsiteY49" fmla="*/ 236401 h 738999"/>
                <a:gd name="connsiteX50" fmla="*/ 79860 w 862165"/>
                <a:gd name="connsiteY50" fmla="*/ 305533 h 738999"/>
                <a:gd name="connsiteX51" fmla="*/ 58405 w 862165"/>
                <a:gd name="connsiteY51" fmla="*/ 308314 h 738999"/>
                <a:gd name="connsiteX52" fmla="*/ 49664 w 862165"/>
                <a:gd name="connsiteY52" fmla="*/ 298779 h 738999"/>
                <a:gd name="connsiteX53" fmla="*/ 0 w 862165"/>
                <a:gd name="connsiteY53" fmla="*/ 177201 h 738999"/>
                <a:gd name="connsiteX54" fmla="*/ 78270 w 862165"/>
                <a:gd name="connsiteY54" fmla="*/ 191902 h 738999"/>
                <a:gd name="connsiteX55" fmla="*/ 97739 w 862165"/>
                <a:gd name="connsiteY55" fmla="*/ 189518 h 738999"/>
                <a:gd name="connsiteX56" fmla="*/ 158925 w 862165"/>
                <a:gd name="connsiteY56" fmla="*/ 178393 h 738999"/>
                <a:gd name="connsiteX57" fmla="*/ 173625 w 862165"/>
                <a:gd name="connsiteY57" fmla="*/ 176804 h 738999"/>
                <a:gd name="connsiteX58" fmla="*/ 265404 w 862165"/>
                <a:gd name="connsiteY58" fmla="*/ 197067 h 738999"/>
                <a:gd name="connsiteX59" fmla="*/ 284872 w 862165"/>
                <a:gd name="connsiteY59" fmla="*/ 180380 h 738999"/>
                <a:gd name="connsiteX60" fmla="*/ 291627 w 862165"/>
                <a:gd name="connsiteY60" fmla="*/ 139059 h 738999"/>
                <a:gd name="connsiteX61" fmla="*/ 315068 w 862165"/>
                <a:gd name="connsiteY61" fmla="*/ 125948 h 738999"/>
                <a:gd name="connsiteX62" fmla="*/ 339701 w 862165"/>
                <a:gd name="connsiteY62" fmla="*/ 73900 h 738999"/>
                <a:gd name="connsiteX63" fmla="*/ 359170 w 862165"/>
                <a:gd name="connsiteY63" fmla="*/ 45691 h 738999"/>
                <a:gd name="connsiteX64" fmla="*/ 389762 w 862165"/>
                <a:gd name="connsiteY64" fmla="*/ 33772 h 738999"/>
                <a:gd name="connsiteX65" fmla="*/ 405258 w 862165"/>
                <a:gd name="connsiteY65" fmla="*/ 24633 h 738999"/>
                <a:gd name="connsiteX66" fmla="*/ 428302 w 862165"/>
                <a:gd name="connsiteY66" fmla="*/ 0 h 738999"/>
                <a:gd name="connsiteX67" fmla="*/ 529219 w 862165"/>
                <a:gd name="connsiteY67" fmla="*/ 65954 h 738999"/>
                <a:gd name="connsiteX68" fmla="*/ 593981 w 862165"/>
                <a:gd name="connsiteY68" fmla="*/ 106082 h 738999"/>
                <a:gd name="connsiteX69" fmla="*/ 637685 w 862165"/>
                <a:gd name="connsiteY69" fmla="*/ 128332 h 738999"/>
                <a:gd name="connsiteX70" fmla="*/ 737807 w 862165"/>
                <a:gd name="connsiteY70" fmla="*/ 139456 h 738999"/>
                <a:gd name="connsiteX71" fmla="*/ 766811 w 862165"/>
                <a:gd name="connsiteY71" fmla="*/ 123564 h 738999"/>
                <a:gd name="connsiteX72" fmla="*/ 786677 w 862165"/>
                <a:gd name="connsiteY72" fmla="*/ 111645 h 738999"/>
                <a:gd name="connsiteX73" fmla="*/ 800185 w 862165"/>
                <a:gd name="connsiteY73" fmla="*/ 135881 h 738999"/>
                <a:gd name="connsiteX74" fmla="*/ 862166 w 862165"/>
                <a:gd name="connsiteY74" fmla="*/ 233619 h 738999"/>
                <a:gd name="connsiteX75" fmla="*/ 832367 w 862165"/>
                <a:gd name="connsiteY75" fmla="*/ 263418 h 738999"/>
                <a:gd name="connsiteX76" fmla="*/ 195875 w 862165"/>
                <a:gd name="connsiteY76" fmla="*/ 326193 h 738999"/>
                <a:gd name="connsiteX77" fmla="*/ 193093 w 862165"/>
                <a:gd name="connsiteY77" fmla="*/ 328179 h 738999"/>
                <a:gd name="connsiteX78" fmla="*/ 196669 w 862165"/>
                <a:gd name="connsiteY78" fmla="*/ 333344 h 738999"/>
                <a:gd name="connsiteX79" fmla="*/ 198258 w 862165"/>
                <a:gd name="connsiteY79" fmla="*/ 332153 h 738999"/>
                <a:gd name="connsiteX80" fmla="*/ 195477 w 862165"/>
                <a:gd name="connsiteY80" fmla="*/ 325796 h 738999"/>
                <a:gd name="connsiteX81" fmla="*/ 607887 w 862165"/>
                <a:gd name="connsiteY81" fmla="*/ 692117 h 738999"/>
                <a:gd name="connsiteX82" fmla="*/ 651591 w 862165"/>
                <a:gd name="connsiteY82" fmla="*/ 700063 h 738999"/>
                <a:gd name="connsiteX83" fmla="*/ 607887 w 862165"/>
                <a:gd name="connsiteY83" fmla="*/ 692117 h 738999"/>
                <a:gd name="connsiteX84" fmla="*/ 269775 w 862165"/>
                <a:gd name="connsiteY84" fmla="*/ 476774 h 738999"/>
                <a:gd name="connsiteX85" fmla="*/ 308314 w 862165"/>
                <a:gd name="connsiteY85" fmla="*/ 508559 h 738999"/>
                <a:gd name="connsiteX86" fmla="*/ 269775 w 862165"/>
                <a:gd name="connsiteY86" fmla="*/ 476774 h 738999"/>
                <a:gd name="connsiteX87" fmla="*/ 221302 w 862165"/>
                <a:gd name="connsiteY87" fmla="*/ 436248 h 738999"/>
                <a:gd name="connsiteX88" fmla="*/ 263020 w 862165"/>
                <a:gd name="connsiteY88" fmla="*/ 468828 h 738999"/>
                <a:gd name="connsiteX89" fmla="*/ 221302 w 862165"/>
                <a:gd name="connsiteY89" fmla="*/ 436248 h 738999"/>
                <a:gd name="connsiteX90" fmla="*/ 452935 w 862165"/>
                <a:gd name="connsiteY90" fmla="*/ 570540 h 738999"/>
                <a:gd name="connsiteX91" fmla="*/ 514121 w 862165"/>
                <a:gd name="connsiteY91" fmla="*/ 589611 h 738999"/>
                <a:gd name="connsiteX92" fmla="*/ 516505 w 862165"/>
                <a:gd name="connsiteY92" fmla="*/ 574115 h 738999"/>
                <a:gd name="connsiteX93" fmla="*/ 452935 w 862165"/>
                <a:gd name="connsiteY93" fmla="*/ 570540 h 738999"/>
                <a:gd name="connsiteX94" fmla="*/ 569347 w 862165"/>
                <a:gd name="connsiteY94" fmla="*/ 618614 h 738999"/>
                <a:gd name="connsiteX95" fmla="*/ 456511 w 862165"/>
                <a:gd name="connsiteY95" fmla="*/ 611463 h 738999"/>
                <a:gd name="connsiteX96" fmla="*/ 569347 w 862165"/>
                <a:gd name="connsiteY96" fmla="*/ 618614 h 738999"/>
                <a:gd name="connsiteX97" fmla="*/ 125551 w 862165"/>
                <a:gd name="connsiteY97" fmla="*/ 232825 h 738999"/>
                <a:gd name="connsiteX98" fmla="*/ 162898 w 862165"/>
                <a:gd name="connsiteY98" fmla="*/ 336126 h 738999"/>
                <a:gd name="connsiteX99" fmla="*/ 125551 w 862165"/>
                <a:gd name="connsiteY99" fmla="*/ 232825 h 73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62165" h="738999">
                  <a:moveTo>
                    <a:pt x="705625" y="701652"/>
                  </a:moveTo>
                  <a:lnTo>
                    <a:pt x="708406" y="698474"/>
                  </a:lnTo>
                  <a:cubicBezTo>
                    <a:pt x="696487" y="688938"/>
                    <a:pt x="645631" y="648015"/>
                    <a:pt x="626957" y="636096"/>
                  </a:cubicBezTo>
                  <a:lnTo>
                    <a:pt x="601530" y="640069"/>
                  </a:lnTo>
                  <a:cubicBezTo>
                    <a:pt x="599940" y="643248"/>
                    <a:pt x="596365" y="640069"/>
                    <a:pt x="594775" y="637288"/>
                  </a:cubicBezTo>
                  <a:cubicBezTo>
                    <a:pt x="559415" y="642850"/>
                    <a:pt x="522067" y="635301"/>
                    <a:pt x="485117" y="655564"/>
                  </a:cubicBezTo>
                  <a:cubicBezTo>
                    <a:pt x="504983" y="665497"/>
                    <a:pt x="520875" y="663908"/>
                    <a:pt x="537562" y="660729"/>
                  </a:cubicBezTo>
                  <a:cubicBezTo>
                    <a:pt x="560209" y="656756"/>
                    <a:pt x="582856" y="650002"/>
                    <a:pt x="604708" y="664702"/>
                  </a:cubicBezTo>
                  <a:cubicBezTo>
                    <a:pt x="611065" y="669073"/>
                    <a:pt x="618614" y="644439"/>
                    <a:pt x="693308" y="699269"/>
                  </a:cubicBezTo>
                  <a:cubicBezTo>
                    <a:pt x="693308" y="699269"/>
                    <a:pt x="693706" y="699666"/>
                    <a:pt x="694103" y="700063"/>
                  </a:cubicBezTo>
                  <a:cubicBezTo>
                    <a:pt x="696487" y="702050"/>
                    <a:pt x="699268" y="704036"/>
                    <a:pt x="702049" y="706023"/>
                  </a:cubicBezTo>
                  <a:cubicBezTo>
                    <a:pt x="715161" y="723504"/>
                    <a:pt x="735026" y="731053"/>
                    <a:pt x="754892" y="739000"/>
                  </a:cubicBezTo>
                  <a:cubicBezTo>
                    <a:pt x="743767" y="719531"/>
                    <a:pt x="725888" y="708804"/>
                    <a:pt x="705625" y="701652"/>
                  </a:cubicBezTo>
                  <a:moveTo>
                    <a:pt x="831573" y="263418"/>
                  </a:moveTo>
                  <a:cubicBezTo>
                    <a:pt x="836341" y="271761"/>
                    <a:pt x="830381" y="278913"/>
                    <a:pt x="824024" y="283283"/>
                  </a:cubicBezTo>
                  <a:cubicBezTo>
                    <a:pt x="816872" y="288051"/>
                    <a:pt x="808529" y="282886"/>
                    <a:pt x="806542" y="277324"/>
                  </a:cubicBezTo>
                  <a:cubicBezTo>
                    <a:pt x="792636" y="242360"/>
                    <a:pt x="762043" y="239182"/>
                    <a:pt x="732245" y="239976"/>
                  </a:cubicBezTo>
                  <a:cubicBezTo>
                    <a:pt x="706420" y="240374"/>
                    <a:pt x="680992" y="233619"/>
                    <a:pt x="653577" y="245936"/>
                  </a:cubicBezTo>
                  <a:cubicBezTo>
                    <a:pt x="636890" y="253485"/>
                    <a:pt x="612654" y="233222"/>
                    <a:pt x="590008" y="230838"/>
                  </a:cubicBezTo>
                  <a:cubicBezTo>
                    <a:pt x="565374" y="228454"/>
                    <a:pt x="540741" y="220905"/>
                    <a:pt x="516108" y="218521"/>
                  </a:cubicBezTo>
                  <a:cubicBezTo>
                    <a:pt x="486309" y="215343"/>
                    <a:pt x="458497" y="224879"/>
                    <a:pt x="436645" y="244347"/>
                  </a:cubicBezTo>
                  <a:cubicBezTo>
                    <a:pt x="421945" y="257458"/>
                    <a:pt x="415190" y="251498"/>
                    <a:pt x="405258" y="241168"/>
                  </a:cubicBezTo>
                  <a:cubicBezTo>
                    <a:pt x="395325" y="230838"/>
                    <a:pt x="386981" y="219714"/>
                    <a:pt x="369897" y="216932"/>
                  </a:cubicBezTo>
                  <a:cubicBezTo>
                    <a:pt x="339304" y="212165"/>
                    <a:pt x="316657" y="232825"/>
                    <a:pt x="324206" y="262623"/>
                  </a:cubicBezTo>
                  <a:cubicBezTo>
                    <a:pt x="328179" y="278516"/>
                    <a:pt x="341291" y="291627"/>
                    <a:pt x="335728" y="310698"/>
                  </a:cubicBezTo>
                  <a:cubicBezTo>
                    <a:pt x="333742" y="317055"/>
                    <a:pt x="342483" y="325398"/>
                    <a:pt x="351224" y="329769"/>
                  </a:cubicBezTo>
                  <a:cubicBezTo>
                    <a:pt x="381816" y="344469"/>
                    <a:pt x="394530" y="371884"/>
                    <a:pt x="395325" y="403271"/>
                  </a:cubicBezTo>
                  <a:cubicBezTo>
                    <a:pt x="395722" y="429494"/>
                    <a:pt x="401682" y="445386"/>
                    <a:pt x="430288" y="451346"/>
                  </a:cubicBezTo>
                  <a:cubicBezTo>
                    <a:pt x="448565" y="455319"/>
                    <a:pt x="464854" y="468828"/>
                    <a:pt x="475979" y="484720"/>
                  </a:cubicBezTo>
                  <a:cubicBezTo>
                    <a:pt x="503791" y="525246"/>
                    <a:pt x="541535" y="555442"/>
                    <a:pt x="576499" y="589213"/>
                  </a:cubicBezTo>
                  <a:cubicBezTo>
                    <a:pt x="588816" y="601133"/>
                    <a:pt x="597954" y="615833"/>
                    <a:pt x="611860" y="626561"/>
                  </a:cubicBezTo>
                  <a:lnTo>
                    <a:pt x="590802" y="628547"/>
                  </a:lnTo>
                  <a:cubicBezTo>
                    <a:pt x="571334" y="603914"/>
                    <a:pt x="546303" y="586035"/>
                    <a:pt x="516505" y="574513"/>
                  </a:cubicBezTo>
                  <a:lnTo>
                    <a:pt x="516505" y="574513"/>
                  </a:ln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491077" y="557826"/>
                    <a:pt x="466047" y="540741"/>
                    <a:pt x="431878" y="552661"/>
                  </a:cubicBezTo>
                  <a:cubicBezTo>
                    <a:pt x="406450" y="561799"/>
                    <a:pt x="382611" y="552661"/>
                    <a:pt x="368705" y="528027"/>
                  </a:cubicBezTo>
                  <a:cubicBezTo>
                    <a:pt x="354005" y="501407"/>
                    <a:pt x="325001" y="495050"/>
                    <a:pt x="304341" y="477569"/>
                  </a:cubicBezTo>
                  <a:cubicBezTo>
                    <a:pt x="292819" y="467636"/>
                    <a:pt x="283283" y="451346"/>
                    <a:pt x="263417" y="452538"/>
                  </a:cubicBezTo>
                  <a:cubicBezTo>
                    <a:pt x="259047" y="452538"/>
                    <a:pt x="252690" y="445386"/>
                    <a:pt x="257458" y="441413"/>
                  </a:cubicBezTo>
                  <a:cubicBezTo>
                    <a:pt x="266596" y="433070"/>
                    <a:pt x="257458" y="429494"/>
                    <a:pt x="255074" y="424329"/>
                  </a:cubicBezTo>
                  <a:cubicBezTo>
                    <a:pt x="241168" y="397709"/>
                    <a:pt x="229646" y="369103"/>
                    <a:pt x="205013" y="349634"/>
                  </a:cubicBezTo>
                  <a:cubicBezTo>
                    <a:pt x="200245" y="345661"/>
                    <a:pt x="196669" y="340893"/>
                    <a:pt x="196669" y="334139"/>
                  </a:cubicBezTo>
                  <a:lnTo>
                    <a:pt x="198258" y="332947"/>
                  </a:lnTo>
                  <a:cubicBezTo>
                    <a:pt x="209383" y="333344"/>
                    <a:pt x="213356" y="346853"/>
                    <a:pt x="232427" y="350429"/>
                  </a:cubicBezTo>
                  <a:cubicBezTo>
                    <a:pt x="208589" y="323015"/>
                    <a:pt x="226467" y="291627"/>
                    <a:pt x="208589" y="267391"/>
                  </a:cubicBezTo>
                  <a:cubicBezTo>
                    <a:pt x="191504" y="283283"/>
                    <a:pt x="173625" y="282091"/>
                    <a:pt x="156143" y="264212"/>
                  </a:cubicBezTo>
                  <a:cubicBezTo>
                    <a:pt x="142238" y="249909"/>
                    <a:pt x="143032" y="243155"/>
                    <a:pt x="162501" y="225276"/>
                  </a:cubicBezTo>
                  <a:cubicBezTo>
                    <a:pt x="135880" y="207397"/>
                    <a:pt x="127140" y="207397"/>
                    <a:pt x="119193" y="236401"/>
                  </a:cubicBezTo>
                  <a:cubicBezTo>
                    <a:pt x="111644" y="263418"/>
                    <a:pt x="87408" y="279310"/>
                    <a:pt x="79860" y="305533"/>
                  </a:cubicBezTo>
                  <a:cubicBezTo>
                    <a:pt x="77079" y="315863"/>
                    <a:pt x="67543" y="320233"/>
                    <a:pt x="58405" y="308314"/>
                  </a:cubicBezTo>
                  <a:cubicBezTo>
                    <a:pt x="56021" y="304738"/>
                    <a:pt x="51651" y="302354"/>
                    <a:pt x="49664" y="298779"/>
                  </a:cubicBezTo>
                  <a:cubicBezTo>
                    <a:pt x="29004" y="262226"/>
                    <a:pt x="13111" y="223687"/>
                    <a:pt x="0" y="177201"/>
                  </a:cubicBezTo>
                  <a:cubicBezTo>
                    <a:pt x="27017" y="200245"/>
                    <a:pt x="50856" y="208589"/>
                    <a:pt x="78270" y="191902"/>
                  </a:cubicBezTo>
                  <a:cubicBezTo>
                    <a:pt x="84230" y="187929"/>
                    <a:pt x="90190" y="187134"/>
                    <a:pt x="97739" y="189518"/>
                  </a:cubicBezTo>
                  <a:cubicBezTo>
                    <a:pt x="119988" y="196669"/>
                    <a:pt x="141046" y="193491"/>
                    <a:pt x="158925" y="178393"/>
                  </a:cubicBezTo>
                  <a:cubicBezTo>
                    <a:pt x="164884" y="173228"/>
                    <a:pt x="168063" y="172036"/>
                    <a:pt x="173625" y="176804"/>
                  </a:cubicBezTo>
                  <a:cubicBezTo>
                    <a:pt x="200245" y="200642"/>
                    <a:pt x="234811" y="189915"/>
                    <a:pt x="265404" y="197067"/>
                  </a:cubicBezTo>
                  <a:cubicBezTo>
                    <a:pt x="275734" y="199451"/>
                    <a:pt x="286859" y="189518"/>
                    <a:pt x="284872" y="180380"/>
                  </a:cubicBezTo>
                  <a:cubicBezTo>
                    <a:pt x="281694" y="165282"/>
                    <a:pt x="301162" y="156938"/>
                    <a:pt x="291627" y="139059"/>
                  </a:cubicBezTo>
                  <a:cubicBezTo>
                    <a:pt x="286859" y="130318"/>
                    <a:pt x="306327" y="128729"/>
                    <a:pt x="315068" y="125948"/>
                  </a:cubicBezTo>
                  <a:cubicBezTo>
                    <a:pt x="341291" y="117207"/>
                    <a:pt x="350429" y="99725"/>
                    <a:pt x="339701" y="73900"/>
                  </a:cubicBezTo>
                  <a:cubicBezTo>
                    <a:pt x="328576" y="47280"/>
                    <a:pt x="328576" y="46883"/>
                    <a:pt x="359170" y="45691"/>
                  </a:cubicBezTo>
                  <a:cubicBezTo>
                    <a:pt x="371089" y="45293"/>
                    <a:pt x="381022" y="41320"/>
                    <a:pt x="389762" y="33772"/>
                  </a:cubicBezTo>
                  <a:cubicBezTo>
                    <a:pt x="394133" y="29798"/>
                    <a:pt x="398503" y="25825"/>
                    <a:pt x="405258" y="24633"/>
                  </a:cubicBezTo>
                  <a:cubicBezTo>
                    <a:pt x="427904" y="20263"/>
                    <a:pt x="427507" y="19866"/>
                    <a:pt x="428302" y="0"/>
                  </a:cubicBezTo>
                  <a:cubicBezTo>
                    <a:pt x="470814" y="8741"/>
                    <a:pt x="498626" y="39731"/>
                    <a:pt x="529219" y="65954"/>
                  </a:cubicBezTo>
                  <a:cubicBezTo>
                    <a:pt x="548687" y="82641"/>
                    <a:pt x="564977" y="102109"/>
                    <a:pt x="593981" y="106082"/>
                  </a:cubicBezTo>
                  <a:cubicBezTo>
                    <a:pt x="609079" y="108069"/>
                    <a:pt x="622190" y="123564"/>
                    <a:pt x="637685" y="128332"/>
                  </a:cubicBezTo>
                  <a:cubicBezTo>
                    <a:pt x="670265" y="137867"/>
                    <a:pt x="704433" y="137867"/>
                    <a:pt x="737807" y="139456"/>
                  </a:cubicBezTo>
                  <a:cubicBezTo>
                    <a:pt x="749727" y="139854"/>
                    <a:pt x="758070" y="131510"/>
                    <a:pt x="766811" y="123564"/>
                  </a:cubicBezTo>
                  <a:cubicBezTo>
                    <a:pt x="772771" y="118399"/>
                    <a:pt x="777141" y="105288"/>
                    <a:pt x="786677" y="111645"/>
                  </a:cubicBezTo>
                  <a:cubicBezTo>
                    <a:pt x="793431" y="116015"/>
                    <a:pt x="798596" y="125153"/>
                    <a:pt x="800185" y="135881"/>
                  </a:cubicBezTo>
                  <a:cubicBezTo>
                    <a:pt x="806145" y="174023"/>
                    <a:pt x="812105" y="212959"/>
                    <a:pt x="862166" y="233619"/>
                  </a:cubicBezTo>
                  <a:cubicBezTo>
                    <a:pt x="831573" y="232825"/>
                    <a:pt x="818859" y="239182"/>
                    <a:pt x="832367" y="263418"/>
                  </a:cubicBezTo>
                  <a:moveTo>
                    <a:pt x="195875" y="326193"/>
                  </a:moveTo>
                  <a:cubicBezTo>
                    <a:pt x="195875" y="326193"/>
                    <a:pt x="193093" y="328179"/>
                    <a:pt x="193093" y="328179"/>
                  </a:cubicBezTo>
                  <a:cubicBezTo>
                    <a:pt x="194285" y="330166"/>
                    <a:pt x="195477" y="331755"/>
                    <a:pt x="196669" y="333344"/>
                  </a:cubicBezTo>
                  <a:cubicBezTo>
                    <a:pt x="196669" y="333344"/>
                    <a:pt x="198258" y="332153"/>
                    <a:pt x="198258" y="332153"/>
                  </a:cubicBezTo>
                  <a:cubicBezTo>
                    <a:pt x="197464" y="330166"/>
                    <a:pt x="196272" y="328179"/>
                    <a:pt x="195477" y="325796"/>
                  </a:cubicBezTo>
                  <a:moveTo>
                    <a:pt x="607887" y="692117"/>
                  </a:moveTo>
                  <a:cubicBezTo>
                    <a:pt x="622190" y="694898"/>
                    <a:pt x="636890" y="697282"/>
                    <a:pt x="651591" y="700063"/>
                  </a:cubicBezTo>
                  <a:cubicBezTo>
                    <a:pt x="640069" y="688541"/>
                    <a:pt x="625766" y="680198"/>
                    <a:pt x="607887" y="692117"/>
                  </a:cubicBezTo>
                  <a:moveTo>
                    <a:pt x="269775" y="476774"/>
                  </a:moveTo>
                  <a:cubicBezTo>
                    <a:pt x="274145" y="497434"/>
                    <a:pt x="288845" y="501010"/>
                    <a:pt x="308314" y="508559"/>
                  </a:cubicBezTo>
                  <a:cubicBezTo>
                    <a:pt x="296792" y="490283"/>
                    <a:pt x="285270" y="483131"/>
                    <a:pt x="269775" y="476774"/>
                  </a:cubicBezTo>
                  <a:moveTo>
                    <a:pt x="221302" y="436248"/>
                  </a:moveTo>
                  <a:cubicBezTo>
                    <a:pt x="236678" y="456392"/>
                    <a:pt x="250584" y="467239"/>
                    <a:pt x="263020" y="468828"/>
                  </a:cubicBezTo>
                  <a:cubicBezTo>
                    <a:pt x="242082" y="447095"/>
                    <a:pt x="228176" y="436248"/>
                    <a:pt x="221302" y="436248"/>
                  </a:cubicBezTo>
                  <a:moveTo>
                    <a:pt x="452935" y="570540"/>
                  </a:moveTo>
                  <a:cubicBezTo>
                    <a:pt x="460484" y="593981"/>
                    <a:pt x="495845" y="605106"/>
                    <a:pt x="514121" y="589611"/>
                  </a:cubicBezTo>
                  <a:cubicBezTo>
                    <a:pt x="520081" y="584843"/>
                    <a:pt x="519684" y="579678"/>
                    <a:pt x="516505" y="574115"/>
                  </a:cubicBezTo>
                  <a:cubicBezTo>
                    <a:pt x="495050" y="574115"/>
                    <a:pt x="474390" y="563785"/>
                    <a:pt x="452935" y="570540"/>
                  </a:cubicBezTo>
                  <a:moveTo>
                    <a:pt x="569347" y="618614"/>
                  </a:moveTo>
                  <a:cubicBezTo>
                    <a:pt x="529616" y="607092"/>
                    <a:pt x="493461" y="601927"/>
                    <a:pt x="456511" y="611463"/>
                  </a:cubicBezTo>
                  <a:cubicBezTo>
                    <a:pt x="492269" y="619409"/>
                    <a:pt x="527630" y="632917"/>
                    <a:pt x="569347" y="618614"/>
                  </a:cubicBezTo>
                  <a:moveTo>
                    <a:pt x="125551" y="232825"/>
                  </a:moveTo>
                  <a:cubicBezTo>
                    <a:pt x="151376" y="265802"/>
                    <a:pt x="148594" y="302354"/>
                    <a:pt x="162898" y="336126"/>
                  </a:cubicBezTo>
                  <a:cubicBezTo>
                    <a:pt x="129524" y="326193"/>
                    <a:pt x="121577" y="303943"/>
                    <a:pt x="125551" y="232825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21" name="Free-form: Shape 323">
              <a:extLst>
                <a:ext uri="{FF2B5EF4-FFF2-40B4-BE49-F238E27FC236}">
                  <a16:creationId xmlns:a16="http://schemas.microsoft.com/office/drawing/2014/main" id="{E46B0B29-43B4-67AB-0E07-15952FCE2CFB}"/>
                </a:ext>
              </a:extLst>
            </p:cNvPr>
            <p:cNvSpPr/>
            <p:nvPr/>
          </p:nvSpPr>
          <p:spPr>
            <a:xfrm>
              <a:off x="2893419" y="485034"/>
              <a:ext cx="997291" cy="626900"/>
            </a:xfrm>
            <a:custGeom>
              <a:avLst/>
              <a:gdLst>
                <a:gd name="connsiteX0" fmla="*/ 132204 w 997291"/>
                <a:gd name="connsiteY0" fmla="*/ 301279 h 626900"/>
                <a:gd name="connsiteX1" fmla="*/ 189814 w 997291"/>
                <a:gd name="connsiteY1" fmla="*/ 323132 h 626900"/>
                <a:gd name="connsiteX2" fmla="*/ 143726 w 997291"/>
                <a:gd name="connsiteY2" fmla="*/ 356108 h 626900"/>
                <a:gd name="connsiteX3" fmla="*/ 175511 w 997291"/>
                <a:gd name="connsiteY3" fmla="*/ 366836 h 626900"/>
                <a:gd name="connsiteX4" fmla="*/ 153659 w 997291"/>
                <a:gd name="connsiteY4" fmla="*/ 373590 h 626900"/>
                <a:gd name="connsiteX5" fmla="*/ 24930 w 997291"/>
                <a:gd name="connsiteY5" fmla="*/ 420870 h 626900"/>
                <a:gd name="connsiteX6" fmla="*/ 173525 w 997291"/>
                <a:gd name="connsiteY6" fmla="*/ 457026 h 626900"/>
                <a:gd name="connsiteX7" fmla="*/ 218818 w 997291"/>
                <a:gd name="connsiteY7" fmla="*/ 501525 h 626900"/>
                <a:gd name="connsiteX8" fmla="*/ 221599 w 997291"/>
                <a:gd name="connsiteY8" fmla="*/ 548805 h 626900"/>
                <a:gd name="connsiteX9" fmla="*/ 402773 w 997291"/>
                <a:gd name="connsiteY9" fmla="*/ 625883 h 626900"/>
                <a:gd name="connsiteX10" fmla="*/ 446478 w 997291"/>
                <a:gd name="connsiteY10" fmla="*/ 617539 h 626900"/>
                <a:gd name="connsiteX11" fmla="*/ 640763 w 997291"/>
                <a:gd name="connsiteY11" fmla="*/ 591714 h 626900"/>
                <a:gd name="connsiteX12" fmla="*/ 871998 w 997291"/>
                <a:gd name="connsiteY12" fmla="*/ 523377 h 626900"/>
                <a:gd name="connsiteX13" fmla="*/ 976094 w 997291"/>
                <a:gd name="connsiteY13" fmla="*/ 485235 h 626900"/>
                <a:gd name="connsiteX14" fmla="*/ 974505 w 997291"/>
                <a:gd name="connsiteY14" fmla="*/ 461396 h 626900"/>
                <a:gd name="connsiteX15" fmla="*/ 974505 w 997291"/>
                <a:gd name="connsiteY15" fmla="*/ 433584 h 626900"/>
                <a:gd name="connsiteX16" fmla="*/ 926430 w 997291"/>
                <a:gd name="connsiteY16" fmla="*/ 381934 h 626900"/>
                <a:gd name="connsiteX17" fmla="*/ 913716 w 997291"/>
                <a:gd name="connsiteY17" fmla="*/ 344586 h 626900"/>
                <a:gd name="connsiteX18" fmla="*/ 923251 w 997291"/>
                <a:gd name="connsiteY18" fmla="*/ 294525 h 626900"/>
                <a:gd name="connsiteX19" fmla="*/ 975697 w 997291"/>
                <a:gd name="connsiteY19" fmla="*/ 245656 h 626900"/>
                <a:gd name="connsiteX20" fmla="*/ 873985 w 997291"/>
                <a:gd name="connsiteY20" fmla="*/ 213474 h 626900"/>
                <a:gd name="connsiteX21" fmla="*/ 802866 w 997291"/>
                <a:gd name="connsiteY21" fmla="*/ 218639 h 626900"/>
                <a:gd name="connsiteX22" fmla="*/ 709498 w 997291"/>
                <a:gd name="connsiteY22" fmla="*/ 221023 h 626900"/>
                <a:gd name="connsiteX23" fmla="*/ 641558 w 997291"/>
                <a:gd name="connsiteY23" fmla="*/ 185662 h 626900"/>
                <a:gd name="connsiteX24" fmla="*/ 611362 w 997291"/>
                <a:gd name="connsiteY24" fmla="*/ 254397 h 626900"/>
                <a:gd name="connsiteX25" fmla="*/ 558917 w 997291"/>
                <a:gd name="connsiteY25" fmla="*/ 165796 h 626900"/>
                <a:gd name="connsiteX26" fmla="*/ 471111 w 997291"/>
                <a:gd name="connsiteY26" fmla="*/ 150301 h 626900"/>
                <a:gd name="connsiteX27" fmla="*/ 384894 w 997291"/>
                <a:gd name="connsiteY27" fmla="*/ 213474 h 626900"/>
                <a:gd name="connsiteX28" fmla="*/ 300267 w 997291"/>
                <a:gd name="connsiteY28" fmla="*/ 234531 h 626900"/>
                <a:gd name="connsiteX29" fmla="*/ 293910 w 997291"/>
                <a:gd name="connsiteY29" fmla="*/ 198773 h 626900"/>
                <a:gd name="connsiteX30" fmla="*/ 303843 w 997291"/>
                <a:gd name="connsiteY30" fmla="*/ 181689 h 626900"/>
                <a:gd name="connsiteX31" fmla="*/ 325298 w 997291"/>
                <a:gd name="connsiteY31" fmla="*/ 157055 h 626900"/>
                <a:gd name="connsiteX32" fmla="*/ 238684 w 997291"/>
                <a:gd name="connsiteY32" fmla="*/ 6872 h 626900"/>
                <a:gd name="connsiteX33" fmla="*/ 284375 w 997291"/>
                <a:gd name="connsiteY33" fmla="*/ 39054 h 626900"/>
                <a:gd name="connsiteX34" fmla="*/ 240670 w 997291"/>
                <a:gd name="connsiteY34" fmla="*/ 93485 h 626900"/>
                <a:gd name="connsiteX35" fmla="*/ 243849 w 997291"/>
                <a:gd name="connsiteY35" fmla="*/ 70441 h 626900"/>
                <a:gd name="connsiteX36" fmla="*/ 214448 w 997291"/>
                <a:gd name="connsiteY36" fmla="*/ 57727 h 626900"/>
                <a:gd name="connsiteX37" fmla="*/ 183855 w 997291"/>
                <a:gd name="connsiteY37" fmla="*/ 23559 h 626900"/>
                <a:gd name="connsiteX38" fmla="*/ 178292 w 997291"/>
                <a:gd name="connsiteY38" fmla="*/ 45411 h 626900"/>
                <a:gd name="connsiteX39" fmla="*/ 155646 w 997291"/>
                <a:gd name="connsiteY39" fmla="*/ 65276 h 626900"/>
                <a:gd name="connsiteX40" fmla="*/ 127039 w 997291"/>
                <a:gd name="connsiteY40" fmla="*/ 68455 h 626900"/>
                <a:gd name="connsiteX41" fmla="*/ 150878 w 997291"/>
                <a:gd name="connsiteY41" fmla="*/ 93485 h 626900"/>
                <a:gd name="connsiteX42" fmla="*/ 98036 w 997291"/>
                <a:gd name="connsiteY42" fmla="*/ 62495 h 626900"/>
                <a:gd name="connsiteX43" fmla="*/ 92076 w 997291"/>
                <a:gd name="connsiteY43" fmla="*/ 107789 h 626900"/>
                <a:gd name="connsiteX44" fmla="*/ 74991 w 997291"/>
                <a:gd name="connsiteY44" fmla="*/ 126860 h 626900"/>
                <a:gd name="connsiteX45" fmla="*/ 218421 w 997291"/>
                <a:gd name="connsiteY45" fmla="*/ 168975 h 626900"/>
                <a:gd name="connsiteX46" fmla="*/ 201337 w 997291"/>
                <a:gd name="connsiteY46" fmla="*/ 232545 h 626900"/>
                <a:gd name="connsiteX47" fmla="*/ 235108 w 997291"/>
                <a:gd name="connsiteY47" fmla="*/ 235723 h 626900"/>
                <a:gd name="connsiteX48" fmla="*/ 125847 w 997291"/>
                <a:gd name="connsiteY48" fmla="*/ 224996 h 626900"/>
                <a:gd name="connsiteX49" fmla="*/ 73005 w 997291"/>
                <a:gd name="connsiteY49" fmla="*/ 217844 h 626900"/>
                <a:gd name="connsiteX50" fmla="*/ 3078 w 997291"/>
                <a:gd name="connsiteY50" fmla="*/ 217844 h 626900"/>
                <a:gd name="connsiteX51" fmla="*/ 131012 w 997291"/>
                <a:gd name="connsiteY51" fmla="*/ 301677 h 62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97291" h="626900">
                  <a:moveTo>
                    <a:pt x="132204" y="301279"/>
                  </a:moveTo>
                  <a:cubicBezTo>
                    <a:pt x="115915" y="332270"/>
                    <a:pt x="167168" y="330283"/>
                    <a:pt x="189814" y="323132"/>
                  </a:cubicBezTo>
                  <a:cubicBezTo>
                    <a:pt x="210077" y="335846"/>
                    <a:pt x="110749" y="331078"/>
                    <a:pt x="143726" y="356108"/>
                  </a:cubicBezTo>
                  <a:cubicBezTo>
                    <a:pt x="91281" y="370809"/>
                    <a:pt x="160811" y="362068"/>
                    <a:pt x="175511" y="366836"/>
                  </a:cubicBezTo>
                  <a:cubicBezTo>
                    <a:pt x="192596" y="379550"/>
                    <a:pt x="160811" y="365247"/>
                    <a:pt x="153659" y="373590"/>
                  </a:cubicBezTo>
                  <a:cubicBezTo>
                    <a:pt x="55523" y="455039"/>
                    <a:pt x="21354" y="327502"/>
                    <a:pt x="24930" y="420870"/>
                  </a:cubicBezTo>
                  <a:cubicBezTo>
                    <a:pt x="64264" y="436763"/>
                    <a:pt x="137369" y="457026"/>
                    <a:pt x="173525" y="457026"/>
                  </a:cubicBezTo>
                  <a:cubicBezTo>
                    <a:pt x="150083" y="463383"/>
                    <a:pt x="202926" y="518212"/>
                    <a:pt x="218818" y="501525"/>
                  </a:cubicBezTo>
                  <a:cubicBezTo>
                    <a:pt x="242657" y="509073"/>
                    <a:pt x="181471" y="504703"/>
                    <a:pt x="221599" y="548805"/>
                  </a:cubicBezTo>
                  <a:cubicBezTo>
                    <a:pt x="281991" y="570259"/>
                    <a:pt x="328079" y="635816"/>
                    <a:pt x="402773" y="625883"/>
                  </a:cubicBezTo>
                  <a:cubicBezTo>
                    <a:pt x="401184" y="597277"/>
                    <a:pt x="412706" y="644954"/>
                    <a:pt x="446478" y="617539"/>
                  </a:cubicBezTo>
                  <a:cubicBezTo>
                    <a:pt x="459589" y="570259"/>
                    <a:pt x="599045" y="633829"/>
                    <a:pt x="640763" y="591714"/>
                  </a:cubicBezTo>
                  <a:cubicBezTo>
                    <a:pt x="719033" y="558340"/>
                    <a:pt x="848954" y="609196"/>
                    <a:pt x="871998" y="523377"/>
                  </a:cubicBezTo>
                  <a:cubicBezTo>
                    <a:pt x="917689" y="556354"/>
                    <a:pt x="941528" y="491592"/>
                    <a:pt x="976094" y="485235"/>
                  </a:cubicBezTo>
                  <a:cubicBezTo>
                    <a:pt x="986821" y="476097"/>
                    <a:pt x="950666" y="462588"/>
                    <a:pt x="974505" y="461396"/>
                  </a:cubicBezTo>
                  <a:cubicBezTo>
                    <a:pt x="992781" y="453847"/>
                    <a:pt x="962585" y="444312"/>
                    <a:pt x="974505" y="433584"/>
                  </a:cubicBezTo>
                  <a:cubicBezTo>
                    <a:pt x="1031718" y="424843"/>
                    <a:pt x="968148" y="361671"/>
                    <a:pt x="926430" y="381934"/>
                  </a:cubicBezTo>
                  <a:cubicBezTo>
                    <a:pt x="960599" y="369220"/>
                    <a:pt x="956228" y="339421"/>
                    <a:pt x="913716" y="344586"/>
                  </a:cubicBezTo>
                  <a:cubicBezTo>
                    <a:pt x="899413" y="338627"/>
                    <a:pt x="974505" y="294525"/>
                    <a:pt x="923251" y="294525"/>
                  </a:cubicBezTo>
                  <a:cubicBezTo>
                    <a:pt x="884712" y="271084"/>
                    <a:pt x="949474" y="247642"/>
                    <a:pt x="975697" y="245656"/>
                  </a:cubicBezTo>
                  <a:cubicBezTo>
                    <a:pt x="939144" y="222612"/>
                    <a:pt x="858490" y="283400"/>
                    <a:pt x="873985" y="213474"/>
                  </a:cubicBezTo>
                  <a:cubicBezTo>
                    <a:pt x="863257" y="160631"/>
                    <a:pt x="798098" y="172948"/>
                    <a:pt x="802866" y="218639"/>
                  </a:cubicBezTo>
                  <a:cubicBezTo>
                    <a:pt x="725390" y="258370"/>
                    <a:pt x="769095" y="180099"/>
                    <a:pt x="709498" y="221023"/>
                  </a:cubicBezTo>
                  <a:cubicBezTo>
                    <a:pt x="654272" y="259164"/>
                    <a:pt x="691222" y="195197"/>
                    <a:pt x="641558" y="185662"/>
                  </a:cubicBezTo>
                  <a:cubicBezTo>
                    <a:pt x="604608" y="178510"/>
                    <a:pt x="635598" y="241683"/>
                    <a:pt x="611362" y="254397"/>
                  </a:cubicBezTo>
                  <a:cubicBezTo>
                    <a:pt x="594278" y="246450"/>
                    <a:pt x="619308" y="141958"/>
                    <a:pt x="558917" y="165796"/>
                  </a:cubicBezTo>
                  <a:cubicBezTo>
                    <a:pt x="487401" y="160631"/>
                    <a:pt x="491374" y="270289"/>
                    <a:pt x="471111" y="150301"/>
                  </a:cubicBezTo>
                  <a:cubicBezTo>
                    <a:pt x="435353" y="99445"/>
                    <a:pt x="421050" y="212679"/>
                    <a:pt x="384894" y="213474"/>
                  </a:cubicBezTo>
                  <a:cubicBezTo>
                    <a:pt x="375756" y="147917"/>
                    <a:pt x="308213" y="248437"/>
                    <a:pt x="300267" y="234531"/>
                  </a:cubicBezTo>
                  <a:cubicBezTo>
                    <a:pt x="305432" y="223009"/>
                    <a:pt x="309008" y="205130"/>
                    <a:pt x="293910" y="198773"/>
                  </a:cubicBezTo>
                  <a:cubicBezTo>
                    <a:pt x="299870" y="196787"/>
                    <a:pt x="319338" y="179305"/>
                    <a:pt x="303843" y="181689"/>
                  </a:cubicBezTo>
                  <a:cubicBezTo>
                    <a:pt x="306624" y="140766"/>
                    <a:pt x="283580" y="161426"/>
                    <a:pt x="325298" y="157055"/>
                  </a:cubicBezTo>
                  <a:cubicBezTo>
                    <a:pt x="374564" y="128846"/>
                    <a:pt x="313776" y="-35243"/>
                    <a:pt x="238684" y="6872"/>
                  </a:cubicBezTo>
                  <a:cubicBezTo>
                    <a:pt x="257755" y="19586"/>
                    <a:pt x="276826" y="19188"/>
                    <a:pt x="284375" y="39054"/>
                  </a:cubicBezTo>
                  <a:cubicBezTo>
                    <a:pt x="179087" y="-1869"/>
                    <a:pt x="311789" y="93883"/>
                    <a:pt x="240670" y="93485"/>
                  </a:cubicBezTo>
                  <a:cubicBezTo>
                    <a:pt x="217626" y="104213"/>
                    <a:pt x="250206" y="79580"/>
                    <a:pt x="243849" y="70441"/>
                  </a:cubicBezTo>
                  <a:cubicBezTo>
                    <a:pt x="239081" y="65674"/>
                    <a:pt x="198555" y="76004"/>
                    <a:pt x="214448" y="57727"/>
                  </a:cubicBezTo>
                  <a:cubicBezTo>
                    <a:pt x="222394" y="48192"/>
                    <a:pt x="199350" y="9255"/>
                    <a:pt x="183855" y="23559"/>
                  </a:cubicBezTo>
                  <a:cubicBezTo>
                    <a:pt x="167168" y="28326"/>
                    <a:pt x="177498" y="34683"/>
                    <a:pt x="178292" y="45411"/>
                  </a:cubicBezTo>
                  <a:cubicBezTo>
                    <a:pt x="146508" y="14420"/>
                    <a:pt x="145713" y="41438"/>
                    <a:pt x="155646" y="65276"/>
                  </a:cubicBezTo>
                  <a:cubicBezTo>
                    <a:pt x="144918" y="58919"/>
                    <a:pt x="122272" y="50973"/>
                    <a:pt x="127039" y="68455"/>
                  </a:cubicBezTo>
                  <a:cubicBezTo>
                    <a:pt x="125053" y="81169"/>
                    <a:pt x="183060" y="94280"/>
                    <a:pt x="150878" y="93485"/>
                  </a:cubicBezTo>
                  <a:cubicBezTo>
                    <a:pt x="120682" y="107789"/>
                    <a:pt x="120682" y="66071"/>
                    <a:pt x="98036" y="62495"/>
                  </a:cubicBezTo>
                  <a:cubicBezTo>
                    <a:pt x="90884" y="73620"/>
                    <a:pt x="87308" y="93485"/>
                    <a:pt x="92076" y="107789"/>
                  </a:cubicBezTo>
                  <a:cubicBezTo>
                    <a:pt x="48769" y="56933"/>
                    <a:pt x="29698" y="92294"/>
                    <a:pt x="74991" y="126860"/>
                  </a:cubicBezTo>
                  <a:cubicBezTo>
                    <a:pt x="121477" y="132422"/>
                    <a:pt x="205707" y="122489"/>
                    <a:pt x="218421" y="168975"/>
                  </a:cubicBezTo>
                  <a:cubicBezTo>
                    <a:pt x="342779" y="210295"/>
                    <a:pt x="96049" y="181291"/>
                    <a:pt x="201337" y="232545"/>
                  </a:cubicBezTo>
                  <a:cubicBezTo>
                    <a:pt x="204515" y="237710"/>
                    <a:pt x="237095" y="228969"/>
                    <a:pt x="235108" y="235723"/>
                  </a:cubicBezTo>
                  <a:cubicBezTo>
                    <a:pt x="214050" y="271878"/>
                    <a:pt x="153659" y="222612"/>
                    <a:pt x="125847" y="224996"/>
                  </a:cubicBezTo>
                  <a:cubicBezTo>
                    <a:pt x="78965" y="229763"/>
                    <a:pt x="109955" y="211090"/>
                    <a:pt x="73005" y="217844"/>
                  </a:cubicBezTo>
                  <a:cubicBezTo>
                    <a:pt x="50358" y="219036"/>
                    <a:pt x="5065" y="187648"/>
                    <a:pt x="3078" y="217844"/>
                  </a:cubicBezTo>
                  <a:cubicBezTo>
                    <a:pt x="-27912" y="237312"/>
                    <a:pt x="186636" y="255986"/>
                    <a:pt x="131012" y="301677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26" name="Free-form: Shape 324">
              <a:extLst>
                <a:ext uri="{FF2B5EF4-FFF2-40B4-BE49-F238E27FC236}">
                  <a16:creationId xmlns:a16="http://schemas.microsoft.com/office/drawing/2014/main" id="{619F1215-5CEB-A840-D24A-127C34C96F41}"/>
                </a:ext>
              </a:extLst>
            </p:cNvPr>
            <p:cNvSpPr/>
            <p:nvPr/>
          </p:nvSpPr>
          <p:spPr>
            <a:xfrm>
              <a:off x="6287087" y="4418064"/>
              <a:ext cx="17050" cy="29435"/>
            </a:xfrm>
            <a:custGeom>
              <a:avLst/>
              <a:gdLst>
                <a:gd name="connsiteX0" fmla="*/ 464 w 17050"/>
                <a:gd name="connsiteY0" fmla="*/ 23914 h 29435"/>
                <a:gd name="connsiteX1" fmla="*/ 15164 w 17050"/>
                <a:gd name="connsiteY1" fmla="*/ 27490 h 29435"/>
                <a:gd name="connsiteX2" fmla="*/ 13178 w 17050"/>
                <a:gd name="connsiteY2" fmla="*/ 7227 h 29435"/>
                <a:gd name="connsiteX3" fmla="*/ 861 w 17050"/>
                <a:gd name="connsiteY3" fmla="*/ 23914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50" h="29435">
                  <a:moveTo>
                    <a:pt x="464" y="23914"/>
                  </a:moveTo>
                  <a:cubicBezTo>
                    <a:pt x="3642" y="30271"/>
                    <a:pt x="13178" y="30669"/>
                    <a:pt x="15164" y="27490"/>
                  </a:cubicBezTo>
                  <a:cubicBezTo>
                    <a:pt x="18740" y="21530"/>
                    <a:pt x="16753" y="15173"/>
                    <a:pt x="13178" y="7227"/>
                  </a:cubicBezTo>
                  <a:cubicBezTo>
                    <a:pt x="3642" y="-13830"/>
                    <a:pt x="-2318" y="17160"/>
                    <a:pt x="861" y="23914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8179665" y="4360013"/>
            <a:ext cx="397161" cy="855481"/>
            <a:chOff x="7134759" y="4075806"/>
            <a:chExt cx="333526" cy="771139"/>
          </a:xfrm>
          <a:effectLst>
            <a:glow rad="127000">
              <a:schemeClr val="tx2"/>
            </a:glow>
          </a:effectLst>
        </p:grpSpPr>
        <p:sp>
          <p:nvSpPr>
            <p:cNvPr id="156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7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134759" y="407580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3004681" y="595981"/>
            <a:ext cx="5452365" cy="5928853"/>
            <a:chOff x="3326664" y="795071"/>
            <a:chExt cx="5452365" cy="5928853"/>
          </a:xfrm>
          <a:effectLst>
            <a:glow rad="127000">
              <a:schemeClr val="tx2"/>
            </a:glow>
          </a:effectLst>
        </p:grpSpPr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A523A655-D329-68E1-E5E5-6E65EC2D6057}"/>
                </a:ext>
              </a:extLst>
            </p:cNvPr>
            <p:cNvSpPr txBox="1">
              <a:spLocks/>
            </p:cNvSpPr>
            <p:nvPr/>
          </p:nvSpPr>
          <p:spPr>
            <a:xfrm>
              <a:off x="6924644" y="4190119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2A97BA02-54E5-83B5-B475-05D54F5D7DB7}"/>
                </a:ext>
              </a:extLst>
            </p:cNvPr>
            <p:cNvSpPr txBox="1">
              <a:spLocks/>
            </p:cNvSpPr>
            <p:nvPr/>
          </p:nvSpPr>
          <p:spPr>
            <a:xfrm>
              <a:off x="5509737" y="363066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5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8" name="Content Placeholder 2">
              <a:extLst>
                <a:ext uri="{FF2B5EF4-FFF2-40B4-BE49-F238E27FC236}">
                  <a16:creationId xmlns:a16="http://schemas.microsoft.com/office/drawing/2014/main" id="{DD2D00F5-B698-4373-73AB-F3ED4F618764}"/>
                </a:ext>
              </a:extLst>
            </p:cNvPr>
            <p:cNvSpPr txBox="1">
              <a:spLocks/>
            </p:cNvSpPr>
            <p:nvPr/>
          </p:nvSpPr>
          <p:spPr>
            <a:xfrm>
              <a:off x="6930924" y="37744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9" name="Content Placeholder 2">
              <a:extLst>
                <a:ext uri="{FF2B5EF4-FFF2-40B4-BE49-F238E27FC236}">
                  <a16:creationId xmlns:a16="http://schemas.microsoft.com/office/drawing/2014/main" id="{5C22BA87-3EA7-9F94-B92E-77E55661C673}"/>
                </a:ext>
              </a:extLst>
            </p:cNvPr>
            <p:cNvSpPr txBox="1">
              <a:spLocks/>
            </p:cNvSpPr>
            <p:nvPr/>
          </p:nvSpPr>
          <p:spPr>
            <a:xfrm>
              <a:off x="6142254" y="26695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>
                  <a:solidFill>
                    <a:schemeClr val="bg1"/>
                  </a:solidFill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0" name="Content Placeholder 2">
              <a:extLst>
                <a:ext uri="{FF2B5EF4-FFF2-40B4-BE49-F238E27FC236}">
                  <a16:creationId xmlns:a16="http://schemas.microsoft.com/office/drawing/2014/main" id="{5CCE4391-2233-CB19-2E61-2F391B8D1164}"/>
                </a:ext>
              </a:extLst>
            </p:cNvPr>
            <p:cNvSpPr txBox="1">
              <a:spLocks/>
            </p:cNvSpPr>
            <p:nvPr/>
          </p:nvSpPr>
          <p:spPr>
            <a:xfrm>
              <a:off x="8386344" y="222763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AAD6A243-F87D-3D8F-24DD-8C810D4ACA08}"/>
                </a:ext>
              </a:extLst>
            </p:cNvPr>
            <p:cNvSpPr txBox="1">
              <a:spLocks/>
            </p:cNvSpPr>
            <p:nvPr/>
          </p:nvSpPr>
          <p:spPr>
            <a:xfrm>
              <a:off x="8333004" y="14999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2" name="Content Placeholder 2">
              <a:extLst>
                <a:ext uri="{FF2B5EF4-FFF2-40B4-BE49-F238E27FC236}">
                  <a16:creationId xmlns:a16="http://schemas.microsoft.com/office/drawing/2014/main" id="{FE6B97F4-144E-AD62-6834-622B04C5C4C0}"/>
                </a:ext>
              </a:extLst>
            </p:cNvPr>
            <p:cNvSpPr txBox="1">
              <a:spLocks/>
            </p:cNvSpPr>
            <p:nvPr/>
          </p:nvSpPr>
          <p:spPr>
            <a:xfrm>
              <a:off x="5182134" y="43955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3" name="Content Placeholder 2">
              <a:extLst>
                <a:ext uri="{FF2B5EF4-FFF2-40B4-BE49-F238E27FC236}">
                  <a16:creationId xmlns:a16="http://schemas.microsoft.com/office/drawing/2014/main" id="{077F63B8-41BF-6DE4-56D7-4A7718EC1ED9}"/>
                </a:ext>
              </a:extLst>
            </p:cNvPr>
            <p:cNvSpPr txBox="1">
              <a:spLocks/>
            </p:cNvSpPr>
            <p:nvPr/>
          </p:nvSpPr>
          <p:spPr>
            <a:xfrm>
              <a:off x="6248934" y="3545891"/>
              <a:ext cx="261476" cy="270843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F1B87D93-67D0-C5D8-9C44-9E071B550EDF}"/>
                </a:ext>
              </a:extLst>
            </p:cNvPr>
            <p:cNvSpPr txBox="1">
              <a:spLocks/>
            </p:cNvSpPr>
            <p:nvPr/>
          </p:nvSpPr>
          <p:spPr>
            <a:xfrm>
              <a:off x="8047254" y="564139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5" name="Content Placeholder 2">
              <a:extLst>
                <a:ext uri="{FF2B5EF4-FFF2-40B4-BE49-F238E27FC236}">
                  <a16:creationId xmlns:a16="http://schemas.microsoft.com/office/drawing/2014/main" id="{88A0BCA3-3A86-10FE-6BCD-ED299FCAEAF1}"/>
                </a:ext>
              </a:extLst>
            </p:cNvPr>
            <p:cNvSpPr txBox="1">
              <a:spLocks/>
            </p:cNvSpPr>
            <p:nvPr/>
          </p:nvSpPr>
          <p:spPr>
            <a:xfrm>
              <a:off x="7571004" y="43002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6" name="Content Placeholder 2">
              <a:extLst>
                <a:ext uri="{FF2B5EF4-FFF2-40B4-BE49-F238E27FC236}">
                  <a16:creationId xmlns:a16="http://schemas.microsoft.com/office/drawing/2014/main" id="{59246FA7-D818-0F06-2570-55A1F8B5B340}"/>
                </a:ext>
              </a:extLst>
            </p:cNvPr>
            <p:cNvSpPr txBox="1">
              <a:spLocks/>
            </p:cNvSpPr>
            <p:nvPr/>
          </p:nvSpPr>
          <p:spPr>
            <a:xfrm>
              <a:off x="3326664" y="7950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7" name="Content Placeholder 2">
              <a:extLst>
                <a:ext uri="{FF2B5EF4-FFF2-40B4-BE49-F238E27FC236}">
                  <a16:creationId xmlns:a16="http://schemas.microsoft.com/office/drawing/2014/main" id="{3B2D5260-F55B-ED09-B1D8-E0C8D2243952}"/>
                </a:ext>
              </a:extLst>
            </p:cNvPr>
            <p:cNvSpPr txBox="1">
              <a:spLocks/>
            </p:cNvSpPr>
            <p:nvPr/>
          </p:nvSpPr>
          <p:spPr>
            <a:xfrm>
              <a:off x="6565164" y="507370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8" name="Content Placeholder 2">
              <a:extLst>
                <a:ext uri="{FF2B5EF4-FFF2-40B4-BE49-F238E27FC236}">
                  <a16:creationId xmlns:a16="http://schemas.microsoft.com/office/drawing/2014/main" id="{CEAAD8A2-07D1-68AE-82A5-3A3FC06B0117}"/>
                </a:ext>
              </a:extLst>
            </p:cNvPr>
            <p:cNvSpPr txBox="1">
              <a:spLocks/>
            </p:cNvSpPr>
            <p:nvPr/>
          </p:nvSpPr>
          <p:spPr>
            <a:xfrm>
              <a:off x="8445503" y="256977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9" name="Content Placeholder 2">
              <a:extLst>
                <a:ext uri="{FF2B5EF4-FFF2-40B4-BE49-F238E27FC236}">
                  <a16:creationId xmlns:a16="http://schemas.microsoft.com/office/drawing/2014/main" id="{59710925-61E0-0FD7-D326-9C11BAA4CCA1}"/>
                </a:ext>
              </a:extLst>
            </p:cNvPr>
            <p:cNvSpPr txBox="1">
              <a:spLocks/>
            </p:cNvSpPr>
            <p:nvPr/>
          </p:nvSpPr>
          <p:spPr>
            <a:xfrm>
              <a:off x="6218997" y="4274307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0" name="Content Placeholder 2">
              <a:extLst>
                <a:ext uri="{FF2B5EF4-FFF2-40B4-BE49-F238E27FC236}">
                  <a16:creationId xmlns:a16="http://schemas.microsoft.com/office/drawing/2014/main" id="{C5C5FB50-C3EB-DA0E-48AE-FB308F6DE99A}"/>
                </a:ext>
              </a:extLst>
            </p:cNvPr>
            <p:cNvSpPr txBox="1">
              <a:spLocks/>
            </p:cNvSpPr>
            <p:nvPr/>
          </p:nvSpPr>
          <p:spPr>
            <a:xfrm>
              <a:off x="8174406" y="283940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1" name="Content Placeholder 2">
              <a:extLst>
                <a:ext uri="{FF2B5EF4-FFF2-40B4-BE49-F238E27FC236}">
                  <a16:creationId xmlns:a16="http://schemas.microsoft.com/office/drawing/2014/main" id="{73DCF401-F7B7-1F84-F70D-A8E8801310CE}"/>
                </a:ext>
              </a:extLst>
            </p:cNvPr>
            <p:cNvSpPr txBox="1">
              <a:spLocks/>
            </p:cNvSpPr>
            <p:nvPr/>
          </p:nvSpPr>
          <p:spPr>
            <a:xfrm>
              <a:off x="5679735" y="381945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2" name="Content Placeholder 2">
              <a:extLst>
                <a:ext uri="{FF2B5EF4-FFF2-40B4-BE49-F238E27FC236}">
                  <a16:creationId xmlns:a16="http://schemas.microsoft.com/office/drawing/2014/main" id="{EF9242CE-DF34-130D-1D1A-6D16E360797D}"/>
                </a:ext>
              </a:extLst>
            </p:cNvPr>
            <p:cNvSpPr txBox="1">
              <a:spLocks/>
            </p:cNvSpPr>
            <p:nvPr/>
          </p:nvSpPr>
          <p:spPr>
            <a:xfrm>
              <a:off x="6689342" y="6467764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3" name="Content Placeholder 2">
              <a:extLst>
                <a:ext uri="{FF2B5EF4-FFF2-40B4-BE49-F238E27FC236}">
                  <a16:creationId xmlns:a16="http://schemas.microsoft.com/office/drawing/2014/main" id="{8FB12A11-9A76-5BEC-61D5-D65ACE215023}"/>
                </a:ext>
              </a:extLst>
            </p:cNvPr>
            <p:cNvSpPr txBox="1">
              <a:spLocks/>
            </p:cNvSpPr>
            <p:nvPr/>
          </p:nvSpPr>
          <p:spPr>
            <a:xfrm>
              <a:off x="5489791" y="3307415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20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4" name="Content Placeholder 2">
              <a:extLst>
                <a:ext uri="{FF2B5EF4-FFF2-40B4-BE49-F238E27FC236}">
                  <a16:creationId xmlns:a16="http://schemas.microsoft.com/office/drawing/2014/main" id="{86B9CD39-0D62-2C44-3EB7-DEEDC3D44AC4}"/>
                </a:ext>
              </a:extLst>
            </p:cNvPr>
            <p:cNvSpPr txBox="1">
              <a:spLocks/>
            </p:cNvSpPr>
            <p:nvPr/>
          </p:nvSpPr>
          <p:spPr>
            <a:xfrm>
              <a:off x="6066053" y="174566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5" name="Content Placeholder 2">
              <a:extLst>
                <a:ext uri="{FF2B5EF4-FFF2-40B4-BE49-F238E27FC236}">
                  <a16:creationId xmlns:a16="http://schemas.microsoft.com/office/drawing/2014/main" id="{E18619F7-BE3B-C73E-96A6-3E8F0F1B4A77}"/>
                </a:ext>
              </a:extLst>
            </p:cNvPr>
            <p:cNvSpPr txBox="1">
              <a:spLocks/>
            </p:cNvSpPr>
            <p:nvPr/>
          </p:nvSpPr>
          <p:spPr>
            <a:xfrm>
              <a:off x="7551953" y="338872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6" name="Content Placeholder 2">
              <a:extLst>
                <a:ext uri="{FF2B5EF4-FFF2-40B4-BE49-F238E27FC236}">
                  <a16:creationId xmlns:a16="http://schemas.microsoft.com/office/drawing/2014/main" id="{80E24C27-EC73-17B2-F204-2F49BD785EE1}"/>
                </a:ext>
              </a:extLst>
            </p:cNvPr>
            <p:cNvSpPr txBox="1">
              <a:spLocks/>
            </p:cNvSpPr>
            <p:nvPr/>
          </p:nvSpPr>
          <p:spPr>
            <a:xfrm>
              <a:off x="3484778" y="545089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7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456703" y="398404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8" name="Content Placeholder 2">
              <a:extLst>
                <a:ext uri="{FF2B5EF4-FFF2-40B4-BE49-F238E27FC236}">
                  <a16:creationId xmlns:a16="http://schemas.microsoft.com/office/drawing/2014/main" id="{FE9E4C3B-7DCB-E481-3DF1-C8278580689F}"/>
                </a:ext>
              </a:extLst>
            </p:cNvPr>
            <p:cNvSpPr txBox="1">
              <a:spLocks/>
            </p:cNvSpPr>
            <p:nvPr/>
          </p:nvSpPr>
          <p:spPr>
            <a:xfrm>
              <a:off x="6846503" y="444434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9" name="Content Placeholder 2">
              <a:extLst>
                <a:ext uri="{FF2B5EF4-FFF2-40B4-BE49-F238E27FC236}">
                  <a16:creationId xmlns:a16="http://schemas.microsoft.com/office/drawing/2014/main" id="{5DABA40B-D7BC-9887-315B-139D0C311F6F}"/>
                </a:ext>
              </a:extLst>
            </p:cNvPr>
            <p:cNvSpPr txBox="1">
              <a:spLocks/>
            </p:cNvSpPr>
            <p:nvPr/>
          </p:nvSpPr>
          <p:spPr>
            <a:xfrm>
              <a:off x="4208078" y="54206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80" name="Content Placeholder 2">
              <a:extLst>
                <a:ext uri="{FF2B5EF4-FFF2-40B4-BE49-F238E27FC236}">
                  <a16:creationId xmlns:a16="http://schemas.microsoft.com/office/drawing/2014/main" id="{29F89D6A-88DE-B0F3-7468-80FACB620128}"/>
                </a:ext>
              </a:extLst>
            </p:cNvPr>
            <p:cNvSpPr txBox="1">
              <a:spLocks/>
            </p:cNvSpPr>
            <p:nvPr/>
          </p:nvSpPr>
          <p:spPr>
            <a:xfrm>
              <a:off x="6832215" y="19535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81" name="Content Placeholder 2">
              <a:extLst>
                <a:ext uri="{FF2B5EF4-FFF2-40B4-BE49-F238E27FC236}">
                  <a16:creationId xmlns:a16="http://schemas.microsoft.com/office/drawing/2014/main" id="{B839AD42-4C78-4392-F397-5C2EDCCCDE7C}"/>
                </a:ext>
              </a:extLst>
            </p:cNvPr>
            <p:cNvSpPr txBox="1">
              <a:spLocks/>
            </p:cNvSpPr>
            <p:nvPr/>
          </p:nvSpPr>
          <p:spPr>
            <a:xfrm>
              <a:off x="5864494" y="434058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53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B29955-4B84-A187-91EE-43900B928F36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A23541-D6D5-551A-0CA5-BA73BB0D485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EF83FF-C54A-420D-7763-4BFDCA63742A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A59B33-5965-3C81-C695-F2E6958FE785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375F84D-254B-CC00-A777-712678873317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7E0DAD70-3AA6-3526-DADB-F687D4D92636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C__ard____margadh_aonair_an_AE__(Small_Custom_480_)">
            <a:hlinkClick r:id="" action="ppaction://media"/>
            <a:extLst>
              <a:ext uri="{FF2B5EF4-FFF2-40B4-BE49-F238E27FC236}">
                <a16:creationId xmlns:a16="http://schemas.microsoft.com/office/drawing/2014/main" id="{93E4D9C2-6CED-84B0-48C6-8BF01165650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6723" y="717028"/>
            <a:ext cx="9187336" cy="5163521"/>
          </a:xfrm>
        </p:spPr>
      </p:pic>
    </p:spTree>
    <p:extLst>
      <p:ext uri="{BB962C8B-B14F-4D97-AF65-F5344CB8AC3E}">
        <p14:creationId xmlns:p14="http://schemas.microsoft.com/office/powerpoint/2010/main" val="11721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aphic 205" descr="Arrow circle with solid fill">
            <a:extLst>
              <a:ext uri="{FF2B5EF4-FFF2-40B4-BE49-F238E27FC236}">
                <a16:creationId xmlns:a16="http://schemas.microsoft.com/office/drawing/2014/main" id="{DCD16D39-783B-52D5-3FC5-2DAAF7EE1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943" y="923997"/>
            <a:ext cx="5693982" cy="5693980"/>
          </a:xfrm>
          <a:prstGeom prst="rect">
            <a:avLst/>
          </a:prstGeom>
        </p:spPr>
      </p:pic>
      <p:sp>
        <p:nvSpPr>
          <p:cNvPr id="204" name="Oval 203">
            <a:extLst>
              <a:ext uri="{FF2B5EF4-FFF2-40B4-BE49-F238E27FC236}">
                <a16:creationId xmlns:a16="http://schemas.microsoft.com/office/drawing/2014/main" id="{D32CA2C1-9F8A-0A94-4E19-2254D3329059}"/>
              </a:ext>
            </a:extLst>
          </p:cNvPr>
          <p:cNvSpPr/>
          <p:nvPr/>
        </p:nvSpPr>
        <p:spPr>
          <a:xfrm>
            <a:off x="4923881" y="2484623"/>
            <a:ext cx="2349165" cy="23491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CE4B3-3467-6D68-D3B8-465B0655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82" y="-62041"/>
            <a:ext cx="10515600" cy="1325563"/>
          </a:xfrm>
        </p:spPr>
        <p:txBody>
          <a:bodyPr rtlCol="0"/>
          <a:lstStyle/>
          <a:p>
            <a:pPr algn="ctr" rtl="0"/>
            <a:r>
              <a:rPr lang="ga">
                <a:solidFill>
                  <a:schemeClr val="tx1">
                    <a:lumMod val="75000"/>
                    <a:lumOff val="25000"/>
                  </a:schemeClr>
                </a:solidFill>
              </a:rPr>
              <a:t>An Margadh Aonair agus an tAontas Custam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3879-56CF-B692-7DBC-F2B90DF53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8661" y="3280311"/>
            <a:ext cx="2300182" cy="830997"/>
          </a:xfrm>
        </p:spPr>
        <p:txBody>
          <a:bodyPr wrap="square" rtlCol="0">
            <a:sp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ga" sz="1800" b="1" i="1" cap="all" dirty="0">
                <a:solidFill>
                  <a:schemeClr val="bg1"/>
                </a:solidFill>
              </a:rPr>
              <a:t>Saorghluaiseacht</a:t>
            </a:r>
            <a:r>
              <a:rPr lang="en-GB" sz="1800" b="1" i="1" cap="all" dirty="0">
                <a:solidFill>
                  <a:schemeClr val="bg1"/>
                </a:solidFill>
              </a:rPr>
              <a:t/>
            </a:r>
            <a:br>
              <a:rPr lang="en-GB" sz="1800" b="1" i="1" cap="all" dirty="0">
                <a:solidFill>
                  <a:schemeClr val="bg1"/>
                </a:solidFill>
              </a:rPr>
            </a:br>
            <a:r>
              <a:rPr lang="ga" sz="1800" b="1" i="1" cap="all" dirty="0">
                <a:solidFill>
                  <a:schemeClr val="bg1"/>
                </a:solidFill>
              </a:rPr>
              <a:t>i</a:t>
            </a:r>
            <a:r>
              <a:rPr lang="en-GB" sz="1800" b="1" i="1" cap="all" dirty="0">
                <a:solidFill>
                  <a:schemeClr val="bg1"/>
                </a:solidFill>
              </a:rPr>
              <a:t/>
            </a:r>
            <a:br>
              <a:rPr lang="en-GB" sz="1800" b="1" i="1" cap="all" dirty="0">
                <a:solidFill>
                  <a:schemeClr val="bg1"/>
                </a:solidFill>
              </a:rPr>
            </a:br>
            <a:r>
              <a:rPr lang="ga" sz="1800" b="1" i="1" dirty="0">
                <a:solidFill>
                  <a:schemeClr val="bg1"/>
                </a:solidFill>
              </a:rPr>
              <a:t>gcás</a:t>
            </a:r>
            <a:r>
              <a:rPr lang="ga" sz="1800" b="1" i="1" cap="all" dirty="0">
                <a:solidFill>
                  <a:schemeClr val="tx2">
                    <a:lumMod val="25000"/>
                    <a:lumOff val="75000"/>
                  </a:schemeClr>
                </a:solidFill>
              </a:rPr>
              <a:t>: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9D6AC0C0-04C3-8145-0510-C92490B10D8D}"/>
              </a:ext>
            </a:extLst>
          </p:cNvPr>
          <p:cNvGrpSpPr/>
          <p:nvPr/>
        </p:nvGrpSpPr>
        <p:grpSpPr>
          <a:xfrm>
            <a:off x="2457038" y="1618688"/>
            <a:ext cx="1334853" cy="1567111"/>
            <a:chOff x="3950330" y="1772982"/>
            <a:chExt cx="1334853" cy="1567111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E6FB89E-0613-4FD9-CD27-0CB8E55B095F}"/>
                </a:ext>
              </a:extLst>
            </p:cNvPr>
            <p:cNvSpPr txBox="1">
              <a:spLocks/>
            </p:cNvSpPr>
            <p:nvPr/>
          </p:nvSpPr>
          <p:spPr>
            <a:xfrm>
              <a:off x="3973199" y="3090794"/>
              <a:ext cx="128911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ga" sz="1800" b="1" cap="all">
                  <a:solidFill>
                    <a:schemeClr val="accent1"/>
                  </a:solidFill>
                </a:rPr>
                <a:t>Earraí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1E462BDD-69D7-0E71-5896-08AD074FD4A7}"/>
                </a:ext>
              </a:extLst>
            </p:cNvPr>
            <p:cNvGrpSpPr/>
            <p:nvPr/>
          </p:nvGrpSpPr>
          <p:grpSpPr>
            <a:xfrm>
              <a:off x="3950330" y="1772982"/>
              <a:ext cx="1334853" cy="1195268"/>
              <a:chOff x="3950330" y="1772982"/>
              <a:chExt cx="1334853" cy="119526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4851FF-AE2E-C16D-FA06-02FCE1AEEF66}"/>
                  </a:ext>
                </a:extLst>
              </p:cNvPr>
              <p:cNvSpPr/>
              <p:nvPr/>
            </p:nvSpPr>
            <p:spPr>
              <a:xfrm>
                <a:off x="4000545" y="1772982"/>
                <a:ext cx="1195268" cy="119526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F0AD039B-1741-7A34-6F99-4A470D0C445B}"/>
                  </a:ext>
                </a:extLst>
              </p:cNvPr>
              <p:cNvGrpSpPr/>
              <p:nvPr/>
            </p:nvGrpSpPr>
            <p:grpSpPr>
              <a:xfrm>
                <a:off x="3950330" y="1897855"/>
                <a:ext cx="1334853" cy="1018614"/>
                <a:chOff x="5986462" y="3348037"/>
                <a:chExt cx="229172" cy="174879"/>
              </a:xfrm>
            </p:grpSpPr>
            <p:sp>
              <p:nvSpPr>
                <p:cNvPr id="60" name="Free-form: Shape 59">
                  <a:extLst>
                    <a:ext uri="{FF2B5EF4-FFF2-40B4-BE49-F238E27FC236}">
                      <a16:creationId xmlns:a16="http://schemas.microsoft.com/office/drawing/2014/main" id="{C5D9F021-55FD-65C2-4603-2E9059D5AA31}"/>
                    </a:ext>
                  </a:extLst>
                </p:cNvPr>
                <p:cNvSpPr/>
                <p:nvPr/>
              </p:nvSpPr>
              <p:spPr>
                <a:xfrm>
                  <a:off x="6119621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1" name="Free-form: Shape 60">
                  <a:extLst>
                    <a:ext uri="{FF2B5EF4-FFF2-40B4-BE49-F238E27FC236}">
                      <a16:creationId xmlns:a16="http://schemas.microsoft.com/office/drawing/2014/main" id="{F4EB6943-0D1A-F280-1107-B8F154E2A42A}"/>
                    </a:ext>
                  </a:extLst>
                </p:cNvPr>
                <p:cNvSpPr/>
                <p:nvPr/>
              </p:nvSpPr>
              <p:spPr>
                <a:xfrm>
                  <a:off x="6091046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2" name="Free-form: Shape 61">
                  <a:extLst>
                    <a:ext uri="{FF2B5EF4-FFF2-40B4-BE49-F238E27FC236}">
                      <a16:creationId xmlns:a16="http://schemas.microsoft.com/office/drawing/2014/main" id="{05E6A839-7ABC-5566-BBB2-11CE609E84B1}"/>
                    </a:ext>
                  </a:extLst>
                </p:cNvPr>
                <p:cNvSpPr/>
                <p:nvPr/>
              </p:nvSpPr>
              <p:spPr>
                <a:xfrm>
                  <a:off x="620610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0 h 125444"/>
                    <a:gd name="connsiteX1" fmla="*/ 0 w 9525"/>
                    <a:gd name="connsiteY1" fmla="*/ 125444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0"/>
                      </a:moveTo>
                      <a:lnTo>
                        <a:pt x="0" y="1254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3" name="Free-form: Shape 62">
                  <a:extLst>
                    <a:ext uri="{FF2B5EF4-FFF2-40B4-BE49-F238E27FC236}">
                      <a16:creationId xmlns:a16="http://schemas.microsoft.com/office/drawing/2014/main" id="{89D86347-8E2A-E8AA-2993-9AADFF8D55F1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134969" cy="9525"/>
                </a:xfrm>
                <a:custGeom>
                  <a:avLst/>
                  <a:gdLst>
                    <a:gd name="connsiteX0" fmla="*/ 0 w 134969"/>
                    <a:gd name="connsiteY0" fmla="*/ 0 h 9525"/>
                    <a:gd name="connsiteX1" fmla="*/ 134969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0" y="0"/>
                      </a:moveTo>
                      <a:lnTo>
                        <a:pt x="134969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4" name="Free-form: Shape 63">
                  <a:extLst>
                    <a:ext uri="{FF2B5EF4-FFF2-40B4-BE49-F238E27FC236}">
                      <a16:creationId xmlns:a16="http://schemas.microsoft.com/office/drawing/2014/main" id="{1E08DD1D-5C3E-E7FA-28DC-CB641D47F6E5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125444 h 125444"/>
                    <a:gd name="connsiteX1" fmla="*/ 0 w 9525"/>
                    <a:gd name="connsiteY1" fmla="*/ 0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125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5" name="Free-form: Shape 64">
                  <a:extLst>
                    <a:ext uri="{FF2B5EF4-FFF2-40B4-BE49-F238E27FC236}">
                      <a16:creationId xmlns:a16="http://schemas.microsoft.com/office/drawing/2014/main" id="{6B050F87-3AC1-58CC-6277-2E9E4FEFE90C}"/>
                    </a:ext>
                  </a:extLst>
                </p:cNvPr>
                <p:cNvSpPr/>
                <p:nvPr/>
              </p:nvSpPr>
              <p:spPr>
                <a:xfrm>
                  <a:off x="6071139" y="3473481"/>
                  <a:ext cx="134969" cy="9525"/>
                </a:xfrm>
                <a:custGeom>
                  <a:avLst/>
                  <a:gdLst>
                    <a:gd name="connsiteX0" fmla="*/ 134969 w 134969"/>
                    <a:gd name="connsiteY0" fmla="*/ 0 h 9525"/>
                    <a:gd name="connsiteX1" fmla="*/ 0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134969" y="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6" name="Free-form: Shape 65">
                  <a:extLst>
                    <a:ext uri="{FF2B5EF4-FFF2-40B4-BE49-F238E27FC236}">
                      <a16:creationId xmlns:a16="http://schemas.microsoft.com/office/drawing/2014/main" id="{18C21B8E-CC60-4248-66D7-A298EEA824AC}"/>
                    </a:ext>
                  </a:extLst>
                </p:cNvPr>
                <p:cNvSpPr/>
                <p:nvPr/>
              </p:nvSpPr>
              <p:spPr>
                <a:xfrm>
                  <a:off x="6090189" y="3454431"/>
                  <a:ext cx="47625" cy="9525"/>
                </a:xfrm>
                <a:custGeom>
                  <a:avLst/>
                  <a:gdLst>
                    <a:gd name="connsiteX0" fmla="*/ 0 w 47625"/>
                    <a:gd name="connsiteY0" fmla="*/ 0 h 9525"/>
                    <a:gd name="connsiteX1" fmla="*/ 47625 w 476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5" h="95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7" name="Free-form: Shape 66">
                  <a:extLst>
                    <a:ext uri="{FF2B5EF4-FFF2-40B4-BE49-F238E27FC236}">
                      <a16:creationId xmlns:a16="http://schemas.microsoft.com/office/drawing/2014/main" id="{D046EFEF-BAFE-60E1-8E61-96582E799C19}"/>
                    </a:ext>
                  </a:extLst>
                </p:cNvPr>
                <p:cNvSpPr/>
                <p:nvPr/>
              </p:nvSpPr>
              <p:spPr>
                <a:xfrm>
                  <a:off x="6099714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8" name="Free-form: Shape 67">
                  <a:extLst>
                    <a:ext uri="{FF2B5EF4-FFF2-40B4-BE49-F238E27FC236}">
                      <a16:creationId xmlns:a16="http://schemas.microsoft.com/office/drawing/2014/main" id="{9DD0BD79-0DEB-4EB3-47DD-8C651BE68207}"/>
                    </a:ext>
                  </a:extLst>
                </p:cNvPr>
                <p:cNvSpPr/>
                <p:nvPr/>
              </p:nvSpPr>
              <p:spPr>
                <a:xfrm>
                  <a:off x="6128289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9" name="Free-form: Shape 68">
                  <a:extLst>
                    <a:ext uri="{FF2B5EF4-FFF2-40B4-BE49-F238E27FC236}">
                      <a16:creationId xmlns:a16="http://schemas.microsoft.com/office/drawing/2014/main" id="{A4F26F47-2234-95B7-984D-C95E7CB87F5B}"/>
                    </a:ext>
                  </a:extLst>
                </p:cNvPr>
                <p:cNvSpPr/>
                <p:nvPr/>
              </p:nvSpPr>
              <p:spPr>
                <a:xfrm>
                  <a:off x="612905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0" name="Free-form: Shape 69">
                  <a:extLst>
                    <a:ext uri="{FF2B5EF4-FFF2-40B4-BE49-F238E27FC236}">
                      <a16:creationId xmlns:a16="http://schemas.microsoft.com/office/drawing/2014/main" id="{54AF0747-7044-A6A4-3E60-6CB523CFF947}"/>
                    </a:ext>
                  </a:extLst>
                </p:cNvPr>
                <p:cNvSpPr/>
                <p:nvPr/>
              </p:nvSpPr>
              <p:spPr>
                <a:xfrm>
                  <a:off x="614810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1" name="Free-form: Shape 70">
                  <a:extLst>
                    <a:ext uri="{FF2B5EF4-FFF2-40B4-BE49-F238E27FC236}">
                      <a16:creationId xmlns:a16="http://schemas.microsoft.com/office/drawing/2014/main" id="{4AB3697F-A4C0-351A-2F64-AE12C1E6509D}"/>
                    </a:ext>
                  </a:extLst>
                </p:cNvPr>
                <p:cNvSpPr/>
                <p:nvPr/>
              </p:nvSpPr>
              <p:spPr>
                <a:xfrm>
                  <a:off x="6129051" y="3376612"/>
                  <a:ext cx="19049" cy="9525"/>
                </a:xfrm>
                <a:custGeom>
                  <a:avLst/>
                  <a:gdLst>
                    <a:gd name="connsiteX0" fmla="*/ 0 w 19049"/>
                    <a:gd name="connsiteY0" fmla="*/ 0 h 9525"/>
                    <a:gd name="connsiteX1" fmla="*/ 19050 w 1904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49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2" name="Free-form: Shape 71">
                  <a:extLst>
                    <a:ext uri="{FF2B5EF4-FFF2-40B4-BE49-F238E27FC236}">
                      <a16:creationId xmlns:a16="http://schemas.microsoft.com/office/drawing/2014/main" id="{739C62E0-DFFF-89B2-4FE7-A2014E8D83DD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769" cy="55911"/>
                </a:xfrm>
                <a:custGeom>
                  <a:avLst/>
                  <a:gdLst>
                    <a:gd name="connsiteX0" fmla="*/ 0 w 62769"/>
                    <a:gd name="connsiteY0" fmla="*/ 0 h 55911"/>
                    <a:gd name="connsiteX1" fmla="*/ 62770 w 62769"/>
                    <a:gd name="connsiteY1" fmla="*/ 0 h 55911"/>
                    <a:gd name="connsiteX2" fmla="*/ 62770 w 62769"/>
                    <a:gd name="connsiteY2" fmla="*/ 55912 h 55911"/>
                    <a:gd name="connsiteX3" fmla="*/ 0 w 62769"/>
                    <a:gd name="connsiteY3" fmla="*/ 55912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55911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55912"/>
                      </a:lnTo>
                      <a:lnTo>
                        <a:pt x="0" y="5591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3" name="Free-form: Shape 72">
                  <a:extLst>
                    <a:ext uri="{FF2B5EF4-FFF2-40B4-BE49-F238E27FC236}">
                      <a16:creationId xmlns:a16="http://schemas.microsoft.com/office/drawing/2014/main" id="{29FB4D3A-6612-B269-8054-05A3F2273B37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769" cy="31432"/>
                </a:xfrm>
                <a:custGeom>
                  <a:avLst/>
                  <a:gdLst>
                    <a:gd name="connsiteX0" fmla="*/ 0 w 62769"/>
                    <a:gd name="connsiteY0" fmla="*/ 0 h 31432"/>
                    <a:gd name="connsiteX1" fmla="*/ 62770 w 62769"/>
                    <a:gd name="connsiteY1" fmla="*/ 0 h 31432"/>
                    <a:gd name="connsiteX2" fmla="*/ 62770 w 62769"/>
                    <a:gd name="connsiteY2" fmla="*/ 31433 h 31432"/>
                    <a:gd name="connsiteX3" fmla="*/ 0 w 62769"/>
                    <a:gd name="connsiteY3" fmla="*/ 31433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31432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31433"/>
                      </a:lnTo>
                      <a:lnTo>
                        <a:pt x="0" y="3143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4" name="Free-form: Shape 73">
                  <a:extLst>
                    <a:ext uri="{FF2B5EF4-FFF2-40B4-BE49-F238E27FC236}">
                      <a16:creationId xmlns:a16="http://schemas.microsoft.com/office/drawing/2014/main" id="{5B5B75FF-C150-3C36-8CBC-1558CE04A76D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219646" cy="9525"/>
                </a:xfrm>
                <a:custGeom>
                  <a:avLst/>
                  <a:gdLst>
                    <a:gd name="connsiteX0" fmla="*/ 0 w 219646"/>
                    <a:gd name="connsiteY0" fmla="*/ 0 h 9525"/>
                    <a:gd name="connsiteX1" fmla="*/ 219647 w 21964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9646" h="9525">
                      <a:moveTo>
                        <a:pt x="0" y="0"/>
                      </a:moveTo>
                      <a:lnTo>
                        <a:pt x="219647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5" name="Free-form: Shape 74">
                  <a:extLst>
                    <a:ext uri="{FF2B5EF4-FFF2-40B4-BE49-F238E27FC236}">
                      <a16:creationId xmlns:a16="http://schemas.microsoft.com/office/drawing/2014/main" id="{5497BA85-99CE-F33A-3748-643A0E342EB9}"/>
                    </a:ext>
                  </a:extLst>
                </p:cNvPr>
                <p:cNvSpPr/>
                <p:nvPr/>
              </p:nvSpPr>
              <p:spPr>
                <a:xfrm>
                  <a:off x="59864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6" name="Free-form: Shape 75">
                  <a:extLst>
                    <a:ext uri="{FF2B5EF4-FFF2-40B4-BE49-F238E27FC236}">
                      <a16:creationId xmlns:a16="http://schemas.microsoft.com/office/drawing/2014/main" id="{45379373-E12D-D3B0-6F5E-E75CD1D29DF5}"/>
                    </a:ext>
                  </a:extLst>
                </p:cNvPr>
                <p:cNvSpPr/>
                <p:nvPr/>
              </p:nvSpPr>
              <p:spPr>
                <a:xfrm>
                  <a:off x="61769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7" name="Free-form: Shape 76">
                  <a:extLst>
                    <a:ext uri="{FF2B5EF4-FFF2-40B4-BE49-F238E27FC236}">
                      <a16:creationId xmlns:a16="http://schemas.microsoft.com/office/drawing/2014/main" id="{25797A09-45E8-F835-A039-2BAC4BBB8CE2}"/>
                    </a:ext>
                  </a:extLst>
                </p:cNvPr>
                <p:cNvSpPr/>
                <p:nvPr/>
              </p:nvSpPr>
              <p:spPr>
                <a:xfrm>
                  <a:off x="608171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8" name="Free-form: Shape 77">
                  <a:extLst>
                    <a:ext uri="{FF2B5EF4-FFF2-40B4-BE49-F238E27FC236}">
                      <a16:creationId xmlns:a16="http://schemas.microsoft.com/office/drawing/2014/main" id="{A881CF7C-1AC1-A334-DF82-9589EC5F0D3B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9" name="Free-form: Shape 78">
                  <a:extLst>
                    <a:ext uri="{FF2B5EF4-FFF2-40B4-BE49-F238E27FC236}">
                      <a16:creationId xmlns:a16="http://schemas.microsoft.com/office/drawing/2014/main" id="{01718816-65C6-FDC4-3C39-88712AB86FAB}"/>
                    </a:ext>
                  </a:extLst>
                </p:cNvPr>
                <p:cNvSpPr/>
                <p:nvPr/>
              </p:nvSpPr>
              <p:spPr>
                <a:xfrm>
                  <a:off x="60150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0" name="Free-form: Shape 79">
                  <a:extLst>
                    <a:ext uri="{FF2B5EF4-FFF2-40B4-BE49-F238E27FC236}">
                      <a16:creationId xmlns:a16="http://schemas.microsoft.com/office/drawing/2014/main" id="{1D5C446E-3C3E-603F-C76A-534BDBCBEC82}"/>
                    </a:ext>
                  </a:extLst>
                </p:cNvPr>
                <p:cNvSpPr/>
                <p:nvPr/>
              </p:nvSpPr>
              <p:spPr>
                <a:xfrm>
                  <a:off x="611028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1" name="Free-form: Shape 80">
                  <a:extLst>
                    <a:ext uri="{FF2B5EF4-FFF2-40B4-BE49-F238E27FC236}">
                      <a16:creationId xmlns:a16="http://schemas.microsoft.com/office/drawing/2014/main" id="{7D67ED89-F200-7887-7EFE-02AB8985411E}"/>
                    </a:ext>
                  </a:extLst>
                </p:cNvPr>
                <p:cNvSpPr/>
                <p:nvPr/>
              </p:nvSpPr>
              <p:spPr>
                <a:xfrm>
                  <a:off x="608171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2" name="Free-form: Shape 81">
                  <a:extLst>
                    <a:ext uri="{FF2B5EF4-FFF2-40B4-BE49-F238E27FC236}">
                      <a16:creationId xmlns:a16="http://schemas.microsoft.com/office/drawing/2014/main" id="{7EF53D47-84CB-1EAC-15EF-97A6D080617F}"/>
                    </a:ext>
                  </a:extLst>
                </p:cNvPr>
                <p:cNvSpPr/>
                <p:nvPr/>
              </p:nvSpPr>
              <p:spPr>
                <a:xfrm>
                  <a:off x="61769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3" name="Free-form: Shape 82">
                  <a:extLst>
                    <a:ext uri="{FF2B5EF4-FFF2-40B4-BE49-F238E27FC236}">
                      <a16:creationId xmlns:a16="http://schemas.microsoft.com/office/drawing/2014/main" id="{B40438D5-F564-26CF-CC80-EEC1F6120561}"/>
                    </a:ext>
                  </a:extLst>
                </p:cNvPr>
                <p:cNvSpPr/>
                <p:nvPr/>
              </p:nvSpPr>
              <p:spPr>
                <a:xfrm>
                  <a:off x="62055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4" name="Free-form: Shape 83">
                  <a:extLst>
                    <a:ext uri="{FF2B5EF4-FFF2-40B4-BE49-F238E27FC236}">
                      <a16:creationId xmlns:a16="http://schemas.microsoft.com/office/drawing/2014/main" id="{FF2AF076-3382-4859-258F-1527BD62ABF8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674" cy="55911"/>
                </a:xfrm>
                <a:custGeom>
                  <a:avLst/>
                  <a:gdLst>
                    <a:gd name="connsiteX0" fmla="*/ 0 w 62674"/>
                    <a:gd name="connsiteY0" fmla="*/ 55912 h 55911"/>
                    <a:gd name="connsiteX1" fmla="*/ 62675 w 62674"/>
                    <a:gd name="connsiteY1" fmla="*/ 0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55911">
                      <a:moveTo>
                        <a:pt x="0" y="55912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5" name="Free-form: Shape 84">
                  <a:extLst>
                    <a:ext uri="{FF2B5EF4-FFF2-40B4-BE49-F238E27FC236}">
                      <a16:creationId xmlns:a16="http://schemas.microsoft.com/office/drawing/2014/main" id="{4511F708-E8DA-B8A5-0F1B-A88823619DCE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674" cy="31432"/>
                </a:xfrm>
                <a:custGeom>
                  <a:avLst/>
                  <a:gdLst>
                    <a:gd name="connsiteX0" fmla="*/ 0 w 62674"/>
                    <a:gd name="connsiteY0" fmla="*/ 31433 h 31432"/>
                    <a:gd name="connsiteX1" fmla="*/ 62675 w 62674"/>
                    <a:gd name="connsiteY1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31432">
                      <a:moveTo>
                        <a:pt x="0" y="31433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7612E99-E64D-D58A-3161-22A0BEA00735}"/>
              </a:ext>
            </a:extLst>
          </p:cNvPr>
          <p:cNvGrpSpPr/>
          <p:nvPr/>
        </p:nvGrpSpPr>
        <p:grpSpPr>
          <a:xfrm>
            <a:off x="8055121" y="1513598"/>
            <a:ext cx="1206909" cy="1678204"/>
            <a:chOff x="3507879" y="4041714"/>
            <a:chExt cx="1206909" cy="1678204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3DEF80FB-9D62-3D4E-08FF-7D229EAB828A}"/>
                </a:ext>
              </a:extLst>
            </p:cNvPr>
            <p:cNvSpPr txBox="1">
              <a:spLocks/>
            </p:cNvSpPr>
            <p:nvPr/>
          </p:nvSpPr>
          <p:spPr>
            <a:xfrm>
              <a:off x="3519520" y="5470619"/>
              <a:ext cx="1195268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ga" sz="1800" b="1" cap="all" dirty="0">
                  <a:solidFill>
                    <a:schemeClr val="accent1"/>
                  </a:solidFill>
                </a:rPr>
                <a:t>Caipiteal</a:t>
              </a: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B6BE3DD1-C0BE-112D-93EE-149EA6C457A8}"/>
                </a:ext>
              </a:extLst>
            </p:cNvPr>
            <p:cNvGrpSpPr/>
            <p:nvPr/>
          </p:nvGrpSpPr>
          <p:grpSpPr>
            <a:xfrm>
              <a:off x="3507879" y="4041714"/>
              <a:ext cx="1195269" cy="1369708"/>
              <a:chOff x="4947305" y="2722221"/>
              <a:chExt cx="1195269" cy="136970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12D9695-56D1-BFE9-6076-CCC788956C47}"/>
                  </a:ext>
                </a:extLst>
              </p:cNvPr>
              <p:cNvSpPr/>
              <p:nvPr/>
            </p:nvSpPr>
            <p:spPr>
              <a:xfrm>
                <a:off x="4947305" y="2896660"/>
                <a:ext cx="1195269" cy="1195269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AFEE079-455D-35BF-FC69-0B9EBC62D19C}"/>
                  </a:ext>
                </a:extLst>
              </p:cNvPr>
              <p:cNvGrpSpPr/>
              <p:nvPr/>
            </p:nvGrpSpPr>
            <p:grpSpPr>
              <a:xfrm>
                <a:off x="5145630" y="2722221"/>
                <a:ext cx="969056" cy="1253939"/>
                <a:chOff x="5421260" y="3105648"/>
                <a:chExt cx="508592" cy="658108"/>
              </a:xfrm>
            </p:grpSpPr>
            <p:sp>
              <p:nvSpPr>
                <p:cNvPr id="90" name="Free-form: Shape 89">
                  <a:extLst>
                    <a:ext uri="{FF2B5EF4-FFF2-40B4-BE49-F238E27FC236}">
                      <a16:creationId xmlns:a16="http://schemas.microsoft.com/office/drawing/2014/main" id="{ABE24B42-E882-EEEE-9199-5A057D3253BB}"/>
                    </a:ext>
                  </a:extLst>
                </p:cNvPr>
                <p:cNvSpPr/>
                <p:nvPr/>
              </p:nvSpPr>
              <p:spPr>
                <a:xfrm>
                  <a:off x="5421260" y="3295664"/>
                  <a:ext cx="387801" cy="462912"/>
                </a:xfrm>
                <a:custGeom>
                  <a:avLst/>
                  <a:gdLst>
                    <a:gd name="connsiteX0" fmla="*/ 320224 w 387801"/>
                    <a:gd name="connsiteY0" fmla="*/ 417469 h 462912"/>
                    <a:gd name="connsiteX1" fmla="*/ 194960 w 387801"/>
                    <a:gd name="connsiteY1" fmla="*/ 462912 h 462912"/>
                    <a:gd name="connsiteX2" fmla="*/ 0 w 387801"/>
                    <a:gd name="connsiteY2" fmla="*/ 267952 h 462912"/>
                    <a:gd name="connsiteX3" fmla="*/ 194960 w 387801"/>
                    <a:gd name="connsiteY3" fmla="*/ 0 h 462912"/>
                    <a:gd name="connsiteX4" fmla="*/ 387801 w 387801"/>
                    <a:gd name="connsiteY4" fmla="*/ 236165 h 462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801" h="462912">
                      <a:moveTo>
                        <a:pt x="320224" y="417469"/>
                      </a:moveTo>
                      <a:cubicBezTo>
                        <a:pt x="286318" y="445959"/>
                        <a:pt x="242758" y="462912"/>
                        <a:pt x="194960" y="462912"/>
                      </a:cubicBezTo>
                      <a:cubicBezTo>
                        <a:pt x="87120" y="462912"/>
                        <a:pt x="0" y="375557"/>
                        <a:pt x="0" y="267952"/>
                      </a:cubicBezTo>
                      <a:cubicBezTo>
                        <a:pt x="0" y="160348"/>
                        <a:pt x="87355" y="0"/>
                        <a:pt x="194960" y="0"/>
                      </a:cubicBezTo>
                      <a:cubicBezTo>
                        <a:pt x="292440" y="0"/>
                        <a:pt x="373438" y="131386"/>
                        <a:pt x="387801" y="236165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1" name="Free-form: Shape 90">
                  <a:extLst>
                    <a:ext uri="{FF2B5EF4-FFF2-40B4-BE49-F238E27FC236}">
                      <a16:creationId xmlns:a16="http://schemas.microsoft.com/office/drawing/2014/main" id="{4754E2A7-AD35-2E6E-7F69-C53FECB1FEA6}"/>
                    </a:ext>
                  </a:extLst>
                </p:cNvPr>
                <p:cNvSpPr/>
                <p:nvPr/>
              </p:nvSpPr>
              <p:spPr>
                <a:xfrm>
                  <a:off x="5543464" y="3247159"/>
                  <a:ext cx="145749" cy="48504"/>
                </a:xfrm>
                <a:custGeom>
                  <a:avLst/>
                  <a:gdLst>
                    <a:gd name="connsiteX0" fmla="*/ 24252 w 145749"/>
                    <a:gd name="connsiteY0" fmla="*/ 48505 h 48504"/>
                    <a:gd name="connsiteX1" fmla="*/ 121497 w 145749"/>
                    <a:gd name="connsiteY1" fmla="*/ 48505 h 48504"/>
                    <a:gd name="connsiteX2" fmla="*/ 145749 w 145749"/>
                    <a:gd name="connsiteY2" fmla="*/ 24252 h 48504"/>
                    <a:gd name="connsiteX3" fmla="*/ 121497 w 145749"/>
                    <a:gd name="connsiteY3" fmla="*/ 0 h 48504"/>
                    <a:gd name="connsiteX4" fmla="*/ 24252 w 145749"/>
                    <a:gd name="connsiteY4" fmla="*/ 0 h 48504"/>
                    <a:gd name="connsiteX5" fmla="*/ 0 w 145749"/>
                    <a:gd name="connsiteY5" fmla="*/ 24252 h 48504"/>
                    <a:gd name="connsiteX6" fmla="*/ 24252 w 145749"/>
                    <a:gd name="connsiteY6" fmla="*/ 48505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49" h="48504">
                      <a:moveTo>
                        <a:pt x="24252" y="48505"/>
                      </a:moveTo>
                      <a:lnTo>
                        <a:pt x="121497" y="48505"/>
                      </a:lnTo>
                      <a:cubicBezTo>
                        <a:pt x="134918" y="48505"/>
                        <a:pt x="145749" y="37673"/>
                        <a:pt x="145749" y="24252"/>
                      </a:cubicBezTo>
                      <a:cubicBezTo>
                        <a:pt x="145749" y="10831"/>
                        <a:pt x="134918" y="0"/>
                        <a:pt x="121497" y="0"/>
                      </a:cubicBezTo>
                      <a:lnTo>
                        <a:pt x="24252" y="0"/>
                      </a:lnTo>
                      <a:cubicBezTo>
                        <a:pt x="10831" y="0"/>
                        <a:pt x="0" y="10831"/>
                        <a:pt x="0" y="24252"/>
                      </a:cubicBezTo>
                      <a:cubicBezTo>
                        <a:pt x="0" y="37673"/>
                        <a:pt x="10831" y="48505"/>
                        <a:pt x="24252" y="48505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2" name="Free-form: Shape 91">
                  <a:extLst>
                    <a:ext uri="{FF2B5EF4-FFF2-40B4-BE49-F238E27FC236}">
                      <a16:creationId xmlns:a16="http://schemas.microsoft.com/office/drawing/2014/main" id="{968275FB-024E-D836-20C6-3DA07D520B61}"/>
                    </a:ext>
                  </a:extLst>
                </p:cNvPr>
                <p:cNvSpPr/>
                <p:nvPr/>
              </p:nvSpPr>
              <p:spPr>
                <a:xfrm>
                  <a:off x="5471649" y="3105648"/>
                  <a:ext cx="289614" cy="57922"/>
                </a:xfrm>
                <a:custGeom>
                  <a:avLst/>
                  <a:gdLst>
                    <a:gd name="connsiteX0" fmla="*/ 8477 w 289614"/>
                    <a:gd name="connsiteY0" fmla="*/ 49446 h 57922"/>
                    <a:gd name="connsiteX1" fmla="*/ 0 w 289614"/>
                    <a:gd name="connsiteY1" fmla="*/ 28961 h 57922"/>
                    <a:gd name="connsiteX2" fmla="*/ 28961 w 289614"/>
                    <a:gd name="connsiteY2" fmla="*/ 0 h 57922"/>
                    <a:gd name="connsiteX3" fmla="*/ 57923 w 289614"/>
                    <a:gd name="connsiteY3" fmla="*/ 28961 h 57922"/>
                    <a:gd name="connsiteX4" fmla="*/ 86884 w 289614"/>
                    <a:gd name="connsiteY4" fmla="*/ 57923 h 57922"/>
                    <a:gd name="connsiteX5" fmla="*/ 115846 w 289614"/>
                    <a:gd name="connsiteY5" fmla="*/ 28961 h 57922"/>
                    <a:gd name="connsiteX6" fmla="*/ 144807 w 289614"/>
                    <a:gd name="connsiteY6" fmla="*/ 0 h 57922"/>
                    <a:gd name="connsiteX7" fmla="*/ 173769 w 289614"/>
                    <a:gd name="connsiteY7" fmla="*/ 28961 h 57922"/>
                    <a:gd name="connsiteX8" fmla="*/ 202730 w 289614"/>
                    <a:gd name="connsiteY8" fmla="*/ 57923 h 57922"/>
                    <a:gd name="connsiteX9" fmla="*/ 231692 w 289614"/>
                    <a:gd name="connsiteY9" fmla="*/ 28961 h 57922"/>
                    <a:gd name="connsiteX10" fmla="*/ 260653 w 289614"/>
                    <a:gd name="connsiteY10" fmla="*/ 0 h 57922"/>
                    <a:gd name="connsiteX11" fmla="*/ 289615 w 289614"/>
                    <a:gd name="connsiteY11" fmla="*/ 28961 h 57922"/>
                    <a:gd name="connsiteX12" fmla="*/ 281138 w 289614"/>
                    <a:gd name="connsiteY12" fmla="*/ 49446 h 57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614" h="57922">
                      <a:moveTo>
                        <a:pt x="8477" y="49446"/>
                      </a:moveTo>
                      <a:cubicBezTo>
                        <a:pt x="3296" y="44266"/>
                        <a:pt x="0" y="36967"/>
                        <a:pt x="0" y="28961"/>
                      </a:cubicBezTo>
                      <a:cubicBezTo>
                        <a:pt x="0" y="12950"/>
                        <a:pt x="12950" y="0"/>
                        <a:pt x="28961" y="0"/>
                      </a:cubicBezTo>
                      <a:cubicBezTo>
                        <a:pt x="44973" y="0"/>
                        <a:pt x="57923" y="12950"/>
                        <a:pt x="57923" y="28961"/>
                      </a:cubicBezTo>
                      <a:cubicBezTo>
                        <a:pt x="57923" y="44973"/>
                        <a:pt x="70873" y="57923"/>
                        <a:pt x="86884" y="57923"/>
                      </a:cubicBezTo>
                      <a:cubicBezTo>
                        <a:pt x="102896" y="57923"/>
                        <a:pt x="115846" y="44973"/>
                        <a:pt x="115846" y="28961"/>
                      </a:cubicBezTo>
                      <a:cubicBezTo>
                        <a:pt x="115846" y="12950"/>
                        <a:pt x="128796" y="0"/>
                        <a:pt x="144807" y="0"/>
                      </a:cubicBezTo>
                      <a:cubicBezTo>
                        <a:pt x="160819" y="0"/>
                        <a:pt x="173769" y="12950"/>
                        <a:pt x="173769" y="28961"/>
                      </a:cubicBezTo>
                      <a:cubicBezTo>
                        <a:pt x="173769" y="44973"/>
                        <a:pt x="186719" y="57923"/>
                        <a:pt x="202730" y="57923"/>
                      </a:cubicBezTo>
                      <a:cubicBezTo>
                        <a:pt x="218742" y="57923"/>
                        <a:pt x="231692" y="44973"/>
                        <a:pt x="231692" y="28961"/>
                      </a:cubicBezTo>
                      <a:cubicBezTo>
                        <a:pt x="231692" y="12950"/>
                        <a:pt x="244642" y="0"/>
                        <a:pt x="260653" y="0"/>
                      </a:cubicBezTo>
                      <a:cubicBezTo>
                        <a:pt x="276664" y="0"/>
                        <a:pt x="289615" y="12950"/>
                        <a:pt x="289615" y="28961"/>
                      </a:cubicBezTo>
                      <a:cubicBezTo>
                        <a:pt x="289615" y="36967"/>
                        <a:pt x="286318" y="44266"/>
                        <a:pt x="281138" y="49446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3" name="Free-form: Shape 92">
                  <a:extLst>
                    <a:ext uri="{FF2B5EF4-FFF2-40B4-BE49-F238E27FC236}">
                      <a16:creationId xmlns:a16="http://schemas.microsoft.com/office/drawing/2014/main" id="{1EBB1B59-FA36-6DDF-9B0A-13ECE0603D3F}"/>
                    </a:ext>
                  </a:extLst>
                </p:cNvPr>
                <p:cNvSpPr/>
                <p:nvPr/>
              </p:nvSpPr>
              <p:spPr>
                <a:xfrm>
                  <a:off x="5480125" y="3155095"/>
                  <a:ext cx="92064" cy="92064"/>
                </a:xfrm>
                <a:custGeom>
                  <a:avLst/>
                  <a:gdLst>
                    <a:gd name="connsiteX0" fmla="*/ 0 w 92064"/>
                    <a:gd name="connsiteY0" fmla="*/ 0 h 92064"/>
                    <a:gd name="connsiteX1" fmla="*/ 92065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0" y="0"/>
                      </a:moveTo>
                      <a:lnTo>
                        <a:pt x="92065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4" name="Free-form: Shape 93">
                  <a:extLst>
                    <a:ext uri="{FF2B5EF4-FFF2-40B4-BE49-F238E27FC236}">
                      <a16:creationId xmlns:a16="http://schemas.microsoft.com/office/drawing/2014/main" id="{D9465D15-49F8-0E86-ACB1-D7DD1E637122}"/>
                    </a:ext>
                  </a:extLst>
                </p:cNvPr>
                <p:cNvSpPr/>
                <p:nvPr/>
              </p:nvSpPr>
              <p:spPr>
                <a:xfrm>
                  <a:off x="5660487" y="3155095"/>
                  <a:ext cx="92064" cy="92064"/>
                </a:xfrm>
                <a:custGeom>
                  <a:avLst/>
                  <a:gdLst>
                    <a:gd name="connsiteX0" fmla="*/ 92065 w 92064"/>
                    <a:gd name="connsiteY0" fmla="*/ 0 h 92064"/>
                    <a:gd name="connsiteX1" fmla="*/ 0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92065" y="0"/>
                      </a:moveTo>
                      <a:lnTo>
                        <a:pt x="0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5" name="Free-form: Shape 94">
                  <a:extLst>
                    <a:ext uri="{FF2B5EF4-FFF2-40B4-BE49-F238E27FC236}">
                      <a16:creationId xmlns:a16="http://schemas.microsoft.com/office/drawing/2014/main" id="{5B57F3C8-6D68-9779-CAA4-E8F8E25A57AA}"/>
                    </a:ext>
                  </a:extLst>
                </p:cNvPr>
                <p:cNvSpPr/>
                <p:nvPr/>
              </p:nvSpPr>
              <p:spPr>
                <a:xfrm>
                  <a:off x="5554059" y="3480028"/>
                  <a:ext cx="124322" cy="167175"/>
                </a:xfrm>
                <a:custGeom>
                  <a:avLst/>
                  <a:gdLst>
                    <a:gd name="connsiteX0" fmla="*/ 124322 w 124322"/>
                    <a:gd name="connsiteY0" fmla="*/ 149516 h 167175"/>
                    <a:gd name="connsiteX1" fmla="*/ 81704 w 124322"/>
                    <a:gd name="connsiteY1" fmla="*/ 167176 h 167175"/>
                    <a:gd name="connsiteX2" fmla="*/ 60278 w 124322"/>
                    <a:gd name="connsiteY2" fmla="*/ 167176 h 167175"/>
                    <a:gd name="connsiteX3" fmla="*/ 17659 w 124322"/>
                    <a:gd name="connsiteY3" fmla="*/ 149516 h 167175"/>
                    <a:gd name="connsiteX4" fmla="*/ 0 w 124322"/>
                    <a:gd name="connsiteY4" fmla="*/ 106898 h 167175"/>
                    <a:gd name="connsiteX5" fmla="*/ 0 w 124322"/>
                    <a:gd name="connsiteY5" fmla="*/ 60277 h 167175"/>
                    <a:gd name="connsiteX6" fmla="*/ 17659 w 124322"/>
                    <a:gd name="connsiteY6" fmla="*/ 17659 h 167175"/>
                    <a:gd name="connsiteX7" fmla="*/ 60278 w 124322"/>
                    <a:gd name="connsiteY7" fmla="*/ 0 h 167175"/>
                    <a:gd name="connsiteX8" fmla="*/ 78643 w 124322"/>
                    <a:gd name="connsiteY8" fmla="*/ 0 h 167175"/>
                    <a:gd name="connsiteX9" fmla="*/ 121261 w 124322"/>
                    <a:gd name="connsiteY9" fmla="*/ 17659 h 16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4322" h="167175">
                      <a:moveTo>
                        <a:pt x="124322" y="149516"/>
                      </a:moveTo>
                      <a:cubicBezTo>
                        <a:pt x="113491" y="160348"/>
                        <a:pt x="98186" y="167176"/>
                        <a:pt x="81704" y="167176"/>
                      </a:cubicBezTo>
                      <a:lnTo>
                        <a:pt x="60278" y="167176"/>
                      </a:lnTo>
                      <a:cubicBezTo>
                        <a:pt x="43560" y="167176"/>
                        <a:pt x="28491" y="160348"/>
                        <a:pt x="17659" y="149516"/>
                      </a:cubicBezTo>
                      <a:cubicBezTo>
                        <a:pt x="6828" y="138685"/>
                        <a:pt x="0" y="123380"/>
                        <a:pt x="0" y="106898"/>
                      </a:cubicBezTo>
                      <a:lnTo>
                        <a:pt x="0" y="60277"/>
                      </a:lnTo>
                      <a:cubicBezTo>
                        <a:pt x="0" y="43560"/>
                        <a:pt x="6828" y="28491"/>
                        <a:pt x="17659" y="17659"/>
                      </a:cubicBezTo>
                      <a:cubicBezTo>
                        <a:pt x="28491" y="6828"/>
                        <a:pt x="43795" y="0"/>
                        <a:pt x="60278" y="0"/>
                      </a:cubicBezTo>
                      <a:lnTo>
                        <a:pt x="78643" y="0"/>
                      </a:lnTo>
                      <a:cubicBezTo>
                        <a:pt x="95361" y="0"/>
                        <a:pt x="110430" y="6828"/>
                        <a:pt x="121261" y="17659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6" name="Free-form: Shape 95">
                  <a:extLst>
                    <a:ext uri="{FF2B5EF4-FFF2-40B4-BE49-F238E27FC236}">
                      <a16:creationId xmlns:a16="http://schemas.microsoft.com/office/drawing/2014/main" id="{25B420DE-ADA0-122E-7ABA-181E6540C7DC}"/>
                    </a:ext>
                  </a:extLst>
                </p:cNvPr>
                <p:cNvSpPr/>
                <p:nvPr/>
              </p:nvSpPr>
              <p:spPr>
                <a:xfrm>
                  <a:off x="5675321" y="3480735"/>
                  <a:ext cx="23545" cy="33435"/>
                </a:xfrm>
                <a:custGeom>
                  <a:avLst/>
                  <a:gdLst>
                    <a:gd name="connsiteX0" fmla="*/ 0 w 23545"/>
                    <a:gd name="connsiteY0" fmla="*/ 0 h 33435"/>
                    <a:gd name="connsiteX1" fmla="*/ 0 w 23545"/>
                    <a:gd name="connsiteY1" fmla="*/ 33435 h 33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545" h="33435">
                      <a:moveTo>
                        <a:pt x="0" y="0"/>
                      </a:moveTo>
                      <a:lnTo>
                        <a:pt x="0" y="3343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7" name="Free-form: Shape 96">
                  <a:extLst>
                    <a:ext uri="{FF2B5EF4-FFF2-40B4-BE49-F238E27FC236}">
                      <a16:creationId xmlns:a16="http://schemas.microsoft.com/office/drawing/2014/main" id="{99F28D32-1C85-F158-BFA1-897233AFE3BC}"/>
                    </a:ext>
                  </a:extLst>
                </p:cNvPr>
                <p:cNvSpPr/>
                <p:nvPr/>
              </p:nvSpPr>
              <p:spPr>
                <a:xfrm>
                  <a:off x="5534045" y="3540306"/>
                  <a:ext cx="109488" cy="23545"/>
                </a:xfrm>
                <a:custGeom>
                  <a:avLst/>
                  <a:gdLst>
                    <a:gd name="connsiteX0" fmla="*/ 0 w 109488"/>
                    <a:gd name="connsiteY0" fmla="*/ 0 h 23545"/>
                    <a:gd name="connsiteX1" fmla="*/ 109488 w 109488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9488" h="23545">
                      <a:moveTo>
                        <a:pt x="0" y="0"/>
                      </a:moveTo>
                      <a:lnTo>
                        <a:pt x="10948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8" name="Free-form: Shape 97">
                  <a:extLst>
                    <a:ext uri="{FF2B5EF4-FFF2-40B4-BE49-F238E27FC236}">
                      <a16:creationId xmlns:a16="http://schemas.microsoft.com/office/drawing/2014/main" id="{31F98654-8F7F-89A0-17AE-A72917ABAFB1}"/>
                    </a:ext>
                  </a:extLst>
                </p:cNvPr>
                <p:cNvSpPr/>
                <p:nvPr/>
              </p:nvSpPr>
              <p:spPr>
                <a:xfrm>
                  <a:off x="5534045" y="3586691"/>
                  <a:ext cx="102895" cy="23545"/>
                </a:xfrm>
                <a:custGeom>
                  <a:avLst/>
                  <a:gdLst>
                    <a:gd name="connsiteX0" fmla="*/ 0 w 102895"/>
                    <a:gd name="connsiteY0" fmla="*/ 0 h 23545"/>
                    <a:gd name="connsiteX1" fmla="*/ 102896 w 102895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895" h="23545">
                      <a:moveTo>
                        <a:pt x="0" y="0"/>
                      </a:moveTo>
                      <a:lnTo>
                        <a:pt x="10289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9" name="Free-form: Shape 98">
                  <a:extLst>
                    <a:ext uri="{FF2B5EF4-FFF2-40B4-BE49-F238E27FC236}">
                      <a16:creationId xmlns:a16="http://schemas.microsoft.com/office/drawing/2014/main" id="{B9A60D53-8170-88B2-526F-3E387FB77978}"/>
                    </a:ext>
                  </a:extLst>
                </p:cNvPr>
                <p:cNvSpPr/>
                <p:nvPr/>
              </p:nvSpPr>
              <p:spPr>
                <a:xfrm>
                  <a:off x="5741485" y="3530416"/>
                  <a:ext cx="188367" cy="60277"/>
                </a:xfrm>
                <a:custGeom>
                  <a:avLst/>
                  <a:gdLst>
                    <a:gd name="connsiteX0" fmla="*/ 188367 w 188367"/>
                    <a:gd name="connsiteY0" fmla="*/ 30139 h 60277"/>
                    <a:gd name="connsiteX1" fmla="*/ 94184 w 188367"/>
                    <a:gd name="connsiteY1" fmla="*/ 60278 h 60277"/>
                    <a:gd name="connsiteX2" fmla="*/ 0 w 188367"/>
                    <a:gd name="connsiteY2" fmla="*/ 30139 h 60277"/>
                    <a:gd name="connsiteX3" fmla="*/ 94184 w 188367"/>
                    <a:gd name="connsiteY3" fmla="*/ 0 h 60277"/>
                    <a:gd name="connsiteX4" fmla="*/ 188367 w 188367"/>
                    <a:gd name="connsiteY4" fmla="*/ 30139 h 60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60277">
                      <a:moveTo>
                        <a:pt x="188367" y="30139"/>
                      </a:moveTo>
                      <a:cubicBezTo>
                        <a:pt x="188367" y="46784"/>
                        <a:pt x="146200" y="60278"/>
                        <a:pt x="94184" y="60278"/>
                      </a:cubicBezTo>
                      <a:cubicBezTo>
                        <a:pt x="42167" y="60278"/>
                        <a:pt x="0" y="46784"/>
                        <a:pt x="0" y="30139"/>
                      </a:cubicBezTo>
                      <a:cubicBezTo>
                        <a:pt x="0" y="13494"/>
                        <a:pt x="42167" y="0"/>
                        <a:pt x="94184" y="0"/>
                      </a:cubicBezTo>
                      <a:cubicBezTo>
                        <a:pt x="146200" y="0"/>
                        <a:pt x="188367" y="13494"/>
                        <a:pt x="188367" y="30139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0" name="Free-form: Shape 99">
                  <a:extLst>
                    <a:ext uri="{FF2B5EF4-FFF2-40B4-BE49-F238E27FC236}">
                      <a16:creationId xmlns:a16="http://schemas.microsoft.com/office/drawing/2014/main" id="{CBE094C1-3FBF-2F7B-847C-BA27686633EF}"/>
                    </a:ext>
                  </a:extLst>
                </p:cNvPr>
                <p:cNvSpPr/>
                <p:nvPr/>
              </p:nvSpPr>
              <p:spPr>
                <a:xfrm>
                  <a:off x="5741249" y="3560555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1" name="Free-form: Shape 100">
                  <a:extLst>
                    <a:ext uri="{FF2B5EF4-FFF2-40B4-BE49-F238E27FC236}">
                      <a16:creationId xmlns:a16="http://schemas.microsoft.com/office/drawing/2014/main" id="{D565BA06-72C6-12EA-21F5-DE0B957D41E0}"/>
                    </a:ext>
                  </a:extLst>
                </p:cNvPr>
                <p:cNvSpPr/>
                <p:nvPr/>
              </p:nvSpPr>
              <p:spPr>
                <a:xfrm>
                  <a:off x="5741249" y="3618243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2" name="Free-form: Shape 101">
                  <a:extLst>
                    <a:ext uri="{FF2B5EF4-FFF2-40B4-BE49-F238E27FC236}">
                      <a16:creationId xmlns:a16="http://schemas.microsoft.com/office/drawing/2014/main" id="{23D548B1-990F-7D32-361C-533AA0162BA5}"/>
                    </a:ext>
                  </a:extLst>
                </p:cNvPr>
                <p:cNvSpPr/>
                <p:nvPr/>
              </p:nvSpPr>
              <p:spPr>
                <a:xfrm>
                  <a:off x="5741249" y="3675930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49B822D-45C4-D169-7B37-382FA931A9FF}"/>
              </a:ext>
            </a:extLst>
          </p:cNvPr>
          <p:cNvGrpSpPr/>
          <p:nvPr/>
        </p:nvGrpSpPr>
        <p:grpSpPr>
          <a:xfrm>
            <a:off x="8045115" y="4325997"/>
            <a:ext cx="1384822" cy="1680117"/>
            <a:chOff x="5984235" y="3519564"/>
            <a:chExt cx="1384822" cy="1680117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3569FF27-76F7-104D-F89B-7192EC5161A3}"/>
                </a:ext>
              </a:extLst>
            </p:cNvPr>
            <p:cNvSpPr txBox="1">
              <a:spLocks/>
            </p:cNvSpPr>
            <p:nvPr/>
          </p:nvSpPr>
          <p:spPr>
            <a:xfrm>
              <a:off x="6074822" y="4950382"/>
              <a:ext cx="1203648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ga" sz="1800" b="1" cap="all">
                  <a:solidFill>
                    <a:schemeClr val="accent1"/>
                  </a:solidFill>
                </a:rPr>
                <a:t>Seirbhísí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681736A-5B5F-164B-706B-8AF299EAAF6A}"/>
                </a:ext>
              </a:extLst>
            </p:cNvPr>
            <p:cNvSpPr/>
            <p:nvPr/>
          </p:nvSpPr>
          <p:spPr>
            <a:xfrm>
              <a:off x="6090782" y="3632224"/>
              <a:ext cx="1195268" cy="119526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D9FE5BE-BC25-F77E-07B7-A9281FA4B19C}"/>
                </a:ext>
              </a:extLst>
            </p:cNvPr>
            <p:cNvGrpSpPr/>
            <p:nvPr/>
          </p:nvGrpSpPr>
          <p:grpSpPr>
            <a:xfrm>
              <a:off x="5984235" y="3519564"/>
              <a:ext cx="1384822" cy="1320142"/>
              <a:chOff x="5935979" y="3276599"/>
              <a:chExt cx="318034" cy="303180"/>
            </a:xfrm>
          </p:grpSpPr>
          <p:sp>
            <p:nvSpPr>
              <p:cNvPr id="107" name="Free-form: Shape 106">
                <a:extLst>
                  <a:ext uri="{FF2B5EF4-FFF2-40B4-BE49-F238E27FC236}">
                    <a16:creationId xmlns:a16="http://schemas.microsoft.com/office/drawing/2014/main" id="{9BE1F945-D7F2-298E-318B-783274CB132D}"/>
                  </a:ext>
                </a:extLst>
              </p:cNvPr>
              <p:cNvSpPr/>
              <p:nvPr/>
            </p:nvSpPr>
            <p:spPr>
              <a:xfrm>
                <a:off x="5976746" y="3431761"/>
                <a:ext cx="182975" cy="57816"/>
              </a:xfrm>
              <a:custGeom>
                <a:avLst/>
                <a:gdLst>
                  <a:gd name="connsiteX0" fmla="*/ 114681 w 182975"/>
                  <a:gd name="connsiteY0" fmla="*/ 57817 h 57816"/>
                  <a:gd name="connsiteX1" fmla="*/ 162878 w 182975"/>
                  <a:gd name="connsiteY1" fmla="*/ 57817 h 57816"/>
                  <a:gd name="connsiteX2" fmla="*/ 182975 w 182975"/>
                  <a:gd name="connsiteY2" fmla="*/ 37719 h 57816"/>
                  <a:gd name="connsiteX3" fmla="*/ 162878 w 182975"/>
                  <a:gd name="connsiteY3" fmla="*/ 17621 h 57816"/>
                  <a:gd name="connsiteX4" fmla="*/ 114681 w 182975"/>
                  <a:gd name="connsiteY4" fmla="*/ 17621 h 57816"/>
                  <a:gd name="connsiteX5" fmla="*/ 72200 w 182975"/>
                  <a:gd name="connsiteY5" fmla="*/ 0 h 57816"/>
                  <a:gd name="connsiteX6" fmla="*/ 29718 w 182975"/>
                  <a:gd name="connsiteY6" fmla="*/ 17621 h 57816"/>
                  <a:gd name="connsiteX7" fmla="*/ 0 w 182975"/>
                  <a:gd name="connsiteY7" fmla="*/ 47339 h 5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2975" h="57816">
                    <a:moveTo>
                      <a:pt x="114681" y="57817"/>
                    </a:moveTo>
                    <a:lnTo>
                      <a:pt x="162878" y="57817"/>
                    </a:lnTo>
                    <a:cubicBezTo>
                      <a:pt x="174022" y="57817"/>
                      <a:pt x="182975" y="48768"/>
                      <a:pt x="182975" y="37719"/>
                    </a:cubicBezTo>
                    <a:cubicBezTo>
                      <a:pt x="182975" y="26670"/>
                      <a:pt x="173927" y="17621"/>
                      <a:pt x="162878" y="17621"/>
                    </a:cubicBezTo>
                    <a:lnTo>
                      <a:pt x="114681" y="17621"/>
                    </a:lnTo>
                    <a:cubicBezTo>
                      <a:pt x="103823" y="6763"/>
                      <a:pt x="88773" y="0"/>
                      <a:pt x="72200" y="0"/>
                    </a:cubicBezTo>
                    <a:cubicBezTo>
                      <a:pt x="55626" y="0"/>
                      <a:pt x="40576" y="6763"/>
                      <a:pt x="29718" y="17621"/>
                    </a:cubicBezTo>
                    <a:lnTo>
                      <a:pt x="0" y="47339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107">
                <a:extLst>
                  <a:ext uri="{FF2B5EF4-FFF2-40B4-BE49-F238E27FC236}">
                    <a16:creationId xmlns:a16="http://schemas.microsoft.com/office/drawing/2014/main" id="{86E9FC87-CD0B-5B83-802C-F2BE5EFC6CAE}"/>
                  </a:ext>
                </a:extLst>
              </p:cNvPr>
              <p:cNvSpPr/>
              <p:nvPr/>
            </p:nvSpPr>
            <p:spPr>
              <a:xfrm>
                <a:off x="6034658" y="3426518"/>
                <a:ext cx="219355" cy="112399"/>
              </a:xfrm>
              <a:custGeom>
                <a:avLst/>
                <a:gdLst>
                  <a:gd name="connsiteX0" fmla="*/ 125063 w 219355"/>
                  <a:gd name="connsiteY0" fmla="*/ 37248 h 112399"/>
                  <a:gd name="connsiteX1" fmla="*/ 162878 w 219355"/>
                  <a:gd name="connsiteY1" fmla="*/ 18388 h 112399"/>
                  <a:gd name="connsiteX2" fmla="*/ 190119 w 219355"/>
                  <a:gd name="connsiteY2" fmla="*/ 2005 h 112399"/>
                  <a:gd name="connsiteX3" fmla="*/ 217741 w 219355"/>
                  <a:gd name="connsiteY3" fmla="*/ 10768 h 112399"/>
                  <a:gd name="connsiteX4" fmla="*/ 215265 w 219355"/>
                  <a:gd name="connsiteY4" fmla="*/ 18579 h 112399"/>
                  <a:gd name="connsiteX5" fmla="*/ 131445 w 219355"/>
                  <a:gd name="connsiteY5" fmla="*/ 94969 h 112399"/>
                  <a:gd name="connsiteX6" fmla="*/ 104965 w 219355"/>
                  <a:gd name="connsiteY6" fmla="*/ 103351 h 112399"/>
                  <a:gd name="connsiteX7" fmla="*/ 9049 w 219355"/>
                  <a:gd name="connsiteY7" fmla="*/ 103351 h 112399"/>
                  <a:gd name="connsiteX8" fmla="*/ 0 w 219355"/>
                  <a:gd name="connsiteY8" fmla="*/ 112400 h 11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355" h="112399">
                    <a:moveTo>
                      <a:pt x="125063" y="37248"/>
                    </a:moveTo>
                    <a:lnTo>
                      <a:pt x="162878" y="18388"/>
                    </a:lnTo>
                    <a:cubicBezTo>
                      <a:pt x="162878" y="18388"/>
                      <a:pt x="185071" y="4577"/>
                      <a:pt x="190119" y="2005"/>
                    </a:cubicBezTo>
                    <a:cubicBezTo>
                      <a:pt x="195167" y="-567"/>
                      <a:pt x="201168" y="-3043"/>
                      <a:pt x="217741" y="10768"/>
                    </a:cubicBezTo>
                    <a:cubicBezTo>
                      <a:pt x="221552" y="13911"/>
                      <a:pt x="217741" y="16293"/>
                      <a:pt x="215265" y="18579"/>
                    </a:cubicBezTo>
                    <a:cubicBezTo>
                      <a:pt x="212789" y="20865"/>
                      <a:pt x="137350" y="90207"/>
                      <a:pt x="131445" y="94969"/>
                    </a:cubicBezTo>
                    <a:cubicBezTo>
                      <a:pt x="125539" y="99732"/>
                      <a:pt x="113919" y="103351"/>
                      <a:pt x="104965" y="103351"/>
                    </a:cubicBezTo>
                    <a:lnTo>
                      <a:pt x="9049" y="103351"/>
                    </a:lnTo>
                    <a:lnTo>
                      <a:pt x="0" y="112400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108">
                <a:extLst>
                  <a:ext uri="{FF2B5EF4-FFF2-40B4-BE49-F238E27FC236}">
                    <a16:creationId xmlns:a16="http://schemas.microsoft.com/office/drawing/2014/main" id="{5A68E73C-50B5-7C27-7A50-311DD6F8897D}"/>
                  </a:ext>
                </a:extLst>
              </p:cNvPr>
              <p:cNvSpPr/>
              <p:nvPr/>
            </p:nvSpPr>
            <p:spPr>
              <a:xfrm>
                <a:off x="5935979" y="3462622"/>
                <a:ext cx="115061" cy="117157"/>
              </a:xfrm>
              <a:custGeom>
                <a:avLst/>
                <a:gdLst>
                  <a:gd name="connsiteX0" fmla="*/ 115062 w 115061"/>
                  <a:gd name="connsiteY0" fmla="*/ 92869 h 117157"/>
                  <a:gd name="connsiteX1" fmla="*/ 24289 w 115061"/>
                  <a:gd name="connsiteY1" fmla="*/ 0 h 117157"/>
                  <a:gd name="connsiteX2" fmla="*/ 0 w 115061"/>
                  <a:gd name="connsiteY2" fmla="*/ 24289 h 117157"/>
                  <a:gd name="connsiteX3" fmla="*/ 90773 w 115061"/>
                  <a:gd name="connsiteY3" fmla="*/ 117158 h 117157"/>
                  <a:gd name="connsiteX4" fmla="*/ 115062 w 115061"/>
                  <a:gd name="connsiteY4" fmla="*/ 92869 h 11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61" h="117157">
                    <a:moveTo>
                      <a:pt x="115062" y="92869"/>
                    </a:moveTo>
                    <a:lnTo>
                      <a:pt x="24289" y="0"/>
                    </a:lnTo>
                    <a:lnTo>
                      <a:pt x="0" y="24289"/>
                    </a:lnTo>
                    <a:lnTo>
                      <a:pt x="90773" y="117158"/>
                    </a:lnTo>
                    <a:lnTo>
                      <a:pt x="115062" y="92869"/>
                    </a:lnTo>
                    <a:close/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109">
                <a:extLst>
                  <a:ext uri="{FF2B5EF4-FFF2-40B4-BE49-F238E27FC236}">
                    <a16:creationId xmlns:a16="http://schemas.microsoft.com/office/drawing/2014/main" id="{F491C378-0CB7-DA47-4008-72E48136E24A}"/>
                  </a:ext>
                </a:extLst>
              </p:cNvPr>
              <p:cNvSpPr/>
              <p:nvPr/>
            </p:nvSpPr>
            <p:spPr>
              <a:xfrm>
                <a:off x="6065614" y="3276599"/>
                <a:ext cx="142398" cy="146589"/>
              </a:xfrm>
              <a:custGeom>
                <a:avLst/>
                <a:gdLst>
                  <a:gd name="connsiteX0" fmla="*/ 128587 w 142398"/>
                  <a:gd name="connsiteY0" fmla="*/ 73343 h 146589"/>
                  <a:gd name="connsiteX1" fmla="*/ 126492 w 142398"/>
                  <a:gd name="connsiteY1" fmla="*/ 58865 h 146589"/>
                  <a:gd name="connsiteX2" fmla="*/ 142208 w 142398"/>
                  <a:gd name="connsiteY2" fmla="*/ 49720 h 146589"/>
                  <a:gd name="connsiteX3" fmla="*/ 126968 w 142398"/>
                  <a:gd name="connsiteY3" fmla="*/ 23432 h 146589"/>
                  <a:gd name="connsiteX4" fmla="*/ 111347 w 142398"/>
                  <a:gd name="connsiteY4" fmla="*/ 32480 h 146589"/>
                  <a:gd name="connsiteX5" fmla="*/ 86297 w 142398"/>
                  <a:gd name="connsiteY5" fmla="*/ 18193 h 146589"/>
                  <a:gd name="connsiteX6" fmla="*/ 86297 w 142398"/>
                  <a:gd name="connsiteY6" fmla="*/ 0 h 146589"/>
                  <a:gd name="connsiteX7" fmla="*/ 55912 w 142398"/>
                  <a:gd name="connsiteY7" fmla="*/ 0 h 146589"/>
                  <a:gd name="connsiteX8" fmla="*/ 55912 w 142398"/>
                  <a:gd name="connsiteY8" fmla="*/ 18288 h 146589"/>
                  <a:gd name="connsiteX9" fmla="*/ 30861 w 142398"/>
                  <a:gd name="connsiteY9" fmla="*/ 32576 h 146589"/>
                  <a:gd name="connsiteX10" fmla="*/ 15240 w 142398"/>
                  <a:gd name="connsiteY10" fmla="*/ 23527 h 146589"/>
                  <a:gd name="connsiteX11" fmla="*/ 0 w 142398"/>
                  <a:gd name="connsiteY11" fmla="*/ 49816 h 146589"/>
                  <a:gd name="connsiteX12" fmla="*/ 15811 w 142398"/>
                  <a:gd name="connsiteY12" fmla="*/ 58960 h 146589"/>
                  <a:gd name="connsiteX13" fmla="*/ 13716 w 142398"/>
                  <a:gd name="connsiteY13" fmla="*/ 73343 h 146589"/>
                  <a:gd name="connsiteX14" fmla="*/ 15811 w 142398"/>
                  <a:gd name="connsiteY14" fmla="*/ 87725 h 146589"/>
                  <a:gd name="connsiteX15" fmla="*/ 0 w 142398"/>
                  <a:gd name="connsiteY15" fmla="*/ 96869 h 146589"/>
                  <a:gd name="connsiteX16" fmla="*/ 15240 w 142398"/>
                  <a:gd name="connsiteY16" fmla="*/ 123158 h 146589"/>
                  <a:gd name="connsiteX17" fmla="*/ 30861 w 142398"/>
                  <a:gd name="connsiteY17" fmla="*/ 114109 h 146589"/>
                  <a:gd name="connsiteX18" fmla="*/ 56007 w 142398"/>
                  <a:gd name="connsiteY18" fmla="*/ 128397 h 146589"/>
                  <a:gd name="connsiteX19" fmla="*/ 56007 w 142398"/>
                  <a:gd name="connsiteY19" fmla="*/ 146590 h 146589"/>
                  <a:gd name="connsiteX20" fmla="*/ 86392 w 142398"/>
                  <a:gd name="connsiteY20" fmla="*/ 146590 h 146589"/>
                  <a:gd name="connsiteX21" fmla="*/ 86392 w 142398"/>
                  <a:gd name="connsiteY21" fmla="*/ 128397 h 146589"/>
                  <a:gd name="connsiteX22" fmla="*/ 111538 w 142398"/>
                  <a:gd name="connsiteY22" fmla="*/ 114109 h 146589"/>
                  <a:gd name="connsiteX23" fmla="*/ 127159 w 142398"/>
                  <a:gd name="connsiteY23" fmla="*/ 123158 h 146589"/>
                  <a:gd name="connsiteX24" fmla="*/ 142399 w 142398"/>
                  <a:gd name="connsiteY24" fmla="*/ 96869 h 146589"/>
                  <a:gd name="connsiteX25" fmla="*/ 126683 w 142398"/>
                  <a:gd name="connsiteY25" fmla="*/ 87725 h 146589"/>
                  <a:gd name="connsiteX26" fmla="*/ 128778 w 142398"/>
                  <a:gd name="connsiteY26" fmla="*/ 73343 h 146589"/>
                  <a:gd name="connsiteX27" fmla="*/ 90297 w 142398"/>
                  <a:gd name="connsiteY27" fmla="*/ 92488 h 146589"/>
                  <a:gd name="connsiteX28" fmla="*/ 90297 w 142398"/>
                  <a:gd name="connsiteY28" fmla="*/ 54293 h 146589"/>
                  <a:gd name="connsiteX29" fmla="*/ 52102 w 142398"/>
                  <a:gd name="connsiteY29" fmla="*/ 54293 h 14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2398" h="146589">
                    <a:moveTo>
                      <a:pt x="128587" y="73343"/>
                    </a:moveTo>
                    <a:cubicBezTo>
                      <a:pt x="128587" y="68294"/>
                      <a:pt x="127730" y="63532"/>
                      <a:pt x="126492" y="58865"/>
                    </a:cubicBezTo>
                    <a:lnTo>
                      <a:pt x="142208" y="49720"/>
                    </a:lnTo>
                    <a:lnTo>
                      <a:pt x="126968" y="23432"/>
                    </a:lnTo>
                    <a:lnTo>
                      <a:pt x="111347" y="32480"/>
                    </a:lnTo>
                    <a:cubicBezTo>
                      <a:pt x="104489" y="25718"/>
                      <a:pt x="95822" y="20860"/>
                      <a:pt x="86297" y="18193"/>
                    </a:cubicBezTo>
                    <a:lnTo>
                      <a:pt x="86297" y="0"/>
                    </a:lnTo>
                    <a:lnTo>
                      <a:pt x="55912" y="0"/>
                    </a:lnTo>
                    <a:lnTo>
                      <a:pt x="55912" y="18288"/>
                    </a:lnTo>
                    <a:cubicBezTo>
                      <a:pt x="46387" y="20955"/>
                      <a:pt x="37719" y="25813"/>
                      <a:pt x="30861" y="32576"/>
                    </a:cubicBezTo>
                    <a:lnTo>
                      <a:pt x="15240" y="23527"/>
                    </a:lnTo>
                    <a:lnTo>
                      <a:pt x="0" y="49816"/>
                    </a:lnTo>
                    <a:lnTo>
                      <a:pt x="15811" y="58960"/>
                    </a:lnTo>
                    <a:cubicBezTo>
                      <a:pt x="14573" y="63627"/>
                      <a:pt x="13716" y="68390"/>
                      <a:pt x="13716" y="73343"/>
                    </a:cubicBezTo>
                    <a:cubicBezTo>
                      <a:pt x="13716" y="78296"/>
                      <a:pt x="14573" y="83153"/>
                      <a:pt x="15811" y="87725"/>
                    </a:cubicBezTo>
                    <a:lnTo>
                      <a:pt x="0" y="96869"/>
                    </a:lnTo>
                    <a:lnTo>
                      <a:pt x="15240" y="123158"/>
                    </a:lnTo>
                    <a:lnTo>
                      <a:pt x="30861" y="114109"/>
                    </a:lnTo>
                    <a:cubicBezTo>
                      <a:pt x="37719" y="120872"/>
                      <a:pt x="46387" y="125730"/>
                      <a:pt x="56007" y="128397"/>
                    </a:cubicBezTo>
                    <a:lnTo>
                      <a:pt x="56007" y="146590"/>
                    </a:lnTo>
                    <a:lnTo>
                      <a:pt x="86392" y="146590"/>
                    </a:lnTo>
                    <a:lnTo>
                      <a:pt x="86392" y="128397"/>
                    </a:lnTo>
                    <a:cubicBezTo>
                      <a:pt x="96012" y="125730"/>
                      <a:pt x="104585" y="120872"/>
                      <a:pt x="111538" y="114109"/>
                    </a:cubicBezTo>
                    <a:lnTo>
                      <a:pt x="127159" y="123158"/>
                    </a:lnTo>
                    <a:lnTo>
                      <a:pt x="142399" y="96869"/>
                    </a:lnTo>
                    <a:lnTo>
                      <a:pt x="126683" y="87725"/>
                    </a:lnTo>
                    <a:cubicBezTo>
                      <a:pt x="127921" y="83058"/>
                      <a:pt x="128778" y="78296"/>
                      <a:pt x="128778" y="73343"/>
                    </a:cubicBezTo>
                    <a:close/>
                    <a:moveTo>
                      <a:pt x="90297" y="92488"/>
                    </a:moveTo>
                    <a:cubicBezTo>
                      <a:pt x="100870" y="81915"/>
                      <a:pt x="100870" y="64865"/>
                      <a:pt x="90297" y="54293"/>
                    </a:cubicBezTo>
                    <a:cubicBezTo>
                      <a:pt x="79724" y="43720"/>
                      <a:pt x="62674" y="43720"/>
                      <a:pt x="52102" y="54293"/>
                    </a:cubicBezTo>
                  </a:path>
                </a:pathLst>
              </a:custGeom>
              <a:noFill/>
              <a:ln w="317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FF0C5A6-94D9-A0E8-27F0-E721D7D6E6DE}"/>
              </a:ext>
            </a:extLst>
          </p:cNvPr>
          <p:cNvGrpSpPr/>
          <p:nvPr/>
        </p:nvGrpSpPr>
        <p:grpSpPr>
          <a:xfrm>
            <a:off x="2291674" y="4385935"/>
            <a:ext cx="1539079" cy="1620179"/>
            <a:chOff x="8220929" y="4040542"/>
            <a:chExt cx="1539079" cy="1620179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3D8BCA68-1E83-A3A2-286C-847AEB747F21}"/>
                </a:ext>
              </a:extLst>
            </p:cNvPr>
            <p:cNvSpPr txBox="1">
              <a:spLocks/>
            </p:cNvSpPr>
            <p:nvPr/>
          </p:nvSpPr>
          <p:spPr>
            <a:xfrm>
              <a:off x="8432131" y="5411422"/>
              <a:ext cx="111667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ga" sz="1800" b="1" cap="all">
                  <a:solidFill>
                    <a:schemeClr val="accent1"/>
                  </a:solidFill>
                </a:rPr>
                <a:t>Daoine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EC8FFE94-DDEF-5A13-1D64-7CFC1652F046}"/>
                </a:ext>
              </a:extLst>
            </p:cNvPr>
            <p:cNvGrpSpPr/>
            <p:nvPr/>
          </p:nvGrpSpPr>
          <p:grpSpPr>
            <a:xfrm>
              <a:off x="8220929" y="4040542"/>
              <a:ext cx="1539079" cy="1270124"/>
              <a:chOff x="7362030" y="4778717"/>
              <a:chExt cx="1539079" cy="1270124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A990F6F-93FD-3769-3811-E2E08807F25B}"/>
                  </a:ext>
                </a:extLst>
              </p:cNvPr>
              <p:cNvSpPr/>
              <p:nvPr/>
            </p:nvSpPr>
            <p:spPr>
              <a:xfrm>
                <a:off x="7572273" y="4853573"/>
                <a:ext cx="1195268" cy="119526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8DD69E8-94AF-DC8D-C6A9-A00C4B26BD6A}"/>
                  </a:ext>
                </a:extLst>
              </p:cNvPr>
              <p:cNvGrpSpPr/>
              <p:nvPr/>
            </p:nvGrpSpPr>
            <p:grpSpPr>
              <a:xfrm>
                <a:off x="7362030" y="4778717"/>
                <a:ext cx="1539079" cy="1170927"/>
                <a:chOff x="6919456" y="4776821"/>
                <a:chExt cx="971056" cy="738776"/>
              </a:xfrm>
            </p:grpSpPr>
            <p:sp>
              <p:nvSpPr>
                <p:cNvPr id="122" name="Free-form: Shape 121">
                  <a:extLst>
                    <a:ext uri="{FF2B5EF4-FFF2-40B4-BE49-F238E27FC236}">
                      <a16:creationId xmlns:a16="http://schemas.microsoft.com/office/drawing/2014/main" id="{9D8CD66F-C4FB-89E8-80A6-1CF98D2D06D6}"/>
                    </a:ext>
                  </a:extLst>
                </p:cNvPr>
                <p:cNvSpPr/>
                <p:nvPr/>
              </p:nvSpPr>
              <p:spPr>
                <a:xfrm>
                  <a:off x="7422008" y="4776821"/>
                  <a:ext cx="126879" cy="161928"/>
                </a:xfrm>
                <a:custGeom>
                  <a:avLst/>
                  <a:gdLst>
                    <a:gd name="connsiteX0" fmla="*/ 608 w 126879"/>
                    <a:gd name="connsiteY0" fmla="*/ 92932 h 161928"/>
                    <a:gd name="connsiteX1" fmla="*/ 52113 w 126879"/>
                    <a:gd name="connsiteY1" fmla="*/ 161321 h 161928"/>
                    <a:gd name="connsiteX2" fmla="*/ 120501 w 126879"/>
                    <a:gd name="connsiteY2" fmla="*/ 109816 h 161928"/>
                    <a:gd name="connsiteX3" fmla="*/ 126272 w 126879"/>
                    <a:gd name="connsiteY3" fmla="*/ 68996 h 161928"/>
                    <a:gd name="connsiteX4" fmla="*/ 74767 w 126879"/>
                    <a:gd name="connsiteY4" fmla="*/ 608 h 161928"/>
                    <a:gd name="connsiteX5" fmla="*/ 6378 w 126879"/>
                    <a:gd name="connsiteY5" fmla="*/ 52113 h 161928"/>
                    <a:gd name="connsiteX6" fmla="*/ 608 w 126879"/>
                    <a:gd name="connsiteY6" fmla="*/ 92932 h 161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879" h="161928">
                      <a:moveTo>
                        <a:pt x="608" y="92932"/>
                      </a:moveTo>
                      <a:cubicBezTo>
                        <a:pt x="-4094" y="126058"/>
                        <a:pt x="18987" y="156619"/>
                        <a:pt x="52113" y="161321"/>
                      </a:cubicBezTo>
                      <a:cubicBezTo>
                        <a:pt x="85239" y="166023"/>
                        <a:pt x="115800" y="142941"/>
                        <a:pt x="120501" y="109816"/>
                      </a:cubicBezTo>
                      <a:lnTo>
                        <a:pt x="126272" y="68996"/>
                      </a:lnTo>
                      <a:cubicBezTo>
                        <a:pt x="130973" y="35871"/>
                        <a:pt x="107892" y="5310"/>
                        <a:pt x="74767" y="608"/>
                      </a:cubicBezTo>
                      <a:cubicBezTo>
                        <a:pt x="41641" y="-4094"/>
                        <a:pt x="11080" y="18987"/>
                        <a:pt x="6378" y="52113"/>
                      </a:cubicBezTo>
                      <a:lnTo>
                        <a:pt x="608" y="9293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3" name="Free-form: Shape 122">
                  <a:extLst>
                    <a:ext uri="{FF2B5EF4-FFF2-40B4-BE49-F238E27FC236}">
                      <a16:creationId xmlns:a16="http://schemas.microsoft.com/office/drawing/2014/main" id="{033F467B-8BEB-45A0-C395-76137728FAA2}"/>
                    </a:ext>
                  </a:extLst>
                </p:cNvPr>
                <p:cNvSpPr/>
                <p:nvPr/>
              </p:nvSpPr>
              <p:spPr>
                <a:xfrm>
                  <a:off x="7265750" y="4963385"/>
                  <a:ext cx="194052" cy="107473"/>
                </a:xfrm>
                <a:custGeom>
                  <a:avLst/>
                  <a:gdLst>
                    <a:gd name="connsiteX0" fmla="*/ 194052 w 194052"/>
                    <a:gd name="connsiteY0" fmla="*/ 2326 h 107473"/>
                    <a:gd name="connsiteX1" fmla="*/ 148959 w 194052"/>
                    <a:gd name="connsiteY1" fmla="*/ 4464 h 107473"/>
                    <a:gd name="connsiteX2" fmla="*/ 131648 w 194052"/>
                    <a:gd name="connsiteY2" fmla="*/ 14722 h 107473"/>
                    <a:gd name="connsiteX3" fmla="*/ 0 w 194052"/>
                    <a:gd name="connsiteY3" fmla="*/ 107474 h 107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052" h="107473">
                      <a:moveTo>
                        <a:pt x="194052" y="2326"/>
                      </a:moveTo>
                      <a:cubicBezTo>
                        <a:pt x="178451" y="-1520"/>
                        <a:pt x="163064" y="-452"/>
                        <a:pt x="148959" y="4464"/>
                      </a:cubicBezTo>
                      <a:cubicBezTo>
                        <a:pt x="148959" y="4464"/>
                        <a:pt x="140410" y="8524"/>
                        <a:pt x="131648" y="14722"/>
                      </a:cubicBezTo>
                      <a:lnTo>
                        <a:pt x="0" y="1074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4" name="Free-form: Shape 123">
                  <a:extLst>
                    <a:ext uri="{FF2B5EF4-FFF2-40B4-BE49-F238E27FC236}">
                      <a16:creationId xmlns:a16="http://schemas.microsoft.com/office/drawing/2014/main" id="{F6F0B87A-8394-F4AF-7900-8ED576E4AE99}"/>
                    </a:ext>
                  </a:extLst>
                </p:cNvPr>
                <p:cNvSpPr/>
                <p:nvPr/>
              </p:nvSpPr>
              <p:spPr>
                <a:xfrm>
                  <a:off x="7494637" y="5043289"/>
                  <a:ext cx="29706" cy="175459"/>
                </a:xfrm>
                <a:custGeom>
                  <a:avLst/>
                  <a:gdLst>
                    <a:gd name="connsiteX0" fmla="*/ 0 w 29706"/>
                    <a:gd name="connsiteY0" fmla="*/ 175459 h 175459"/>
                    <a:gd name="connsiteX1" fmla="*/ 29706 w 29706"/>
                    <a:gd name="connsiteY1" fmla="*/ 0 h 175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706" h="175459">
                      <a:moveTo>
                        <a:pt x="0" y="175459"/>
                      </a:moveTo>
                      <a:lnTo>
                        <a:pt x="2970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5" name="Free-form: Shape 124">
                  <a:extLst>
                    <a:ext uri="{FF2B5EF4-FFF2-40B4-BE49-F238E27FC236}">
                      <a16:creationId xmlns:a16="http://schemas.microsoft.com/office/drawing/2014/main" id="{FE59472D-8A42-4E34-4E5D-ECEC78BC22C1}"/>
                    </a:ext>
                  </a:extLst>
                </p:cNvPr>
                <p:cNvSpPr/>
                <p:nvPr/>
              </p:nvSpPr>
              <p:spPr>
                <a:xfrm>
                  <a:off x="7362776" y="5083681"/>
                  <a:ext cx="4915" cy="124808"/>
                </a:xfrm>
                <a:custGeom>
                  <a:avLst/>
                  <a:gdLst>
                    <a:gd name="connsiteX0" fmla="*/ 0 w 4915"/>
                    <a:gd name="connsiteY0" fmla="*/ 124809 h 124808"/>
                    <a:gd name="connsiteX1" fmla="*/ 4915 w 4915"/>
                    <a:gd name="connsiteY1" fmla="*/ 0 h 124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15" h="124808">
                      <a:moveTo>
                        <a:pt x="0" y="124809"/>
                      </a:moveTo>
                      <a:lnTo>
                        <a:pt x="491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6" name="Free-form: Shape 125">
                  <a:extLst>
                    <a:ext uri="{FF2B5EF4-FFF2-40B4-BE49-F238E27FC236}">
                      <a16:creationId xmlns:a16="http://schemas.microsoft.com/office/drawing/2014/main" id="{A05F284E-91CB-AD63-8ECD-72AC3943B9D6}"/>
                    </a:ext>
                  </a:extLst>
                </p:cNvPr>
                <p:cNvSpPr/>
                <p:nvPr/>
              </p:nvSpPr>
              <p:spPr>
                <a:xfrm>
                  <a:off x="7577345" y="5101847"/>
                  <a:ext cx="97721" cy="87463"/>
                </a:xfrm>
                <a:custGeom>
                  <a:avLst/>
                  <a:gdLst>
                    <a:gd name="connsiteX0" fmla="*/ 67106 w 97721"/>
                    <a:gd name="connsiteY0" fmla="*/ 86340 h 87463"/>
                    <a:gd name="connsiteX1" fmla="*/ 76082 w 97721"/>
                    <a:gd name="connsiteY1" fmla="*/ 87409 h 87463"/>
                    <a:gd name="connsiteX2" fmla="*/ 85058 w 97721"/>
                    <a:gd name="connsiteY2" fmla="*/ 84844 h 87463"/>
                    <a:gd name="connsiteX3" fmla="*/ 92324 w 97721"/>
                    <a:gd name="connsiteY3" fmla="*/ 79074 h 87463"/>
                    <a:gd name="connsiteX4" fmla="*/ 96599 w 97721"/>
                    <a:gd name="connsiteY4" fmla="*/ 71167 h 87463"/>
                    <a:gd name="connsiteX5" fmla="*/ 97667 w 97721"/>
                    <a:gd name="connsiteY5" fmla="*/ 62191 h 87463"/>
                    <a:gd name="connsiteX6" fmla="*/ 95103 w 97721"/>
                    <a:gd name="connsiteY6" fmla="*/ 53215 h 87463"/>
                    <a:gd name="connsiteX7" fmla="*/ 89332 w 97721"/>
                    <a:gd name="connsiteY7" fmla="*/ 45949 h 87463"/>
                    <a:gd name="connsiteX8" fmla="*/ 0 w 97721"/>
                    <a:gd name="connsiteY8" fmla="*/ 0 h 8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721" h="87463">
                      <a:moveTo>
                        <a:pt x="67106" y="86340"/>
                      </a:moveTo>
                      <a:cubicBezTo>
                        <a:pt x="69884" y="87195"/>
                        <a:pt x="73090" y="87623"/>
                        <a:pt x="76082" y="87409"/>
                      </a:cubicBezTo>
                      <a:cubicBezTo>
                        <a:pt x="79074" y="87195"/>
                        <a:pt x="82280" y="86340"/>
                        <a:pt x="85058" y="84844"/>
                      </a:cubicBezTo>
                      <a:cubicBezTo>
                        <a:pt x="87836" y="83348"/>
                        <a:pt x="90401" y="81425"/>
                        <a:pt x="92324" y="79074"/>
                      </a:cubicBezTo>
                      <a:cubicBezTo>
                        <a:pt x="94248" y="76723"/>
                        <a:pt x="95744" y="73945"/>
                        <a:pt x="96599" y="71167"/>
                      </a:cubicBezTo>
                      <a:cubicBezTo>
                        <a:pt x="97454" y="68388"/>
                        <a:pt x="97881" y="65183"/>
                        <a:pt x="97667" y="62191"/>
                      </a:cubicBezTo>
                      <a:cubicBezTo>
                        <a:pt x="97454" y="59199"/>
                        <a:pt x="96599" y="55993"/>
                        <a:pt x="95103" y="53215"/>
                      </a:cubicBezTo>
                      <a:cubicBezTo>
                        <a:pt x="93607" y="50436"/>
                        <a:pt x="91683" y="47872"/>
                        <a:pt x="89332" y="45949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7" name="Free-form: Shape 126">
                  <a:extLst>
                    <a:ext uri="{FF2B5EF4-FFF2-40B4-BE49-F238E27FC236}">
                      <a16:creationId xmlns:a16="http://schemas.microsoft.com/office/drawing/2014/main" id="{31C606B6-0A61-E68C-41C6-6AAB5C81EB6A}"/>
                    </a:ext>
                  </a:extLst>
                </p:cNvPr>
                <p:cNvSpPr/>
                <p:nvPr/>
              </p:nvSpPr>
              <p:spPr>
                <a:xfrm>
                  <a:off x="7539731" y="4994563"/>
                  <a:ext cx="37613" cy="107070"/>
                </a:xfrm>
                <a:custGeom>
                  <a:avLst/>
                  <a:gdLst>
                    <a:gd name="connsiteX0" fmla="*/ 0 w 37613"/>
                    <a:gd name="connsiteY0" fmla="*/ 0 h 107070"/>
                    <a:gd name="connsiteX1" fmla="*/ 37614 w 37613"/>
                    <a:gd name="connsiteY1" fmla="*/ 107071 h 107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613" h="107070">
                      <a:moveTo>
                        <a:pt x="0" y="0"/>
                      </a:moveTo>
                      <a:lnTo>
                        <a:pt x="37614" y="10707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8" name="Free-form: Shape 127">
                  <a:extLst>
                    <a:ext uri="{FF2B5EF4-FFF2-40B4-BE49-F238E27FC236}">
                      <a16:creationId xmlns:a16="http://schemas.microsoft.com/office/drawing/2014/main" id="{BC3F6ECE-A1B9-BEC3-C841-06FEF1E188B9}"/>
                    </a:ext>
                  </a:extLst>
                </p:cNvPr>
                <p:cNvSpPr/>
                <p:nvPr/>
              </p:nvSpPr>
              <p:spPr>
                <a:xfrm>
                  <a:off x="7459802" y="4965711"/>
                  <a:ext cx="79929" cy="28851"/>
                </a:xfrm>
                <a:custGeom>
                  <a:avLst/>
                  <a:gdLst>
                    <a:gd name="connsiteX0" fmla="*/ 0 w 79929"/>
                    <a:gd name="connsiteY0" fmla="*/ 0 h 28851"/>
                    <a:gd name="connsiteX1" fmla="*/ 79929 w 79929"/>
                    <a:gd name="connsiteY1" fmla="*/ 28851 h 28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929" h="28851">
                      <a:moveTo>
                        <a:pt x="0" y="0"/>
                      </a:moveTo>
                      <a:lnTo>
                        <a:pt x="79929" y="2885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9" name="Free-form: Shape 128">
                  <a:extLst>
                    <a:ext uri="{FF2B5EF4-FFF2-40B4-BE49-F238E27FC236}">
                      <a16:creationId xmlns:a16="http://schemas.microsoft.com/office/drawing/2014/main" id="{76634D60-C1F1-3339-B702-46C207469C03}"/>
                    </a:ext>
                  </a:extLst>
                </p:cNvPr>
                <p:cNvSpPr/>
                <p:nvPr/>
              </p:nvSpPr>
              <p:spPr>
                <a:xfrm>
                  <a:off x="7257842" y="5095222"/>
                  <a:ext cx="62831" cy="131861"/>
                </a:xfrm>
                <a:custGeom>
                  <a:avLst/>
                  <a:gdLst>
                    <a:gd name="connsiteX0" fmla="*/ 1069 w 62831"/>
                    <a:gd name="connsiteY0" fmla="*/ 0 h 131861"/>
                    <a:gd name="connsiteX1" fmla="*/ 0 w 62831"/>
                    <a:gd name="connsiteY1" fmla="*/ 111131 h 131861"/>
                    <a:gd name="connsiteX2" fmla="*/ 2778 w 62831"/>
                    <a:gd name="connsiteY2" fmla="*/ 119680 h 131861"/>
                    <a:gd name="connsiteX3" fmla="*/ 8762 w 62831"/>
                    <a:gd name="connsiteY3" fmla="*/ 126732 h 131861"/>
                    <a:gd name="connsiteX4" fmla="*/ 17097 w 62831"/>
                    <a:gd name="connsiteY4" fmla="*/ 131007 h 131861"/>
                    <a:gd name="connsiteX5" fmla="*/ 26073 w 62831"/>
                    <a:gd name="connsiteY5" fmla="*/ 131648 h 131861"/>
                    <a:gd name="connsiteX6" fmla="*/ 34622 w 62831"/>
                    <a:gd name="connsiteY6" fmla="*/ 128869 h 131861"/>
                    <a:gd name="connsiteX7" fmla="*/ 41674 w 62831"/>
                    <a:gd name="connsiteY7" fmla="*/ 122885 h 131861"/>
                    <a:gd name="connsiteX8" fmla="*/ 45948 w 62831"/>
                    <a:gd name="connsiteY8" fmla="*/ 114551 h 131861"/>
                    <a:gd name="connsiteX9" fmla="*/ 62832 w 62831"/>
                    <a:gd name="connsiteY9" fmla="*/ 15174 h 131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831" h="131861">
                      <a:moveTo>
                        <a:pt x="1069" y="0"/>
                      </a:moveTo>
                      <a:lnTo>
                        <a:pt x="0" y="111131"/>
                      </a:lnTo>
                      <a:cubicBezTo>
                        <a:pt x="427" y="114123"/>
                        <a:pt x="1282" y="117115"/>
                        <a:pt x="2778" y="119680"/>
                      </a:cubicBezTo>
                      <a:cubicBezTo>
                        <a:pt x="4274" y="122244"/>
                        <a:pt x="6198" y="124809"/>
                        <a:pt x="8762" y="126732"/>
                      </a:cubicBezTo>
                      <a:cubicBezTo>
                        <a:pt x="11327" y="128656"/>
                        <a:pt x="14105" y="130152"/>
                        <a:pt x="17097" y="131007"/>
                      </a:cubicBezTo>
                      <a:cubicBezTo>
                        <a:pt x="20089" y="131861"/>
                        <a:pt x="23081" y="132075"/>
                        <a:pt x="26073" y="131648"/>
                      </a:cubicBezTo>
                      <a:cubicBezTo>
                        <a:pt x="29065" y="131220"/>
                        <a:pt x="32057" y="130365"/>
                        <a:pt x="34622" y="128869"/>
                      </a:cubicBezTo>
                      <a:cubicBezTo>
                        <a:pt x="37186" y="127374"/>
                        <a:pt x="39751" y="125450"/>
                        <a:pt x="41674" y="122885"/>
                      </a:cubicBezTo>
                      <a:cubicBezTo>
                        <a:pt x="43598" y="120321"/>
                        <a:pt x="45094" y="117543"/>
                        <a:pt x="45948" y="114551"/>
                      </a:cubicBezTo>
                      <a:lnTo>
                        <a:pt x="62832" y="151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0" name="Free-form: Shape 129">
                  <a:extLst>
                    <a:ext uri="{FF2B5EF4-FFF2-40B4-BE49-F238E27FC236}">
                      <a16:creationId xmlns:a16="http://schemas.microsoft.com/office/drawing/2014/main" id="{7F5A1ED4-BD5F-B07E-4F98-C5AE7D1061D9}"/>
                    </a:ext>
                  </a:extLst>
                </p:cNvPr>
                <p:cNvSpPr/>
                <p:nvPr/>
              </p:nvSpPr>
              <p:spPr>
                <a:xfrm>
                  <a:off x="7258471" y="5070859"/>
                  <a:ext cx="7278" cy="24363"/>
                </a:xfrm>
                <a:custGeom>
                  <a:avLst/>
                  <a:gdLst>
                    <a:gd name="connsiteX0" fmla="*/ 7279 w 7278"/>
                    <a:gd name="connsiteY0" fmla="*/ 0 h 24363"/>
                    <a:gd name="connsiteX1" fmla="*/ 226 w 7278"/>
                    <a:gd name="connsiteY1" fmla="*/ 24363 h 24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78" h="24363">
                      <a:moveTo>
                        <a:pt x="7279" y="0"/>
                      </a:moveTo>
                      <a:cubicBezTo>
                        <a:pt x="1936" y="6625"/>
                        <a:pt x="-842" y="15387"/>
                        <a:pt x="226" y="24363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1" name="Free-form: Shape 130">
                  <a:extLst>
                    <a:ext uri="{FF2B5EF4-FFF2-40B4-BE49-F238E27FC236}">
                      <a16:creationId xmlns:a16="http://schemas.microsoft.com/office/drawing/2014/main" id="{FBAAF5B9-16EF-B2AC-DFE7-12858C248757}"/>
                    </a:ext>
                  </a:extLst>
                </p:cNvPr>
                <p:cNvSpPr/>
                <p:nvPr/>
              </p:nvSpPr>
              <p:spPr>
                <a:xfrm>
                  <a:off x="7320674" y="5061455"/>
                  <a:ext cx="85699" cy="49154"/>
                </a:xfrm>
                <a:custGeom>
                  <a:avLst/>
                  <a:gdLst>
                    <a:gd name="connsiteX0" fmla="*/ 85699 w 85699"/>
                    <a:gd name="connsiteY0" fmla="*/ 0 h 49154"/>
                    <a:gd name="connsiteX1" fmla="*/ 0 w 85699"/>
                    <a:gd name="connsiteY1" fmla="*/ 49154 h 49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699" h="49154">
                      <a:moveTo>
                        <a:pt x="85699" y="0"/>
                      </a:moveTo>
                      <a:lnTo>
                        <a:pt x="0" y="4915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2" name="Free-form: Shape 131">
                  <a:extLst>
                    <a:ext uri="{FF2B5EF4-FFF2-40B4-BE49-F238E27FC236}">
                      <a16:creationId xmlns:a16="http://schemas.microsoft.com/office/drawing/2014/main" id="{6D018166-192D-C086-01EE-5F96D70D419F}"/>
                    </a:ext>
                  </a:extLst>
                </p:cNvPr>
                <p:cNvSpPr/>
                <p:nvPr/>
              </p:nvSpPr>
              <p:spPr>
                <a:xfrm>
                  <a:off x="7494637" y="5218749"/>
                  <a:ext cx="128655" cy="268638"/>
                </a:xfrm>
                <a:custGeom>
                  <a:avLst/>
                  <a:gdLst>
                    <a:gd name="connsiteX0" fmla="*/ 0 w 128655"/>
                    <a:gd name="connsiteY0" fmla="*/ 0 h 268638"/>
                    <a:gd name="connsiteX1" fmla="*/ 128656 w 128655"/>
                    <a:gd name="connsiteY1" fmla="*/ 268638 h 26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655" h="268638">
                      <a:moveTo>
                        <a:pt x="0" y="0"/>
                      </a:moveTo>
                      <a:lnTo>
                        <a:pt x="128656" y="26863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3" name="Free-form: Shape 132">
                  <a:extLst>
                    <a:ext uri="{FF2B5EF4-FFF2-40B4-BE49-F238E27FC236}">
                      <a16:creationId xmlns:a16="http://schemas.microsoft.com/office/drawing/2014/main" id="{08BF224C-FC5C-644F-BC66-FE5D94367A0D}"/>
                    </a:ext>
                  </a:extLst>
                </p:cNvPr>
                <p:cNvSpPr/>
                <p:nvPr/>
              </p:nvSpPr>
              <p:spPr>
                <a:xfrm>
                  <a:off x="7362776" y="5208490"/>
                  <a:ext cx="200463" cy="307106"/>
                </a:xfrm>
                <a:custGeom>
                  <a:avLst/>
                  <a:gdLst>
                    <a:gd name="connsiteX0" fmla="*/ 0 w 200463"/>
                    <a:gd name="connsiteY0" fmla="*/ 0 h 307106"/>
                    <a:gd name="connsiteX1" fmla="*/ 200464 w 200463"/>
                    <a:gd name="connsiteY1" fmla="*/ 307107 h 307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463" h="307106">
                      <a:moveTo>
                        <a:pt x="0" y="0"/>
                      </a:moveTo>
                      <a:lnTo>
                        <a:pt x="200464" y="30710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4" name="Free-form: Shape 133">
                  <a:extLst>
                    <a:ext uri="{FF2B5EF4-FFF2-40B4-BE49-F238E27FC236}">
                      <a16:creationId xmlns:a16="http://schemas.microsoft.com/office/drawing/2014/main" id="{E14F2007-18B3-196F-9C33-ED2ECE64CB38}"/>
                    </a:ext>
                  </a:extLst>
                </p:cNvPr>
                <p:cNvSpPr/>
                <p:nvPr/>
              </p:nvSpPr>
              <p:spPr>
                <a:xfrm>
                  <a:off x="7327940" y="5407885"/>
                  <a:ext cx="90828" cy="107711"/>
                </a:xfrm>
                <a:custGeom>
                  <a:avLst/>
                  <a:gdLst>
                    <a:gd name="connsiteX0" fmla="*/ 0 w 90828"/>
                    <a:gd name="connsiteY0" fmla="*/ 107712 h 107711"/>
                    <a:gd name="connsiteX1" fmla="*/ 90828 w 90828"/>
                    <a:gd name="connsiteY1" fmla="*/ 0 h 10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28" h="107711">
                      <a:moveTo>
                        <a:pt x="0" y="107712"/>
                      </a:moveTo>
                      <a:lnTo>
                        <a:pt x="9082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5" name="Free-form: Shape 134">
                  <a:extLst>
                    <a:ext uri="{FF2B5EF4-FFF2-40B4-BE49-F238E27FC236}">
                      <a16:creationId xmlns:a16="http://schemas.microsoft.com/office/drawing/2014/main" id="{E683EBC5-B8A4-8F5B-0E11-EC524AA90521}"/>
                    </a:ext>
                  </a:extLst>
                </p:cNvPr>
                <p:cNvSpPr/>
                <p:nvPr/>
              </p:nvSpPr>
              <p:spPr>
                <a:xfrm>
                  <a:off x="7276863" y="5357663"/>
                  <a:ext cx="72021" cy="129510"/>
                </a:xfrm>
                <a:custGeom>
                  <a:avLst/>
                  <a:gdLst>
                    <a:gd name="connsiteX0" fmla="*/ 0 w 72021"/>
                    <a:gd name="connsiteY0" fmla="*/ 129511 h 129510"/>
                    <a:gd name="connsiteX1" fmla="*/ 72022 w 72021"/>
                    <a:gd name="connsiteY1" fmla="*/ 0 h 12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021" h="129510">
                      <a:moveTo>
                        <a:pt x="0" y="129511"/>
                      </a:moveTo>
                      <a:lnTo>
                        <a:pt x="72022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6" name="Free-form: Shape 135">
                  <a:extLst>
                    <a:ext uri="{FF2B5EF4-FFF2-40B4-BE49-F238E27FC236}">
                      <a16:creationId xmlns:a16="http://schemas.microsoft.com/office/drawing/2014/main" id="{B4813CF7-5A70-4BE9-FABF-A47269123046}"/>
                    </a:ext>
                  </a:extLst>
                </p:cNvPr>
                <p:cNvSpPr/>
                <p:nvPr/>
              </p:nvSpPr>
              <p:spPr>
                <a:xfrm>
                  <a:off x="7418769" y="5335864"/>
                  <a:ext cx="27141" cy="72021"/>
                </a:xfrm>
                <a:custGeom>
                  <a:avLst/>
                  <a:gdLst>
                    <a:gd name="connsiteX0" fmla="*/ 27142 w 27141"/>
                    <a:gd name="connsiteY0" fmla="*/ 0 h 72021"/>
                    <a:gd name="connsiteX1" fmla="*/ 0 w 27141"/>
                    <a:gd name="connsiteY1" fmla="*/ 72022 h 72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1" h="72021">
                      <a:moveTo>
                        <a:pt x="27142" y="0"/>
                      </a:moveTo>
                      <a:lnTo>
                        <a:pt x="0" y="720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7" name="Free-form: Shape 136">
                  <a:extLst>
                    <a:ext uri="{FF2B5EF4-FFF2-40B4-BE49-F238E27FC236}">
                      <a16:creationId xmlns:a16="http://schemas.microsoft.com/office/drawing/2014/main" id="{884C7EFA-1FBE-70D8-5FBC-51A6C26BA648}"/>
                    </a:ext>
                  </a:extLst>
                </p:cNvPr>
                <p:cNvSpPr/>
                <p:nvPr/>
              </p:nvSpPr>
              <p:spPr>
                <a:xfrm>
                  <a:off x="7348884" y="5208490"/>
                  <a:ext cx="13891" cy="149172"/>
                </a:xfrm>
                <a:custGeom>
                  <a:avLst/>
                  <a:gdLst>
                    <a:gd name="connsiteX0" fmla="*/ 13891 w 13891"/>
                    <a:gd name="connsiteY0" fmla="*/ 0 h 149172"/>
                    <a:gd name="connsiteX1" fmla="*/ 0 w 13891"/>
                    <a:gd name="connsiteY1" fmla="*/ 149172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91" h="149172">
                      <a:moveTo>
                        <a:pt x="13891" y="0"/>
                      </a:moveTo>
                      <a:lnTo>
                        <a:pt x="0" y="14917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8" name="Free-form: Shape 137">
                  <a:extLst>
                    <a:ext uri="{FF2B5EF4-FFF2-40B4-BE49-F238E27FC236}">
                      <a16:creationId xmlns:a16="http://schemas.microsoft.com/office/drawing/2014/main" id="{2BA59D97-E613-04BD-FA5C-B54C890097B0}"/>
                    </a:ext>
                  </a:extLst>
                </p:cNvPr>
                <p:cNvSpPr/>
                <p:nvPr/>
              </p:nvSpPr>
              <p:spPr>
                <a:xfrm>
                  <a:off x="7542082" y="5156558"/>
                  <a:ext cx="102368" cy="31629"/>
                </a:xfrm>
                <a:custGeom>
                  <a:avLst/>
                  <a:gdLst>
                    <a:gd name="connsiteX0" fmla="*/ 102369 w 102368"/>
                    <a:gd name="connsiteY0" fmla="*/ 31630 h 31629"/>
                    <a:gd name="connsiteX1" fmla="*/ 0 w 102368"/>
                    <a:gd name="connsiteY1" fmla="*/ 0 h 3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368" h="31629">
                      <a:moveTo>
                        <a:pt x="102369" y="3163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9" name="Free-form: Shape 138">
                  <a:extLst>
                    <a:ext uri="{FF2B5EF4-FFF2-40B4-BE49-F238E27FC236}">
                      <a16:creationId xmlns:a16="http://schemas.microsoft.com/office/drawing/2014/main" id="{6D58DA8C-724B-B1CE-D987-920E466EFCC3}"/>
                    </a:ext>
                  </a:extLst>
                </p:cNvPr>
                <p:cNvSpPr/>
                <p:nvPr/>
              </p:nvSpPr>
              <p:spPr>
                <a:xfrm>
                  <a:off x="7513230" y="5109113"/>
                  <a:ext cx="28851" cy="47444"/>
                </a:xfrm>
                <a:custGeom>
                  <a:avLst/>
                  <a:gdLst>
                    <a:gd name="connsiteX0" fmla="*/ 28851 w 28851"/>
                    <a:gd name="connsiteY0" fmla="*/ 47444 h 47444"/>
                    <a:gd name="connsiteX1" fmla="*/ 0 w 28851"/>
                    <a:gd name="connsiteY1" fmla="*/ 0 h 4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851" h="47444">
                      <a:moveTo>
                        <a:pt x="28851" y="47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0" name="Free-form: Shape 139">
                  <a:extLst>
                    <a:ext uri="{FF2B5EF4-FFF2-40B4-BE49-F238E27FC236}">
                      <a16:creationId xmlns:a16="http://schemas.microsoft.com/office/drawing/2014/main" id="{0FA39B7C-DEAE-16C7-80ED-507724CF9539}"/>
                    </a:ext>
                  </a:extLst>
                </p:cNvPr>
                <p:cNvSpPr/>
                <p:nvPr/>
              </p:nvSpPr>
              <p:spPr>
                <a:xfrm>
                  <a:off x="7022685" y="4912684"/>
                  <a:ext cx="103580" cy="132126"/>
                </a:xfrm>
                <a:custGeom>
                  <a:avLst/>
                  <a:gdLst>
                    <a:gd name="connsiteX0" fmla="*/ 103082 w 103580"/>
                    <a:gd name="connsiteY0" fmla="*/ 75894 h 132126"/>
                    <a:gd name="connsiteX1" fmla="*/ 60980 w 103580"/>
                    <a:gd name="connsiteY1" fmla="*/ 131674 h 132126"/>
                    <a:gd name="connsiteX2" fmla="*/ 5201 w 103580"/>
                    <a:gd name="connsiteY2" fmla="*/ 89572 h 132126"/>
                    <a:gd name="connsiteX3" fmla="*/ 499 w 103580"/>
                    <a:gd name="connsiteY3" fmla="*/ 56232 h 132126"/>
                    <a:gd name="connsiteX4" fmla="*/ 42601 w 103580"/>
                    <a:gd name="connsiteY4" fmla="*/ 453 h 132126"/>
                    <a:gd name="connsiteX5" fmla="*/ 98380 w 103580"/>
                    <a:gd name="connsiteY5" fmla="*/ 42555 h 132126"/>
                    <a:gd name="connsiteX6" fmla="*/ 103082 w 103580"/>
                    <a:gd name="connsiteY6" fmla="*/ 75894 h 13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580" h="132126">
                      <a:moveTo>
                        <a:pt x="103082" y="75894"/>
                      </a:moveTo>
                      <a:cubicBezTo>
                        <a:pt x="106929" y="103036"/>
                        <a:pt x="88122" y="128040"/>
                        <a:pt x="60980" y="131674"/>
                      </a:cubicBezTo>
                      <a:cubicBezTo>
                        <a:pt x="33838" y="135307"/>
                        <a:pt x="8834" y="116714"/>
                        <a:pt x="5201" y="89572"/>
                      </a:cubicBezTo>
                      <a:lnTo>
                        <a:pt x="499" y="56232"/>
                      </a:lnTo>
                      <a:cubicBezTo>
                        <a:pt x="-3348" y="29091"/>
                        <a:pt x="15459" y="4086"/>
                        <a:pt x="42601" y="453"/>
                      </a:cubicBezTo>
                      <a:cubicBezTo>
                        <a:pt x="69742" y="-3180"/>
                        <a:pt x="94747" y="15413"/>
                        <a:pt x="98380" y="42555"/>
                      </a:cubicBezTo>
                      <a:lnTo>
                        <a:pt x="103082" y="75894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1" name="Free-form: Shape 140">
                  <a:extLst>
                    <a:ext uri="{FF2B5EF4-FFF2-40B4-BE49-F238E27FC236}">
                      <a16:creationId xmlns:a16="http://schemas.microsoft.com/office/drawing/2014/main" id="{4C6BB703-DDC6-B6EE-6FE9-AAD9B4812323}"/>
                    </a:ext>
                  </a:extLst>
                </p:cNvPr>
                <p:cNvSpPr/>
                <p:nvPr/>
              </p:nvSpPr>
              <p:spPr>
                <a:xfrm>
                  <a:off x="7095206" y="5064999"/>
                  <a:ext cx="113482" cy="55868"/>
                </a:xfrm>
                <a:custGeom>
                  <a:avLst/>
                  <a:gdLst>
                    <a:gd name="connsiteX0" fmla="*/ 0 w 113482"/>
                    <a:gd name="connsiteY0" fmla="*/ 1799 h 55868"/>
                    <a:gd name="connsiteX1" fmla="*/ 36759 w 113482"/>
                    <a:gd name="connsiteY1" fmla="*/ 3509 h 55868"/>
                    <a:gd name="connsiteX2" fmla="*/ 50864 w 113482"/>
                    <a:gd name="connsiteY2" fmla="*/ 11844 h 55868"/>
                    <a:gd name="connsiteX3" fmla="*/ 113482 w 113482"/>
                    <a:gd name="connsiteY3" fmla="*/ 55869 h 5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482" h="55868">
                      <a:moveTo>
                        <a:pt x="0" y="1799"/>
                      </a:moveTo>
                      <a:cubicBezTo>
                        <a:pt x="12609" y="-1193"/>
                        <a:pt x="25432" y="-338"/>
                        <a:pt x="36759" y="3509"/>
                      </a:cubicBezTo>
                      <a:cubicBezTo>
                        <a:pt x="36759" y="3509"/>
                        <a:pt x="43598" y="6715"/>
                        <a:pt x="50864" y="11844"/>
                      </a:cubicBezTo>
                      <a:lnTo>
                        <a:pt x="113482" y="55869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2" name="Free-form: Shape 141">
                  <a:extLst>
                    <a:ext uri="{FF2B5EF4-FFF2-40B4-BE49-F238E27FC236}">
                      <a16:creationId xmlns:a16="http://schemas.microsoft.com/office/drawing/2014/main" id="{679E0440-BC5A-9786-DDBA-880E04101CB0}"/>
                    </a:ext>
                  </a:extLst>
                </p:cNvPr>
                <p:cNvSpPr/>
                <p:nvPr/>
              </p:nvSpPr>
              <p:spPr>
                <a:xfrm>
                  <a:off x="7042632" y="5130057"/>
                  <a:ext cx="24149" cy="143188"/>
                </a:xfrm>
                <a:custGeom>
                  <a:avLst/>
                  <a:gdLst>
                    <a:gd name="connsiteX0" fmla="*/ 24150 w 24149"/>
                    <a:gd name="connsiteY0" fmla="*/ 143188 h 143188"/>
                    <a:gd name="connsiteX1" fmla="*/ 0 w 24149"/>
                    <a:gd name="connsiteY1" fmla="*/ 0 h 143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149" h="143188">
                      <a:moveTo>
                        <a:pt x="24150" y="143188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3" name="Free-form: Shape 142">
                  <a:extLst>
                    <a:ext uri="{FF2B5EF4-FFF2-40B4-BE49-F238E27FC236}">
                      <a16:creationId xmlns:a16="http://schemas.microsoft.com/office/drawing/2014/main" id="{07D61FAD-66DE-909C-9616-8F7A3DF2F88D}"/>
                    </a:ext>
                  </a:extLst>
                </p:cNvPr>
                <p:cNvSpPr/>
                <p:nvPr/>
              </p:nvSpPr>
              <p:spPr>
                <a:xfrm>
                  <a:off x="7170433" y="5162969"/>
                  <a:ext cx="4060" cy="102155"/>
                </a:xfrm>
                <a:custGeom>
                  <a:avLst/>
                  <a:gdLst>
                    <a:gd name="connsiteX0" fmla="*/ 4061 w 4060"/>
                    <a:gd name="connsiteY0" fmla="*/ 102155 h 102155"/>
                    <a:gd name="connsiteX1" fmla="*/ 0 w 4060"/>
                    <a:gd name="connsiteY1" fmla="*/ 0 h 10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" h="102155">
                      <a:moveTo>
                        <a:pt x="4061" y="102155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4" name="Free-form: Shape 143">
                  <a:extLst>
                    <a:ext uri="{FF2B5EF4-FFF2-40B4-BE49-F238E27FC236}">
                      <a16:creationId xmlns:a16="http://schemas.microsoft.com/office/drawing/2014/main" id="{3FBBB965-F440-014B-53B1-23D3B36CAB0F}"/>
                    </a:ext>
                  </a:extLst>
                </p:cNvPr>
                <p:cNvSpPr/>
                <p:nvPr/>
              </p:nvSpPr>
              <p:spPr>
                <a:xfrm>
                  <a:off x="6919456" y="5178143"/>
                  <a:ext cx="79792" cy="71243"/>
                </a:xfrm>
                <a:custGeom>
                  <a:avLst/>
                  <a:gdLst>
                    <a:gd name="connsiteX0" fmla="*/ 25082 w 79792"/>
                    <a:gd name="connsiteY0" fmla="*/ 70312 h 71243"/>
                    <a:gd name="connsiteX1" fmla="*/ 17815 w 79792"/>
                    <a:gd name="connsiteY1" fmla="*/ 71167 h 71243"/>
                    <a:gd name="connsiteX2" fmla="*/ 10549 w 79792"/>
                    <a:gd name="connsiteY2" fmla="*/ 69030 h 71243"/>
                    <a:gd name="connsiteX3" fmla="*/ 4565 w 79792"/>
                    <a:gd name="connsiteY3" fmla="*/ 64328 h 71243"/>
                    <a:gd name="connsiteX4" fmla="*/ 932 w 79792"/>
                    <a:gd name="connsiteY4" fmla="*/ 57916 h 71243"/>
                    <a:gd name="connsiteX5" fmla="*/ 77 w 79792"/>
                    <a:gd name="connsiteY5" fmla="*/ 50650 h 71243"/>
                    <a:gd name="connsiteX6" fmla="*/ 2214 w 79792"/>
                    <a:gd name="connsiteY6" fmla="*/ 43384 h 71243"/>
                    <a:gd name="connsiteX7" fmla="*/ 6916 w 79792"/>
                    <a:gd name="connsiteY7" fmla="*/ 37400 h 71243"/>
                    <a:gd name="connsiteX8" fmla="*/ 79792 w 79792"/>
                    <a:gd name="connsiteY8" fmla="*/ 0 h 71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92" h="71243">
                      <a:moveTo>
                        <a:pt x="25082" y="70312"/>
                      </a:moveTo>
                      <a:cubicBezTo>
                        <a:pt x="22731" y="71167"/>
                        <a:pt x="20166" y="71380"/>
                        <a:pt x="17815" y="71167"/>
                      </a:cubicBezTo>
                      <a:cubicBezTo>
                        <a:pt x="15464" y="70953"/>
                        <a:pt x="12900" y="70312"/>
                        <a:pt x="10549" y="69030"/>
                      </a:cubicBezTo>
                      <a:cubicBezTo>
                        <a:pt x="8198" y="67747"/>
                        <a:pt x="6275" y="66251"/>
                        <a:pt x="4565" y="64328"/>
                      </a:cubicBezTo>
                      <a:cubicBezTo>
                        <a:pt x="2855" y="62404"/>
                        <a:pt x="1787" y="60267"/>
                        <a:pt x="932" y="57916"/>
                      </a:cubicBezTo>
                      <a:cubicBezTo>
                        <a:pt x="77" y="55566"/>
                        <a:pt x="-137" y="53001"/>
                        <a:pt x="77" y="50650"/>
                      </a:cubicBezTo>
                      <a:cubicBezTo>
                        <a:pt x="291" y="48299"/>
                        <a:pt x="932" y="45735"/>
                        <a:pt x="2214" y="43384"/>
                      </a:cubicBezTo>
                      <a:cubicBezTo>
                        <a:pt x="3497" y="41033"/>
                        <a:pt x="4993" y="39110"/>
                        <a:pt x="6916" y="37400"/>
                      </a:cubicBezTo>
                      <a:lnTo>
                        <a:pt x="79792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5" name="Free-form: Shape 144">
                  <a:extLst>
                    <a:ext uri="{FF2B5EF4-FFF2-40B4-BE49-F238E27FC236}">
                      <a16:creationId xmlns:a16="http://schemas.microsoft.com/office/drawing/2014/main" id="{CF68BC69-4DF8-F5C5-E647-D3BCC26888DB}"/>
                    </a:ext>
                  </a:extLst>
                </p:cNvPr>
                <p:cNvSpPr/>
                <p:nvPr/>
              </p:nvSpPr>
              <p:spPr>
                <a:xfrm>
                  <a:off x="6999462" y="5090520"/>
                  <a:ext cx="30561" cy="87195"/>
                </a:xfrm>
                <a:custGeom>
                  <a:avLst/>
                  <a:gdLst>
                    <a:gd name="connsiteX0" fmla="*/ 30561 w 30561"/>
                    <a:gd name="connsiteY0" fmla="*/ 0 h 87195"/>
                    <a:gd name="connsiteX1" fmla="*/ 0 w 30561"/>
                    <a:gd name="connsiteY1" fmla="*/ 87195 h 8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7195">
                      <a:moveTo>
                        <a:pt x="30561" y="0"/>
                      </a:moveTo>
                      <a:lnTo>
                        <a:pt x="0" y="871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6" name="Free-form: Shape 145">
                  <a:extLst>
                    <a:ext uri="{FF2B5EF4-FFF2-40B4-BE49-F238E27FC236}">
                      <a16:creationId xmlns:a16="http://schemas.microsoft.com/office/drawing/2014/main" id="{DA04B44A-EFA5-D182-E7FE-D1E7A71F84D4}"/>
                    </a:ext>
                  </a:extLst>
                </p:cNvPr>
                <p:cNvSpPr/>
                <p:nvPr/>
              </p:nvSpPr>
              <p:spPr>
                <a:xfrm>
                  <a:off x="7030023" y="5066798"/>
                  <a:ext cx="65182" cy="23722"/>
                </a:xfrm>
                <a:custGeom>
                  <a:avLst/>
                  <a:gdLst>
                    <a:gd name="connsiteX0" fmla="*/ 65183 w 65182"/>
                    <a:gd name="connsiteY0" fmla="*/ 0 h 23722"/>
                    <a:gd name="connsiteX1" fmla="*/ 0 w 65182"/>
                    <a:gd name="connsiteY1" fmla="*/ 23722 h 23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5182" h="23722">
                      <a:moveTo>
                        <a:pt x="65183" y="0"/>
                      </a:moveTo>
                      <a:lnTo>
                        <a:pt x="0" y="237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7" name="Free-form: Shape 146">
                  <a:extLst>
                    <a:ext uri="{FF2B5EF4-FFF2-40B4-BE49-F238E27FC236}">
                      <a16:creationId xmlns:a16="http://schemas.microsoft.com/office/drawing/2014/main" id="{7BAF03F4-BEDD-66D6-79D0-FA2D7C7EBD0F}"/>
                    </a:ext>
                  </a:extLst>
                </p:cNvPr>
                <p:cNvSpPr/>
                <p:nvPr/>
              </p:nvSpPr>
              <p:spPr>
                <a:xfrm>
                  <a:off x="7139017" y="5145017"/>
                  <a:ext cx="69884" cy="40178"/>
                </a:xfrm>
                <a:custGeom>
                  <a:avLst/>
                  <a:gdLst>
                    <a:gd name="connsiteX0" fmla="*/ 0 w 69884"/>
                    <a:gd name="connsiteY0" fmla="*/ 0 h 40178"/>
                    <a:gd name="connsiteX1" fmla="*/ 69884 w 69884"/>
                    <a:gd name="connsiteY1" fmla="*/ 40178 h 40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884" h="40178">
                      <a:moveTo>
                        <a:pt x="0" y="0"/>
                      </a:moveTo>
                      <a:lnTo>
                        <a:pt x="69884" y="4017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8" name="Free-form: Shape 147">
                  <a:extLst>
                    <a:ext uri="{FF2B5EF4-FFF2-40B4-BE49-F238E27FC236}">
                      <a16:creationId xmlns:a16="http://schemas.microsoft.com/office/drawing/2014/main" id="{46B2AC17-0592-7049-FB42-232EA61FDB30}"/>
                    </a:ext>
                  </a:extLst>
                </p:cNvPr>
                <p:cNvSpPr/>
                <p:nvPr/>
              </p:nvSpPr>
              <p:spPr>
                <a:xfrm>
                  <a:off x="6987281" y="5273246"/>
                  <a:ext cx="79501" cy="240000"/>
                </a:xfrm>
                <a:custGeom>
                  <a:avLst/>
                  <a:gdLst>
                    <a:gd name="connsiteX0" fmla="*/ 79502 w 79501"/>
                    <a:gd name="connsiteY0" fmla="*/ 0 h 240000"/>
                    <a:gd name="connsiteX1" fmla="*/ 0 w 79501"/>
                    <a:gd name="connsiteY1" fmla="*/ 240001 h 2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01" h="240000">
                      <a:moveTo>
                        <a:pt x="79502" y="0"/>
                      </a:moveTo>
                      <a:lnTo>
                        <a:pt x="0" y="24000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9" name="Free-form: Shape 148">
                  <a:extLst>
                    <a:ext uri="{FF2B5EF4-FFF2-40B4-BE49-F238E27FC236}">
                      <a16:creationId xmlns:a16="http://schemas.microsoft.com/office/drawing/2014/main" id="{20A2A7D6-C581-B0EA-C4B7-B7D499B29520}"/>
                    </a:ext>
                  </a:extLst>
                </p:cNvPr>
                <p:cNvSpPr/>
                <p:nvPr/>
              </p:nvSpPr>
              <p:spPr>
                <a:xfrm>
                  <a:off x="7050540" y="5362151"/>
                  <a:ext cx="75654" cy="153446"/>
                </a:xfrm>
                <a:custGeom>
                  <a:avLst/>
                  <a:gdLst>
                    <a:gd name="connsiteX0" fmla="*/ 75655 w 75654"/>
                    <a:gd name="connsiteY0" fmla="*/ 0 h 153446"/>
                    <a:gd name="connsiteX1" fmla="*/ 0 w 75654"/>
                    <a:gd name="connsiteY1" fmla="*/ 153447 h 153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654" h="153446">
                      <a:moveTo>
                        <a:pt x="75655" y="0"/>
                      </a:moveTo>
                      <a:lnTo>
                        <a:pt x="0" y="15344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0" name="Free-form: Shape 149">
                  <a:extLst>
                    <a:ext uri="{FF2B5EF4-FFF2-40B4-BE49-F238E27FC236}">
                      <a16:creationId xmlns:a16="http://schemas.microsoft.com/office/drawing/2014/main" id="{7D20EF6D-C3E0-EDE0-AAA3-C42A110765E2}"/>
                    </a:ext>
                  </a:extLst>
                </p:cNvPr>
                <p:cNvSpPr/>
                <p:nvPr/>
              </p:nvSpPr>
              <p:spPr>
                <a:xfrm>
                  <a:off x="7200567" y="5326247"/>
                  <a:ext cx="41674" cy="82493"/>
                </a:xfrm>
                <a:custGeom>
                  <a:avLst/>
                  <a:gdLst>
                    <a:gd name="connsiteX0" fmla="*/ 41674 w 41674"/>
                    <a:gd name="connsiteY0" fmla="*/ 82494 h 82493"/>
                    <a:gd name="connsiteX1" fmla="*/ 0 w 41674"/>
                    <a:gd name="connsiteY1" fmla="*/ 0 h 8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674" h="82493">
                      <a:moveTo>
                        <a:pt x="41674" y="8249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1" name="Free-form: Shape 150">
                  <a:extLst>
                    <a:ext uri="{FF2B5EF4-FFF2-40B4-BE49-F238E27FC236}">
                      <a16:creationId xmlns:a16="http://schemas.microsoft.com/office/drawing/2014/main" id="{51AF4101-08EA-5566-2089-9626B802AED3}"/>
                    </a:ext>
                  </a:extLst>
                </p:cNvPr>
                <p:cNvSpPr/>
                <p:nvPr/>
              </p:nvSpPr>
              <p:spPr>
                <a:xfrm>
                  <a:off x="7126195" y="5362151"/>
                  <a:ext cx="82920" cy="101727"/>
                </a:xfrm>
                <a:custGeom>
                  <a:avLst/>
                  <a:gdLst>
                    <a:gd name="connsiteX0" fmla="*/ 0 w 82920"/>
                    <a:gd name="connsiteY0" fmla="*/ 0 h 101727"/>
                    <a:gd name="connsiteX1" fmla="*/ 82921 w 82920"/>
                    <a:gd name="connsiteY1" fmla="*/ 101728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920" h="101727">
                      <a:moveTo>
                        <a:pt x="0" y="0"/>
                      </a:moveTo>
                      <a:lnTo>
                        <a:pt x="82921" y="10172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2" name="Free-form: Shape 151">
                  <a:extLst>
                    <a:ext uri="{FF2B5EF4-FFF2-40B4-BE49-F238E27FC236}">
                      <a16:creationId xmlns:a16="http://schemas.microsoft.com/office/drawing/2014/main" id="{2C488B64-7B55-934B-E296-1E8903C6B428}"/>
                    </a:ext>
                  </a:extLst>
                </p:cNvPr>
                <p:cNvSpPr/>
                <p:nvPr/>
              </p:nvSpPr>
              <p:spPr>
                <a:xfrm>
                  <a:off x="7174494" y="5265124"/>
                  <a:ext cx="26073" cy="61122"/>
                </a:xfrm>
                <a:custGeom>
                  <a:avLst/>
                  <a:gdLst>
                    <a:gd name="connsiteX0" fmla="*/ 0 w 26073"/>
                    <a:gd name="connsiteY0" fmla="*/ 0 h 61122"/>
                    <a:gd name="connsiteX1" fmla="*/ 26073 w 26073"/>
                    <a:gd name="connsiteY1" fmla="*/ 61122 h 6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073" h="61122">
                      <a:moveTo>
                        <a:pt x="0" y="0"/>
                      </a:moveTo>
                      <a:lnTo>
                        <a:pt x="26073" y="611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3" name="Free-form: Shape 152">
                  <a:extLst>
                    <a:ext uri="{FF2B5EF4-FFF2-40B4-BE49-F238E27FC236}">
                      <a16:creationId xmlns:a16="http://schemas.microsoft.com/office/drawing/2014/main" id="{D9207045-05EF-2B96-F353-F7B3D603B638}"/>
                    </a:ext>
                  </a:extLst>
                </p:cNvPr>
                <p:cNvSpPr/>
                <p:nvPr/>
              </p:nvSpPr>
              <p:spPr>
                <a:xfrm>
                  <a:off x="6944538" y="5222595"/>
                  <a:ext cx="83775" cy="25859"/>
                </a:xfrm>
                <a:custGeom>
                  <a:avLst/>
                  <a:gdLst>
                    <a:gd name="connsiteX0" fmla="*/ 0 w 83775"/>
                    <a:gd name="connsiteY0" fmla="*/ 25859 h 25859"/>
                    <a:gd name="connsiteX1" fmla="*/ 83776 w 83775"/>
                    <a:gd name="connsiteY1" fmla="*/ 0 h 2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775" h="25859">
                      <a:moveTo>
                        <a:pt x="0" y="25859"/>
                      </a:moveTo>
                      <a:lnTo>
                        <a:pt x="8377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4" name="Free-form: Shape 153">
                  <a:extLst>
                    <a:ext uri="{FF2B5EF4-FFF2-40B4-BE49-F238E27FC236}">
                      <a16:creationId xmlns:a16="http://schemas.microsoft.com/office/drawing/2014/main" id="{1F701043-7717-9FAB-6FB3-B1B2B142E8AD}"/>
                    </a:ext>
                  </a:extLst>
                </p:cNvPr>
                <p:cNvSpPr/>
                <p:nvPr/>
              </p:nvSpPr>
              <p:spPr>
                <a:xfrm>
                  <a:off x="7028314" y="5183699"/>
                  <a:ext cx="23294" cy="38895"/>
                </a:xfrm>
                <a:custGeom>
                  <a:avLst/>
                  <a:gdLst>
                    <a:gd name="connsiteX0" fmla="*/ 0 w 23294"/>
                    <a:gd name="connsiteY0" fmla="*/ 38896 h 38895"/>
                    <a:gd name="connsiteX1" fmla="*/ 23295 w 23294"/>
                    <a:gd name="connsiteY1" fmla="*/ 0 h 3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895">
                      <a:moveTo>
                        <a:pt x="0" y="38896"/>
                      </a:moveTo>
                      <a:lnTo>
                        <a:pt x="2329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5" name="Free-form: Shape 154">
                  <a:extLst>
                    <a:ext uri="{FF2B5EF4-FFF2-40B4-BE49-F238E27FC236}">
                      <a16:creationId xmlns:a16="http://schemas.microsoft.com/office/drawing/2014/main" id="{3333E70D-351F-C349-0ACC-644425790B8B}"/>
                    </a:ext>
                  </a:extLst>
                </p:cNvPr>
                <p:cNvSpPr/>
                <p:nvPr/>
              </p:nvSpPr>
              <p:spPr>
                <a:xfrm>
                  <a:off x="7684985" y="4916485"/>
                  <a:ext cx="103153" cy="131577"/>
                </a:xfrm>
                <a:custGeom>
                  <a:avLst/>
                  <a:gdLst>
                    <a:gd name="connsiteX0" fmla="*/ 499 w 103153"/>
                    <a:gd name="connsiteY0" fmla="*/ 75513 h 131577"/>
                    <a:gd name="connsiteX1" fmla="*/ 42387 w 103153"/>
                    <a:gd name="connsiteY1" fmla="*/ 131078 h 131577"/>
                    <a:gd name="connsiteX2" fmla="*/ 97953 w 103153"/>
                    <a:gd name="connsiteY2" fmla="*/ 89190 h 131577"/>
                    <a:gd name="connsiteX3" fmla="*/ 102654 w 103153"/>
                    <a:gd name="connsiteY3" fmla="*/ 56065 h 131577"/>
                    <a:gd name="connsiteX4" fmla="*/ 60767 w 103153"/>
                    <a:gd name="connsiteY4" fmla="*/ 499 h 131577"/>
                    <a:gd name="connsiteX5" fmla="*/ 5201 w 103153"/>
                    <a:gd name="connsiteY5" fmla="*/ 42387 h 131577"/>
                    <a:gd name="connsiteX6" fmla="*/ 499 w 103153"/>
                    <a:gd name="connsiteY6" fmla="*/ 75513 h 13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153" h="131577">
                      <a:moveTo>
                        <a:pt x="499" y="75513"/>
                      </a:moveTo>
                      <a:cubicBezTo>
                        <a:pt x="-3348" y="102441"/>
                        <a:pt x="15459" y="127232"/>
                        <a:pt x="42387" y="131078"/>
                      </a:cubicBezTo>
                      <a:cubicBezTo>
                        <a:pt x="69315" y="134925"/>
                        <a:pt x="94106" y="116118"/>
                        <a:pt x="97953" y="89190"/>
                      </a:cubicBezTo>
                      <a:lnTo>
                        <a:pt x="102654" y="56065"/>
                      </a:lnTo>
                      <a:cubicBezTo>
                        <a:pt x="106501" y="29137"/>
                        <a:pt x="87694" y="4346"/>
                        <a:pt x="60767" y="499"/>
                      </a:cubicBezTo>
                      <a:cubicBezTo>
                        <a:pt x="33839" y="-3348"/>
                        <a:pt x="9048" y="15459"/>
                        <a:pt x="5201" y="42387"/>
                      </a:cubicBezTo>
                      <a:lnTo>
                        <a:pt x="499" y="7551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6" name="Free-form: Shape 155">
                  <a:extLst>
                    <a:ext uri="{FF2B5EF4-FFF2-40B4-BE49-F238E27FC236}">
                      <a16:creationId xmlns:a16="http://schemas.microsoft.com/office/drawing/2014/main" id="{9E62A0F7-779C-8FC0-3242-2286512B45CD}"/>
                    </a:ext>
                  </a:extLst>
                </p:cNvPr>
                <p:cNvSpPr/>
                <p:nvPr/>
              </p:nvSpPr>
              <p:spPr>
                <a:xfrm>
                  <a:off x="7664967" y="5067991"/>
                  <a:ext cx="50650" cy="11843"/>
                </a:xfrm>
                <a:custGeom>
                  <a:avLst/>
                  <a:gdLst>
                    <a:gd name="connsiteX0" fmla="*/ 50650 w 50650"/>
                    <a:gd name="connsiteY0" fmla="*/ 1799 h 11843"/>
                    <a:gd name="connsiteX1" fmla="*/ 14105 w 50650"/>
                    <a:gd name="connsiteY1" fmla="*/ 3509 h 11843"/>
                    <a:gd name="connsiteX2" fmla="*/ 0 w 50650"/>
                    <a:gd name="connsiteY2" fmla="*/ 11844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50" h="11843">
                      <a:moveTo>
                        <a:pt x="50650" y="1799"/>
                      </a:moveTo>
                      <a:cubicBezTo>
                        <a:pt x="38041" y="-1193"/>
                        <a:pt x="25432" y="-338"/>
                        <a:pt x="14105" y="3509"/>
                      </a:cubicBezTo>
                      <a:cubicBezTo>
                        <a:pt x="14105" y="3509"/>
                        <a:pt x="7266" y="6715"/>
                        <a:pt x="0" y="11844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7" name="Free-form: Shape 156">
                  <a:extLst>
                    <a:ext uri="{FF2B5EF4-FFF2-40B4-BE49-F238E27FC236}">
                      <a16:creationId xmlns:a16="http://schemas.microsoft.com/office/drawing/2014/main" id="{CEE374C0-8250-09F6-909F-F0A7C5043849}"/>
                    </a:ext>
                  </a:extLst>
                </p:cNvPr>
                <p:cNvSpPr/>
                <p:nvPr/>
              </p:nvSpPr>
              <p:spPr>
                <a:xfrm>
                  <a:off x="7744041" y="5185837"/>
                  <a:ext cx="14959" cy="88904"/>
                </a:xfrm>
                <a:custGeom>
                  <a:avLst/>
                  <a:gdLst>
                    <a:gd name="connsiteX0" fmla="*/ 0 w 14959"/>
                    <a:gd name="connsiteY0" fmla="*/ 88905 h 88904"/>
                    <a:gd name="connsiteX1" fmla="*/ 14960 w 14959"/>
                    <a:gd name="connsiteY1" fmla="*/ 0 h 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59" h="88904">
                      <a:moveTo>
                        <a:pt x="0" y="88905"/>
                      </a:moveTo>
                      <a:lnTo>
                        <a:pt x="1496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8" name="Free-form: Shape 157">
                  <a:extLst>
                    <a:ext uri="{FF2B5EF4-FFF2-40B4-BE49-F238E27FC236}">
                      <a16:creationId xmlns:a16="http://schemas.microsoft.com/office/drawing/2014/main" id="{12A61101-5C6E-A17E-2504-97547DE3F3BF}"/>
                    </a:ext>
                  </a:extLst>
                </p:cNvPr>
                <p:cNvSpPr/>
                <p:nvPr/>
              </p:nvSpPr>
              <p:spPr>
                <a:xfrm>
                  <a:off x="7811148" y="5180066"/>
                  <a:ext cx="79364" cy="71008"/>
                </a:xfrm>
                <a:custGeom>
                  <a:avLst/>
                  <a:gdLst>
                    <a:gd name="connsiteX0" fmla="*/ 54283 w 79364"/>
                    <a:gd name="connsiteY0" fmla="*/ 70098 h 71008"/>
                    <a:gd name="connsiteX1" fmla="*/ 61550 w 79364"/>
                    <a:gd name="connsiteY1" fmla="*/ 70953 h 71008"/>
                    <a:gd name="connsiteX2" fmla="*/ 68816 w 79364"/>
                    <a:gd name="connsiteY2" fmla="*/ 68816 h 71008"/>
                    <a:gd name="connsiteX3" fmla="*/ 74800 w 79364"/>
                    <a:gd name="connsiteY3" fmla="*/ 64114 h 71008"/>
                    <a:gd name="connsiteX4" fmla="*/ 78433 w 79364"/>
                    <a:gd name="connsiteY4" fmla="*/ 57703 h 71008"/>
                    <a:gd name="connsiteX5" fmla="*/ 79288 w 79364"/>
                    <a:gd name="connsiteY5" fmla="*/ 50436 h 71008"/>
                    <a:gd name="connsiteX6" fmla="*/ 77151 w 79364"/>
                    <a:gd name="connsiteY6" fmla="*/ 43170 h 71008"/>
                    <a:gd name="connsiteX7" fmla="*/ 72449 w 79364"/>
                    <a:gd name="connsiteY7" fmla="*/ 37186 h 71008"/>
                    <a:gd name="connsiteX8" fmla="*/ 0 w 79364"/>
                    <a:gd name="connsiteY8" fmla="*/ 0 h 71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364" h="71008">
                      <a:moveTo>
                        <a:pt x="54283" y="70098"/>
                      </a:moveTo>
                      <a:cubicBezTo>
                        <a:pt x="56634" y="70739"/>
                        <a:pt x="58985" y="71167"/>
                        <a:pt x="61550" y="70953"/>
                      </a:cubicBezTo>
                      <a:cubicBezTo>
                        <a:pt x="64114" y="70739"/>
                        <a:pt x="66465" y="70098"/>
                        <a:pt x="68816" y="68816"/>
                      </a:cubicBezTo>
                      <a:cubicBezTo>
                        <a:pt x="71167" y="67534"/>
                        <a:pt x="73090" y="66038"/>
                        <a:pt x="74800" y="64114"/>
                      </a:cubicBezTo>
                      <a:cubicBezTo>
                        <a:pt x="76510" y="62191"/>
                        <a:pt x="77578" y="60054"/>
                        <a:pt x="78433" y="57703"/>
                      </a:cubicBezTo>
                      <a:cubicBezTo>
                        <a:pt x="79288" y="55352"/>
                        <a:pt x="79502" y="53001"/>
                        <a:pt x="79288" y="50436"/>
                      </a:cubicBezTo>
                      <a:cubicBezTo>
                        <a:pt x="79074" y="47872"/>
                        <a:pt x="78433" y="45521"/>
                        <a:pt x="77151" y="43170"/>
                      </a:cubicBezTo>
                      <a:cubicBezTo>
                        <a:pt x="75868" y="40819"/>
                        <a:pt x="74372" y="38896"/>
                        <a:pt x="72449" y="37186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9" name="Free-form: Shape 158">
                  <a:extLst>
                    <a:ext uri="{FF2B5EF4-FFF2-40B4-BE49-F238E27FC236}">
                      <a16:creationId xmlns:a16="http://schemas.microsoft.com/office/drawing/2014/main" id="{6794C68E-4D05-7B39-5F6B-3172FFF32C58}"/>
                    </a:ext>
                  </a:extLst>
                </p:cNvPr>
                <p:cNvSpPr/>
                <p:nvPr/>
              </p:nvSpPr>
              <p:spPr>
                <a:xfrm>
                  <a:off x="7780373" y="5093085"/>
                  <a:ext cx="30561" cy="86981"/>
                </a:xfrm>
                <a:custGeom>
                  <a:avLst/>
                  <a:gdLst>
                    <a:gd name="connsiteX0" fmla="*/ 0 w 30561"/>
                    <a:gd name="connsiteY0" fmla="*/ 0 h 86981"/>
                    <a:gd name="connsiteX1" fmla="*/ 30561 w 30561"/>
                    <a:gd name="connsiteY1" fmla="*/ 86982 h 86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6981">
                      <a:moveTo>
                        <a:pt x="0" y="0"/>
                      </a:moveTo>
                      <a:lnTo>
                        <a:pt x="30561" y="8698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0" name="Free-form: Shape 159">
                  <a:extLst>
                    <a:ext uri="{FF2B5EF4-FFF2-40B4-BE49-F238E27FC236}">
                      <a16:creationId xmlns:a16="http://schemas.microsoft.com/office/drawing/2014/main" id="{A37D1847-2B23-ACCE-B6A1-C49BDC1CE1A1}"/>
                    </a:ext>
                  </a:extLst>
                </p:cNvPr>
                <p:cNvSpPr/>
                <p:nvPr/>
              </p:nvSpPr>
              <p:spPr>
                <a:xfrm>
                  <a:off x="7715618" y="5069790"/>
                  <a:ext cx="64755" cy="23294"/>
                </a:xfrm>
                <a:custGeom>
                  <a:avLst/>
                  <a:gdLst>
                    <a:gd name="connsiteX0" fmla="*/ 0 w 64755"/>
                    <a:gd name="connsiteY0" fmla="*/ 0 h 23294"/>
                    <a:gd name="connsiteX1" fmla="*/ 64755 w 64755"/>
                    <a:gd name="connsiteY1" fmla="*/ 23295 h 23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755" h="23294">
                      <a:moveTo>
                        <a:pt x="0" y="0"/>
                      </a:moveTo>
                      <a:lnTo>
                        <a:pt x="64755" y="232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1" name="Free-form: Shape 160">
                  <a:extLst>
                    <a:ext uri="{FF2B5EF4-FFF2-40B4-BE49-F238E27FC236}">
                      <a16:creationId xmlns:a16="http://schemas.microsoft.com/office/drawing/2014/main" id="{79DC2E0D-1CAB-0EEB-40C8-EDF68590A753}"/>
                    </a:ext>
                  </a:extLst>
                </p:cNvPr>
                <p:cNvSpPr/>
                <p:nvPr/>
              </p:nvSpPr>
              <p:spPr>
                <a:xfrm>
                  <a:off x="7744041" y="5274742"/>
                  <a:ext cx="104292" cy="217988"/>
                </a:xfrm>
                <a:custGeom>
                  <a:avLst/>
                  <a:gdLst>
                    <a:gd name="connsiteX0" fmla="*/ 0 w 104292"/>
                    <a:gd name="connsiteY0" fmla="*/ 0 h 217988"/>
                    <a:gd name="connsiteX1" fmla="*/ 104292 w 104292"/>
                    <a:gd name="connsiteY1" fmla="*/ 217988 h 217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292" h="217988">
                      <a:moveTo>
                        <a:pt x="0" y="0"/>
                      </a:moveTo>
                      <a:lnTo>
                        <a:pt x="104292" y="21798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2" name="Free-form: Shape 161">
                  <a:extLst>
                    <a:ext uri="{FF2B5EF4-FFF2-40B4-BE49-F238E27FC236}">
                      <a16:creationId xmlns:a16="http://schemas.microsoft.com/office/drawing/2014/main" id="{EB0FDE1C-75A7-F26E-3352-038C82BF3191}"/>
                    </a:ext>
                  </a:extLst>
                </p:cNvPr>
                <p:cNvSpPr/>
                <p:nvPr/>
              </p:nvSpPr>
              <p:spPr>
                <a:xfrm>
                  <a:off x="7704291" y="5369844"/>
                  <a:ext cx="95102" cy="145752"/>
                </a:xfrm>
                <a:custGeom>
                  <a:avLst/>
                  <a:gdLst>
                    <a:gd name="connsiteX0" fmla="*/ 0 w 95102"/>
                    <a:gd name="connsiteY0" fmla="*/ 0 h 145752"/>
                    <a:gd name="connsiteX1" fmla="*/ 95103 w 95102"/>
                    <a:gd name="connsiteY1" fmla="*/ 145753 h 14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102" h="145752">
                      <a:moveTo>
                        <a:pt x="0" y="0"/>
                      </a:moveTo>
                      <a:lnTo>
                        <a:pt x="95103" y="145753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3" name="Free-form: Shape 162">
                  <a:extLst>
                    <a:ext uri="{FF2B5EF4-FFF2-40B4-BE49-F238E27FC236}">
                      <a16:creationId xmlns:a16="http://schemas.microsoft.com/office/drawing/2014/main" id="{2E14F7D7-2BB6-DB4B-86F2-1A43C16BB465}"/>
                    </a:ext>
                  </a:extLst>
                </p:cNvPr>
                <p:cNvSpPr/>
                <p:nvPr/>
              </p:nvSpPr>
              <p:spPr>
                <a:xfrm>
                  <a:off x="7682278" y="5369844"/>
                  <a:ext cx="22012" cy="58343"/>
                </a:xfrm>
                <a:custGeom>
                  <a:avLst/>
                  <a:gdLst>
                    <a:gd name="connsiteX0" fmla="*/ 22013 w 22012"/>
                    <a:gd name="connsiteY0" fmla="*/ 0 h 58343"/>
                    <a:gd name="connsiteX1" fmla="*/ 0 w 22012"/>
                    <a:gd name="connsiteY1" fmla="*/ 58344 h 5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012" h="58343">
                      <a:moveTo>
                        <a:pt x="22013" y="0"/>
                      </a:moveTo>
                      <a:lnTo>
                        <a:pt x="0" y="583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4" name="Free-form: Shape 163">
                  <a:extLst>
                    <a:ext uri="{FF2B5EF4-FFF2-40B4-BE49-F238E27FC236}">
                      <a16:creationId xmlns:a16="http://schemas.microsoft.com/office/drawing/2014/main" id="{9B5A1C38-70B0-D3E2-C759-AEDD65A19E0E}"/>
                    </a:ext>
                  </a:extLst>
                </p:cNvPr>
                <p:cNvSpPr/>
                <p:nvPr/>
              </p:nvSpPr>
              <p:spPr>
                <a:xfrm>
                  <a:off x="7782296" y="5224519"/>
                  <a:ext cx="83134" cy="25645"/>
                </a:xfrm>
                <a:custGeom>
                  <a:avLst/>
                  <a:gdLst>
                    <a:gd name="connsiteX0" fmla="*/ 83135 w 83134"/>
                    <a:gd name="connsiteY0" fmla="*/ 25646 h 25645"/>
                    <a:gd name="connsiteX1" fmla="*/ 0 w 83134"/>
                    <a:gd name="connsiteY1" fmla="*/ 0 h 25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134" h="25645">
                      <a:moveTo>
                        <a:pt x="83135" y="25646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5" name="Free-form: Shape 164">
                  <a:extLst>
                    <a:ext uri="{FF2B5EF4-FFF2-40B4-BE49-F238E27FC236}">
                      <a16:creationId xmlns:a16="http://schemas.microsoft.com/office/drawing/2014/main" id="{C8AFDAAD-D5F7-7BCB-AE2D-A8D8B0BC7326}"/>
                    </a:ext>
                  </a:extLst>
                </p:cNvPr>
                <p:cNvSpPr/>
                <p:nvPr/>
              </p:nvSpPr>
              <p:spPr>
                <a:xfrm>
                  <a:off x="7759001" y="5185837"/>
                  <a:ext cx="23294" cy="38682"/>
                </a:xfrm>
                <a:custGeom>
                  <a:avLst/>
                  <a:gdLst>
                    <a:gd name="connsiteX0" fmla="*/ 23295 w 23294"/>
                    <a:gd name="connsiteY0" fmla="*/ 38682 h 38682"/>
                    <a:gd name="connsiteX1" fmla="*/ 0 w 23294"/>
                    <a:gd name="connsiteY1" fmla="*/ 0 h 38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682">
                      <a:moveTo>
                        <a:pt x="23295" y="38682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688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EEC9-7F49-CA80-A134-8ADC834A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ga"/>
              <a:t>Cad iad na hábhar ar féidir leis an Aontas dlíthe a dhéanamh ina leith? </a:t>
            </a:r>
          </a:p>
        </p:txBody>
      </p:sp>
      <p:sp>
        <p:nvSpPr>
          <p:cNvPr id="134" name="Free-form: Shape 133">
            <a:extLst>
              <a:ext uri="{FF2B5EF4-FFF2-40B4-BE49-F238E27FC236}">
                <a16:creationId xmlns:a16="http://schemas.microsoft.com/office/drawing/2014/main" id="{9CA29872-41DC-6874-D0C9-322B55A9A9F2}"/>
              </a:ext>
            </a:extLst>
          </p:cNvPr>
          <p:cNvSpPr/>
          <p:nvPr/>
        </p:nvSpPr>
        <p:spPr>
          <a:xfrm>
            <a:off x="4081664" y="1769045"/>
            <a:ext cx="6857800" cy="4799813"/>
          </a:xfrm>
          <a:custGeom>
            <a:avLst/>
            <a:gdLst>
              <a:gd name="connsiteX0" fmla="*/ 370707 w 7315749"/>
              <a:gd name="connsiteY0" fmla="*/ 0 h 5239657"/>
              <a:gd name="connsiteX1" fmla="*/ 6945042 w 7315749"/>
              <a:gd name="connsiteY1" fmla="*/ 0 h 5239657"/>
              <a:gd name="connsiteX2" fmla="*/ 7315749 w 7315749"/>
              <a:gd name="connsiteY2" fmla="*/ 370707 h 5239657"/>
              <a:gd name="connsiteX3" fmla="*/ 7315749 w 7315749"/>
              <a:gd name="connsiteY3" fmla="*/ 4179521 h 5239657"/>
              <a:gd name="connsiteX4" fmla="*/ 6945042 w 7315749"/>
              <a:gd name="connsiteY4" fmla="*/ 4550228 h 5239657"/>
              <a:gd name="connsiteX5" fmla="*/ 2613673 w 7315749"/>
              <a:gd name="connsiteY5" fmla="*/ 4550228 h 5239657"/>
              <a:gd name="connsiteX6" fmla="*/ 2613673 w 7315749"/>
              <a:gd name="connsiteY6" fmla="*/ 5026721 h 5239657"/>
              <a:gd name="connsiteX7" fmla="*/ 2400737 w 7315749"/>
              <a:gd name="connsiteY7" fmla="*/ 5239657 h 5239657"/>
              <a:gd name="connsiteX8" fmla="*/ 212936 w 7315749"/>
              <a:gd name="connsiteY8" fmla="*/ 5239657 h 5239657"/>
              <a:gd name="connsiteX9" fmla="*/ 0 w 7315749"/>
              <a:gd name="connsiteY9" fmla="*/ 5026721 h 5239657"/>
              <a:gd name="connsiteX10" fmla="*/ 0 w 7315749"/>
              <a:gd name="connsiteY10" fmla="*/ 4179521 h 5239657"/>
              <a:gd name="connsiteX11" fmla="*/ 0 w 7315749"/>
              <a:gd name="connsiteY11" fmla="*/ 902365 h 5239657"/>
              <a:gd name="connsiteX12" fmla="*/ 0 w 7315749"/>
              <a:gd name="connsiteY12" fmla="*/ 370707 h 5239657"/>
              <a:gd name="connsiteX13" fmla="*/ 370707 w 7315749"/>
              <a:gd name="connsiteY13" fmla="*/ 0 h 523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15749" h="5239657">
                <a:moveTo>
                  <a:pt x="370707" y="0"/>
                </a:moveTo>
                <a:lnTo>
                  <a:pt x="6945042" y="0"/>
                </a:lnTo>
                <a:cubicBezTo>
                  <a:pt x="7149778" y="0"/>
                  <a:pt x="7315749" y="165971"/>
                  <a:pt x="7315749" y="370707"/>
                </a:cubicBezTo>
                <a:lnTo>
                  <a:pt x="7315749" y="4179521"/>
                </a:lnTo>
                <a:cubicBezTo>
                  <a:pt x="7315749" y="4384257"/>
                  <a:pt x="7149778" y="4550228"/>
                  <a:pt x="6945042" y="4550228"/>
                </a:cubicBezTo>
                <a:lnTo>
                  <a:pt x="2613673" y="4550228"/>
                </a:lnTo>
                <a:lnTo>
                  <a:pt x="2613673" y="5026721"/>
                </a:lnTo>
                <a:cubicBezTo>
                  <a:pt x="2613673" y="5144322"/>
                  <a:pt x="2518338" y="5239657"/>
                  <a:pt x="2400737" y="5239657"/>
                </a:cubicBezTo>
                <a:lnTo>
                  <a:pt x="212936" y="5239657"/>
                </a:lnTo>
                <a:cubicBezTo>
                  <a:pt x="95335" y="5239657"/>
                  <a:pt x="0" y="5144322"/>
                  <a:pt x="0" y="5026721"/>
                </a:cubicBezTo>
                <a:lnTo>
                  <a:pt x="0" y="4179521"/>
                </a:lnTo>
                <a:lnTo>
                  <a:pt x="0" y="902365"/>
                </a:lnTo>
                <a:lnTo>
                  <a:pt x="0" y="370707"/>
                </a:lnTo>
                <a:cubicBezTo>
                  <a:pt x="0" y="165971"/>
                  <a:pt x="165971" y="0"/>
                  <a:pt x="37070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8CC06C5-CB23-C025-EBDF-C454B873A514}"/>
              </a:ext>
            </a:extLst>
          </p:cNvPr>
          <p:cNvSpPr/>
          <p:nvPr/>
        </p:nvSpPr>
        <p:spPr>
          <a:xfrm>
            <a:off x="895350" y="1769606"/>
            <a:ext cx="2478524" cy="4065827"/>
          </a:xfrm>
          <a:prstGeom prst="roundRect">
            <a:avLst>
              <a:gd name="adj" fmla="val 814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C9B6AF-0B90-4B16-DB7C-1939D2210BE4}"/>
              </a:ext>
            </a:extLst>
          </p:cNvPr>
          <p:cNvSpPr txBox="1"/>
          <p:nvPr/>
        </p:nvSpPr>
        <p:spPr>
          <a:xfrm>
            <a:off x="1079557" y="2058844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ga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Aontas Custam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22CDD-DC58-3556-1FF2-C4DC46547F57}"/>
              </a:ext>
            </a:extLst>
          </p:cNvPr>
          <p:cNvSpPr txBox="1"/>
          <p:nvPr/>
        </p:nvSpPr>
        <p:spPr>
          <a:xfrm>
            <a:off x="1079557" y="2680948"/>
            <a:ext cx="2098530" cy="648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ga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Rialacha iomaíochta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77D7E-543F-A870-A06B-07A23CD13ECF}"/>
              </a:ext>
            </a:extLst>
          </p:cNvPr>
          <p:cNvSpPr txBox="1"/>
          <p:nvPr/>
        </p:nvSpPr>
        <p:spPr>
          <a:xfrm>
            <a:off x="1079557" y="3465436"/>
            <a:ext cx="2098530" cy="648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ga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Beartas airgeadaíochta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6E00C-E8C4-8269-ED27-AFE1A730BD1C}"/>
              </a:ext>
            </a:extLst>
          </p:cNvPr>
          <p:cNvSpPr txBox="1"/>
          <p:nvPr/>
        </p:nvSpPr>
        <p:spPr>
          <a:xfrm>
            <a:off x="1079557" y="4249924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ga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Trádáil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4A328-3A62-4970-BC0F-139A7D39D48F}"/>
              </a:ext>
            </a:extLst>
          </p:cNvPr>
          <p:cNvSpPr txBox="1"/>
          <p:nvPr/>
        </p:nvSpPr>
        <p:spPr>
          <a:xfrm>
            <a:off x="1079557" y="4872028"/>
            <a:ext cx="2098530" cy="7620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ga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Plandaí agus ainmhithe mara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260DCF7-0F1E-45C1-1545-2558F6BDB1E0}"/>
              </a:ext>
            </a:extLst>
          </p:cNvPr>
          <p:cNvGrpSpPr/>
          <p:nvPr/>
        </p:nvGrpSpPr>
        <p:grpSpPr>
          <a:xfrm>
            <a:off x="1842182" y="1248835"/>
            <a:ext cx="627644" cy="627640"/>
            <a:chOff x="861494" y="1267747"/>
            <a:chExt cx="421535" cy="421535"/>
          </a:xfrm>
        </p:grpSpPr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817FBADB-D063-DE22-1163-17612AE7DB2E}"/>
                </a:ext>
              </a:extLst>
            </p:cNvPr>
            <p:cNvSpPr/>
            <p:nvPr/>
          </p:nvSpPr>
          <p:spPr>
            <a:xfrm>
              <a:off x="861494" y="1267747"/>
              <a:ext cx="421535" cy="421535"/>
            </a:xfrm>
            <a:custGeom>
              <a:avLst/>
              <a:gdLst>
                <a:gd name="connsiteX0" fmla="*/ 210768 w 421535"/>
                <a:gd name="connsiteY0" fmla="*/ 421378 h 421535"/>
                <a:gd name="connsiteX1" fmla="*/ 421535 w 421535"/>
                <a:gd name="connsiteY1" fmla="*/ 210610 h 421535"/>
                <a:gd name="connsiteX2" fmla="*/ 210768 w 421535"/>
                <a:gd name="connsiteY2" fmla="*/ 0 h 421535"/>
                <a:gd name="connsiteX3" fmla="*/ 0 w 421535"/>
                <a:gd name="connsiteY3" fmla="*/ 210768 h 421535"/>
                <a:gd name="connsiteX4" fmla="*/ 210768 w 421535"/>
                <a:gd name="connsiteY4" fmla="*/ 421535 h 4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535" h="421535">
                  <a:moveTo>
                    <a:pt x="210768" y="421378"/>
                  </a:moveTo>
                  <a:cubicBezTo>
                    <a:pt x="327108" y="421378"/>
                    <a:pt x="421535" y="327108"/>
                    <a:pt x="421535" y="210610"/>
                  </a:cubicBezTo>
                  <a:cubicBezTo>
                    <a:pt x="421378" y="94270"/>
                    <a:pt x="327108" y="0"/>
                    <a:pt x="210768" y="0"/>
                  </a:cubicBezTo>
                  <a:cubicBezTo>
                    <a:pt x="94270" y="0"/>
                    <a:pt x="0" y="94270"/>
                    <a:pt x="0" y="210768"/>
                  </a:cubicBezTo>
                  <a:cubicBezTo>
                    <a:pt x="0" y="327108"/>
                    <a:pt x="94270" y="421535"/>
                    <a:pt x="210768" y="421535"/>
                  </a:cubicBezTo>
                  <a:close/>
                </a:path>
              </a:pathLst>
            </a:custGeom>
            <a:solidFill>
              <a:srgbClr val="004494"/>
            </a:solidFill>
            <a:ln w="155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6FF5940E-551C-DBFC-37A2-34D9D5C1ECCB}"/>
                </a:ext>
              </a:extLst>
            </p:cNvPr>
            <p:cNvSpPr/>
            <p:nvPr/>
          </p:nvSpPr>
          <p:spPr>
            <a:xfrm>
              <a:off x="942837" y="1349090"/>
              <a:ext cx="259794" cy="258848"/>
            </a:xfrm>
            <a:custGeom>
              <a:avLst/>
              <a:gdLst>
                <a:gd name="connsiteX0" fmla="*/ 123276 w 259794"/>
                <a:gd name="connsiteY0" fmla="*/ 19863 h 258848"/>
                <a:gd name="connsiteX1" fmla="*/ 113187 w 259794"/>
                <a:gd name="connsiteY1" fmla="*/ 12138 h 258848"/>
                <a:gd name="connsiteX2" fmla="*/ 125641 w 259794"/>
                <a:gd name="connsiteY2" fmla="*/ 12138 h 258848"/>
                <a:gd name="connsiteX3" fmla="*/ 129424 w 259794"/>
                <a:gd name="connsiteY3" fmla="*/ 0 h 258848"/>
                <a:gd name="connsiteX4" fmla="*/ 133050 w 259794"/>
                <a:gd name="connsiteY4" fmla="*/ 12138 h 258848"/>
                <a:gd name="connsiteX5" fmla="*/ 145504 w 259794"/>
                <a:gd name="connsiteY5" fmla="*/ 12138 h 258848"/>
                <a:gd name="connsiteX6" fmla="*/ 135572 w 259794"/>
                <a:gd name="connsiteY6" fmla="*/ 19863 h 258848"/>
                <a:gd name="connsiteX7" fmla="*/ 139513 w 259794"/>
                <a:gd name="connsiteY7" fmla="*/ 32159 h 258848"/>
                <a:gd name="connsiteX8" fmla="*/ 129582 w 259794"/>
                <a:gd name="connsiteY8" fmla="*/ 24592 h 258848"/>
                <a:gd name="connsiteX9" fmla="*/ 119650 w 259794"/>
                <a:gd name="connsiteY9" fmla="*/ 32159 h 258848"/>
                <a:gd name="connsiteX10" fmla="*/ 123592 w 259794"/>
                <a:gd name="connsiteY10" fmla="*/ 19863 h 258848"/>
                <a:gd name="connsiteX11" fmla="*/ 133681 w 259794"/>
                <a:gd name="connsiteY11" fmla="*/ 239459 h 258848"/>
                <a:gd name="connsiteX12" fmla="*/ 130055 w 259794"/>
                <a:gd name="connsiteY12" fmla="*/ 227793 h 258848"/>
                <a:gd name="connsiteX13" fmla="*/ 126271 w 259794"/>
                <a:gd name="connsiteY13" fmla="*/ 239459 h 258848"/>
                <a:gd name="connsiteX14" fmla="*/ 113818 w 259794"/>
                <a:gd name="connsiteY14" fmla="*/ 239459 h 258848"/>
                <a:gd name="connsiteX15" fmla="*/ 123907 w 259794"/>
                <a:gd name="connsiteY15" fmla="*/ 247025 h 258848"/>
                <a:gd name="connsiteX16" fmla="*/ 119966 w 259794"/>
                <a:gd name="connsiteY16" fmla="*/ 258849 h 258848"/>
                <a:gd name="connsiteX17" fmla="*/ 129897 w 259794"/>
                <a:gd name="connsiteY17" fmla="*/ 251597 h 258848"/>
                <a:gd name="connsiteX18" fmla="*/ 139829 w 259794"/>
                <a:gd name="connsiteY18" fmla="*/ 258849 h 258848"/>
                <a:gd name="connsiteX19" fmla="*/ 135888 w 259794"/>
                <a:gd name="connsiteY19" fmla="*/ 247025 h 258848"/>
                <a:gd name="connsiteX20" fmla="*/ 145819 w 259794"/>
                <a:gd name="connsiteY20" fmla="*/ 239459 h 258848"/>
                <a:gd name="connsiteX21" fmla="*/ 133365 w 259794"/>
                <a:gd name="connsiteY21" fmla="*/ 239459 h 258848"/>
                <a:gd name="connsiteX22" fmla="*/ 189959 w 259794"/>
                <a:gd name="connsiteY22" fmla="*/ 224325 h 258848"/>
                <a:gd name="connsiteX23" fmla="*/ 186333 w 259794"/>
                <a:gd name="connsiteY23" fmla="*/ 212659 h 258848"/>
                <a:gd name="connsiteX24" fmla="*/ 182550 w 259794"/>
                <a:gd name="connsiteY24" fmla="*/ 224325 h 258848"/>
                <a:gd name="connsiteX25" fmla="*/ 170096 w 259794"/>
                <a:gd name="connsiteY25" fmla="*/ 224325 h 258848"/>
                <a:gd name="connsiteX26" fmla="*/ 180185 w 259794"/>
                <a:gd name="connsiteY26" fmla="*/ 231892 h 258848"/>
                <a:gd name="connsiteX27" fmla="*/ 176244 w 259794"/>
                <a:gd name="connsiteY27" fmla="*/ 243873 h 258848"/>
                <a:gd name="connsiteX28" fmla="*/ 186175 w 259794"/>
                <a:gd name="connsiteY28" fmla="*/ 236463 h 258848"/>
                <a:gd name="connsiteX29" fmla="*/ 196107 w 259794"/>
                <a:gd name="connsiteY29" fmla="*/ 243873 h 258848"/>
                <a:gd name="connsiteX30" fmla="*/ 192166 w 259794"/>
                <a:gd name="connsiteY30" fmla="*/ 231892 h 258848"/>
                <a:gd name="connsiteX31" fmla="*/ 202255 w 259794"/>
                <a:gd name="connsiteY31" fmla="*/ 224325 h 258848"/>
                <a:gd name="connsiteX32" fmla="*/ 189801 w 259794"/>
                <a:gd name="connsiteY32" fmla="*/ 224325 h 258848"/>
                <a:gd name="connsiteX33" fmla="*/ 186333 w 259794"/>
                <a:gd name="connsiteY33" fmla="*/ 15449 h 258848"/>
                <a:gd name="connsiteX34" fmla="*/ 182550 w 259794"/>
                <a:gd name="connsiteY34" fmla="*/ 27114 h 258848"/>
                <a:gd name="connsiteX35" fmla="*/ 170096 w 259794"/>
                <a:gd name="connsiteY35" fmla="*/ 27114 h 258848"/>
                <a:gd name="connsiteX36" fmla="*/ 180185 w 259794"/>
                <a:gd name="connsiteY36" fmla="*/ 34681 h 258848"/>
                <a:gd name="connsiteX37" fmla="*/ 176244 w 259794"/>
                <a:gd name="connsiteY37" fmla="*/ 46662 h 258848"/>
                <a:gd name="connsiteX38" fmla="*/ 186175 w 259794"/>
                <a:gd name="connsiteY38" fmla="*/ 39253 h 258848"/>
                <a:gd name="connsiteX39" fmla="*/ 196107 w 259794"/>
                <a:gd name="connsiteY39" fmla="*/ 46662 h 258848"/>
                <a:gd name="connsiteX40" fmla="*/ 192166 w 259794"/>
                <a:gd name="connsiteY40" fmla="*/ 34681 h 258848"/>
                <a:gd name="connsiteX41" fmla="*/ 202255 w 259794"/>
                <a:gd name="connsiteY41" fmla="*/ 27114 h 258848"/>
                <a:gd name="connsiteX42" fmla="*/ 189801 w 259794"/>
                <a:gd name="connsiteY42" fmla="*/ 27114 h 258848"/>
                <a:gd name="connsiteX43" fmla="*/ 186175 w 259794"/>
                <a:gd name="connsiteY43" fmla="*/ 15449 h 258848"/>
                <a:gd name="connsiteX44" fmla="*/ 218177 w 259794"/>
                <a:gd name="connsiteY44" fmla="*/ 88280 h 258848"/>
                <a:gd name="connsiteX45" fmla="*/ 228108 w 259794"/>
                <a:gd name="connsiteY45" fmla="*/ 80870 h 258848"/>
                <a:gd name="connsiteX46" fmla="*/ 238040 w 259794"/>
                <a:gd name="connsiteY46" fmla="*/ 88280 h 258848"/>
                <a:gd name="connsiteX47" fmla="*/ 234099 w 259794"/>
                <a:gd name="connsiteY47" fmla="*/ 76299 h 258848"/>
                <a:gd name="connsiteX48" fmla="*/ 244030 w 259794"/>
                <a:gd name="connsiteY48" fmla="*/ 68732 h 258848"/>
                <a:gd name="connsiteX49" fmla="*/ 231576 w 259794"/>
                <a:gd name="connsiteY49" fmla="*/ 68732 h 258848"/>
                <a:gd name="connsiteX50" fmla="*/ 227951 w 259794"/>
                <a:gd name="connsiteY50" fmla="*/ 57066 h 258848"/>
                <a:gd name="connsiteX51" fmla="*/ 224167 w 259794"/>
                <a:gd name="connsiteY51" fmla="*/ 68732 h 258848"/>
                <a:gd name="connsiteX52" fmla="*/ 211714 w 259794"/>
                <a:gd name="connsiteY52" fmla="*/ 68732 h 258848"/>
                <a:gd name="connsiteX53" fmla="*/ 221803 w 259794"/>
                <a:gd name="connsiteY53" fmla="*/ 76299 h 258848"/>
                <a:gd name="connsiteX54" fmla="*/ 217862 w 259794"/>
                <a:gd name="connsiteY54" fmla="*/ 88280 h 258848"/>
                <a:gd name="connsiteX55" fmla="*/ 231734 w 259794"/>
                <a:gd name="connsiteY55" fmla="*/ 183180 h 258848"/>
                <a:gd name="connsiteX56" fmla="*/ 228108 w 259794"/>
                <a:gd name="connsiteY56" fmla="*/ 171515 h 258848"/>
                <a:gd name="connsiteX57" fmla="*/ 224325 w 259794"/>
                <a:gd name="connsiteY57" fmla="*/ 183180 h 258848"/>
                <a:gd name="connsiteX58" fmla="*/ 211871 w 259794"/>
                <a:gd name="connsiteY58" fmla="*/ 183180 h 258848"/>
                <a:gd name="connsiteX59" fmla="*/ 221960 w 259794"/>
                <a:gd name="connsiteY59" fmla="*/ 190747 h 258848"/>
                <a:gd name="connsiteX60" fmla="*/ 218019 w 259794"/>
                <a:gd name="connsiteY60" fmla="*/ 202728 h 258848"/>
                <a:gd name="connsiteX61" fmla="*/ 227951 w 259794"/>
                <a:gd name="connsiteY61" fmla="*/ 195319 h 258848"/>
                <a:gd name="connsiteX62" fmla="*/ 237882 w 259794"/>
                <a:gd name="connsiteY62" fmla="*/ 202728 h 258848"/>
                <a:gd name="connsiteX63" fmla="*/ 233941 w 259794"/>
                <a:gd name="connsiteY63" fmla="*/ 190747 h 258848"/>
                <a:gd name="connsiteX64" fmla="*/ 243873 w 259794"/>
                <a:gd name="connsiteY64" fmla="*/ 183180 h 258848"/>
                <a:gd name="connsiteX65" fmla="*/ 231419 w 259794"/>
                <a:gd name="connsiteY65" fmla="*/ 183180 h 258848"/>
                <a:gd name="connsiteX66" fmla="*/ 259794 w 259794"/>
                <a:gd name="connsiteY66" fmla="*/ 125168 h 258848"/>
                <a:gd name="connsiteX67" fmla="*/ 247341 w 259794"/>
                <a:gd name="connsiteY67" fmla="*/ 125168 h 258848"/>
                <a:gd name="connsiteX68" fmla="*/ 243715 w 259794"/>
                <a:gd name="connsiteY68" fmla="*/ 113502 h 258848"/>
                <a:gd name="connsiteX69" fmla="*/ 239931 w 259794"/>
                <a:gd name="connsiteY69" fmla="*/ 125168 h 258848"/>
                <a:gd name="connsiteX70" fmla="*/ 227478 w 259794"/>
                <a:gd name="connsiteY70" fmla="*/ 125168 h 258848"/>
                <a:gd name="connsiteX71" fmla="*/ 237567 w 259794"/>
                <a:gd name="connsiteY71" fmla="*/ 132735 h 258848"/>
                <a:gd name="connsiteX72" fmla="*/ 233626 w 259794"/>
                <a:gd name="connsiteY72" fmla="*/ 144716 h 258848"/>
                <a:gd name="connsiteX73" fmla="*/ 243557 w 259794"/>
                <a:gd name="connsiteY73" fmla="*/ 137306 h 258848"/>
                <a:gd name="connsiteX74" fmla="*/ 253489 w 259794"/>
                <a:gd name="connsiteY74" fmla="*/ 144716 h 258848"/>
                <a:gd name="connsiteX75" fmla="*/ 249548 w 259794"/>
                <a:gd name="connsiteY75" fmla="*/ 132735 h 258848"/>
                <a:gd name="connsiteX76" fmla="*/ 259637 w 259794"/>
                <a:gd name="connsiteY76" fmla="*/ 125168 h 258848"/>
                <a:gd name="connsiteX77" fmla="*/ 62111 w 259794"/>
                <a:gd name="connsiteY77" fmla="*/ 46662 h 258848"/>
                <a:gd name="connsiteX78" fmla="*/ 72042 w 259794"/>
                <a:gd name="connsiteY78" fmla="*/ 39253 h 258848"/>
                <a:gd name="connsiteX79" fmla="*/ 81974 w 259794"/>
                <a:gd name="connsiteY79" fmla="*/ 46662 h 258848"/>
                <a:gd name="connsiteX80" fmla="*/ 78033 w 259794"/>
                <a:gd name="connsiteY80" fmla="*/ 34681 h 258848"/>
                <a:gd name="connsiteX81" fmla="*/ 87964 w 259794"/>
                <a:gd name="connsiteY81" fmla="*/ 27114 h 258848"/>
                <a:gd name="connsiteX82" fmla="*/ 75511 w 259794"/>
                <a:gd name="connsiteY82" fmla="*/ 27114 h 258848"/>
                <a:gd name="connsiteX83" fmla="*/ 71885 w 259794"/>
                <a:gd name="connsiteY83" fmla="*/ 15449 h 258848"/>
                <a:gd name="connsiteX84" fmla="*/ 68101 w 259794"/>
                <a:gd name="connsiteY84" fmla="*/ 27114 h 258848"/>
                <a:gd name="connsiteX85" fmla="*/ 55648 w 259794"/>
                <a:gd name="connsiteY85" fmla="*/ 27114 h 258848"/>
                <a:gd name="connsiteX86" fmla="*/ 65737 w 259794"/>
                <a:gd name="connsiteY86" fmla="*/ 34681 h 258848"/>
                <a:gd name="connsiteX87" fmla="*/ 61796 w 259794"/>
                <a:gd name="connsiteY87" fmla="*/ 46662 h 258848"/>
                <a:gd name="connsiteX88" fmla="*/ 31528 w 259794"/>
                <a:gd name="connsiteY88" fmla="*/ 57382 h 258848"/>
                <a:gd name="connsiteX89" fmla="*/ 27745 w 259794"/>
                <a:gd name="connsiteY89" fmla="*/ 69047 h 258848"/>
                <a:gd name="connsiteX90" fmla="*/ 15291 w 259794"/>
                <a:gd name="connsiteY90" fmla="*/ 69047 h 258848"/>
                <a:gd name="connsiteX91" fmla="*/ 25380 w 259794"/>
                <a:gd name="connsiteY91" fmla="*/ 76614 h 258848"/>
                <a:gd name="connsiteX92" fmla="*/ 21439 w 259794"/>
                <a:gd name="connsiteY92" fmla="*/ 88595 h 258848"/>
                <a:gd name="connsiteX93" fmla="*/ 31371 w 259794"/>
                <a:gd name="connsiteY93" fmla="*/ 81186 h 258848"/>
                <a:gd name="connsiteX94" fmla="*/ 41302 w 259794"/>
                <a:gd name="connsiteY94" fmla="*/ 88595 h 258848"/>
                <a:gd name="connsiteX95" fmla="*/ 37361 w 259794"/>
                <a:gd name="connsiteY95" fmla="*/ 76614 h 258848"/>
                <a:gd name="connsiteX96" fmla="*/ 47293 w 259794"/>
                <a:gd name="connsiteY96" fmla="*/ 69047 h 258848"/>
                <a:gd name="connsiteX97" fmla="*/ 34839 w 259794"/>
                <a:gd name="connsiteY97" fmla="*/ 69047 h 258848"/>
                <a:gd name="connsiteX98" fmla="*/ 31213 w 259794"/>
                <a:gd name="connsiteY98" fmla="*/ 57382 h 258848"/>
                <a:gd name="connsiteX99" fmla="*/ 16395 w 259794"/>
                <a:gd name="connsiteY99" fmla="*/ 137306 h 258848"/>
                <a:gd name="connsiteX100" fmla="*/ 26326 w 259794"/>
                <a:gd name="connsiteY100" fmla="*/ 144558 h 258848"/>
                <a:gd name="connsiteX101" fmla="*/ 22385 w 259794"/>
                <a:gd name="connsiteY101" fmla="*/ 132577 h 258848"/>
                <a:gd name="connsiteX102" fmla="*/ 32317 w 259794"/>
                <a:gd name="connsiteY102" fmla="*/ 125010 h 258848"/>
                <a:gd name="connsiteX103" fmla="*/ 19863 w 259794"/>
                <a:gd name="connsiteY103" fmla="*/ 125010 h 258848"/>
                <a:gd name="connsiteX104" fmla="*/ 16237 w 259794"/>
                <a:gd name="connsiteY104" fmla="*/ 113345 h 258848"/>
                <a:gd name="connsiteX105" fmla="*/ 12454 w 259794"/>
                <a:gd name="connsiteY105" fmla="*/ 125010 h 258848"/>
                <a:gd name="connsiteX106" fmla="*/ 0 w 259794"/>
                <a:gd name="connsiteY106" fmla="*/ 125010 h 258848"/>
                <a:gd name="connsiteX107" fmla="*/ 10089 w 259794"/>
                <a:gd name="connsiteY107" fmla="*/ 132577 h 258848"/>
                <a:gd name="connsiteX108" fmla="*/ 6148 w 259794"/>
                <a:gd name="connsiteY108" fmla="*/ 144558 h 258848"/>
                <a:gd name="connsiteX109" fmla="*/ 16080 w 259794"/>
                <a:gd name="connsiteY109" fmla="*/ 137306 h 258848"/>
                <a:gd name="connsiteX110" fmla="*/ 35154 w 259794"/>
                <a:gd name="connsiteY110" fmla="*/ 183180 h 258848"/>
                <a:gd name="connsiteX111" fmla="*/ 31528 w 259794"/>
                <a:gd name="connsiteY111" fmla="*/ 171515 h 258848"/>
                <a:gd name="connsiteX112" fmla="*/ 27745 w 259794"/>
                <a:gd name="connsiteY112" fmla="*/ 183180 h 258848"/>
                <a:gd name="connsiteX113" fmla="*/ 15291 w 259794"/>
                <a:gd name="connsiteY113" fmla="*/ 183180 h 258848"/>
                <a:gd name="connsiteX114" fmla="*/ 25380 w 259794"/>
                <a:gd name="connsiteY114" fmla="*/ 190747 h 258848"/>
                <a:gd name="connsiteX115" fmla="*/ 21439 w 259794"/>
                <a:gd name="connsiteY115" fmla="*/ 202570 h 258848"/>
                <a:gd name="connsiteX116" fmla="*/ 31371 w 259794"/>
                <a:gd name="connsiteY116" fmla="*/ 195161 h 258848"/>
                <a:gd name="connsiteX117" fmla="*/ 41302 w 259794"/>
                <a:gd name="connsiteY117" fmla="*/ 202570 h 258848"/>
                <a:gd name="connsiteX118" fmla="*/ 37361 w 259794"/>
                <a:gd name="connsiteY118" fmla="*/ 190747 h 258848"/>
                <a:gd name="connsiteX119" fmla="*/ 47293 w 259794"/>
                <a:gd name="connsiteY119" fmla="*/ 183180 h 258848"/>
                <a:gd name="connsiteX120" fmla="*/ 34839 w 259794"/>
                <a:gd name="connsiteY120" fmla="*/ 183180 h 258848"/>
                <a:gd name="connsiteX121" fmla="*/ 76299 w 259794"/>
                <a:gd name="connsiteY121" fmla="*/ 224325 h 258848"/>
                <a:gd name="connsiteX122" fmla="*/ 72673 w 259794"/>
                <a:gd name="connsiteY122" fmla="*/ 212659 h 258848"/>
                <a:gd name="connsiteX123" fmla="*/ 68890 w 259794"/>
                <a:gd name="connsiteY123" fmla="*/ 224325 h 258848"/>
                <a:gd name="connsiteX124" fmla="*/ 56436 w 259794"/>
                <a:gd name="connsiteY124" fmla="*/ 224325 h 258848"/>
                <a:gd name="connsiteX125" fmla="*/ 66525 w 259794"/>
                <a:gd name="connsiteY125" fmla="*/ 231892 h 258848"/>
                <a:gd name="connsiteX126" fmla="*/ 62584 w 259794"/>
                <a:gd name="connsiteY126" fmla="*/ 243715 h 258848"/>
                <a:gd name="connsiteX127" fmla="*/ 72515 w 259794"/>
                <a:gd name="connsiteY127" fmla="*/ 236306 h 258848"/>
                <a:gd name="connsiteX128" fmla="*/ 82447 w 259794"/>
                <a:gd name="connsiteY128" fmla="*/ 243715 h 258848"/>
                <a:gd name="connsiteX129" fmla="*/ 78506 w 259794"/>
                <a:gd name="connsiteY129" fmla="*/ 231892 h 258848"/>
                <a:gd name="connsiteX130" fmla="*/ 88437 w 259794"/>
                <a:gd name="connsiteY130" fmla="*/ 224325 h 258848"/>
                <a:gd name="connsiteX131" fmla="*/ 75984 w 259794"/>
                <a:gd name="connsiteY131" fmla="*/ 224325 h 25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259794" h="258848">
                  <a:moveTo>
                    <a:pt x="123276" y="19863"/>
                  </a:moveTo>
                  <a:lnTo>
                    <a:pt x="113187" y="12138"/>
                  </a:lnTo>
                  <a:lnTo>
                    <a:pt x="125641" y="12138"/>
                  </a:lnTo>
                  <a:lnTo>
                    <a:pt x="129424" y="0"/>
                  </a:lnTo>
                  <a:lnTo>
                    <a:pt x="133050" y="12138"/>
                  </a:lnTo>
                  <a:lnTo>
                    <a:pt x="145504" y="12138"/>
                  </a:lnTo>
                  <a:lnTo>
                    <a:pt x="135572" y="19863"/>
                  </a:lnTo>
                  <a:lnTo>
                    <a:pt x="139513" y="32159"/>
                  </a:lnTo>
                  <a:lnTo>
                    <a:pt x="129582" y="24592"/>
                  </a:lnTo>
                  <a:lnTo>
                    <a:pt x="119650" y="32159"/>
                  </a:lnTo>
                  <a:lnTo>
                    <a:pt x="123592" y="19863"/>
                  </a:lnTo>
                  <a:close/>
                  <a:moveTo>
                    <a:pt x="133681" y="239459"/>
                  </a:moveTo>
                  <a:lnTo>
                    <a:pt x="130055" y="227793"/>
                  </a:lnTo>
                  <a:lnTo>
                    <a:pt x="126271" y="239459"/>
                  </a:lnTo>
                  <a:lnTo>
                    <a:pt x="113818" y="239459"/>
                  </a:lnTo>
                  <a:lnTo>
                    <a:pt x="123907" y="247025"/>
                  </a:lnTo>
                  <a:lnTo>
                    <a:pt x="119966" y="258849"/>
                  </a:lnTo>
                  <a:lnTo>
                    <a:pt x="129897" y="251597"/>
                  </a:lnTo>
                  <a:lnTo>
                    <a:pt x="139829" y="258849"/>
                  </a:lnTo>
                  <a:lnTo>
                    <a:pt x="135888" y="247025"/>
                  </a:lnTo>
                  <a:lnTo>
                    <a:pt x="145819" y="239459"/>
                  </a:lnTo>
                  <a:lnTo>
                    <a:pt x="133365" y="239459"/>
                  </a:lnTo>
                  <a:close/>
                  <a:moveTo>
                    <a:pt x="189959" y="224325"/>
                  </a:moveTo>
                  <a:lnTo>
                    <a:pt x="186333" y="212659"/>
                  </a:lnTo>
                  <a:lnTo>
                    <a:pt x="182550" y="224325"/>
                  </a:lnTo>
                  <a:lnTo>
                    <a:pt x="170096" y="224325"/>
                  </a:lnTo>
                  <a:lnTo>
                    <a:pt x="180185" y="231892"/>
                  </a:lnTo>
                  <a:lnTo>
                    <a:pt x="176244" y="243873"/>
                  </a:lnTo>
                  <a:lnTo>
                    <a:pt x="186175" y="236463"/>
                  </a:lnTo>
                  <a:lnTo>
                    <a:pt x="196107" y="243873"/>
                  </a:lnTo>
                  <a:lnTo>
                    <a:pt x="192166" y="231892"/>
                  </a:lnTo>
                  <a:lnTo>
                    <a:pt x="202255" y="224325"/>
                  </a:lnTo>
                  <a:lnTo>
                    <a:pt x="189801" y="224325"/>
                  </a:lnTo>
                  <a:close/>
                  <a:moveTo>
                    <a:pt x="186333" y="15449"/>
                  </a:moveTo>
                  <a:lnTo>
                    <a:pt x="182550" y="27114"/>
                  </a:lnTo>
                  <a:lnTo>
                    <a:pt x="170096" y="27114"/>
                  </a:lnTo>
                  <a:lnTo>
                    <a:pt x="180185" y="34681"/>
                  </a:lnTo>
                  <a:lnTo>
                    <a:pt x="176244" y="46662"/>
                  </a:lnTo>
                  <a:lnTo>
                    <a:pt x="186175" y="39253"/>
                  </a:lnTo>
                  <a:lnTo>
                    <a:pt x="196107" y="46662"/>
                  </a:lnTo>
                  <a:lnTo>
                    <a:pt x="192166" y="34681"/>
                  </a:lnTo>
                  <a:lnTo>
                    <a:pt x="202255" y="27114"/>
                  </a:lnTo>
                  <a:lnTo>
                    <a:pt x="189801" y="27114"/>
                  </a:lnTo>
                  <a:lnTo>
                    <a:pt x="186175" y="15449"/>
                  </a:lnTo>
                  <a:close/>
                  <a:moveTo>
                    <a:pt x="218177" y="88280"/>
                  </a:moveTo>
                  <a:lnTo>
                    <a:pt x="228108" y="80870"/>
                  </a:lnTo>
                  <a:lnTo>
                    <a:pt x="238040" y="88280"/>
                  </a:lnTo>
                  <a:lnTo>
                    <a:pt x="234099" y="76299"/>
                  </a:lnTo>
                  <a:lnTo>
                    <a:pt x="244030" y="68732"/>
                  </a:lnTo>
                  <a:lnTo>
                    <a:pt x="231576" y="68732"/>
                  </a:lnTo>
                  <a:lnTo>
                    <a:pt x="227951" y="57066"/>
                  </a:lnTo>
                  <a:lnTo>
                    <a:pt x="224167" y="68732"/>
                  </a:lnTo>
                  <a:lnTo>
                    <a:pt x="211714" y="68732"/>
                  </a:lnTo>
                  <a:lnTo>
                    <a:pt x="221803" y="76299"/>
                  </a:lnTo>
                  <a:lnTo>
                    <a:pt x="217862" y="88280"/>
                  </a:lnTo>
                  <a:close/>
                  <a:moveTo>
                    <a:pt x="231734" y="183180"/>
                  </a:moveTo>
                  <a:lnTo>
                    <a:pt x="228108" y="171515"/>
                  </a:lnTo>
                  <a:lnTo>
                    <a:pt x="224325" y="183180"/>
                  </a:lnTo>
                  <a:lnTo>
                    <a:pt x="211871" y="183180"/>
                  </a:lnTo>
                  <a:lnTo>
                    <a:pt x="221960" y="190747"/>
                  </a:lnTo>
                  <a:lnTo>
                    <a:pt x="218019" y="202728"/>
                  </a:lnTo>
                  <a:lnTo>
                    <a:pt x="227951" y="195319"/>
                  </a:lnTo>
                  <a:lnTo>
                    <a:pt x="237882" y="202728"/>
                  </a:lnTo>
                  <a:lnTo>
                    <a:pt x="233941" y="190747"/>
                  </a:lnTo>
                  <a:lnTo>
                    <a:pt x="243873" y="183180"/>
                  </a:lnTo>
                  <a:lnTo>
                    <a:pt x="231419" y="183180"/>
                  </a:lnTo>
                  <a:close/>
                  <a:moveTo>
                    <a:pt x="259794" y="125168"/>
                  </a:moveTo>
                  <a:lnTo>
                    <a:pt x="247341" y="125168"/>
                  </a:lnTo>
                  <a:lnTo>
                    <a:pt x="243715" y="113502"/>
                  </a:lnTo>
                  <a:lnTo>
                    <a:pt x="239931" y="125168"/>
                  </a:lnTo>
                  <a:lnTo>
                    <a:pt x="227478" y="125168"/>
                  </a:lnTo>
                  <a:lnTo>
                    <a:pt x="237567" y="132735"/>
                  </a:lnTo>
                  <a:lnTo>
                    <a:pt x="233626" y="144716"/>
                  </a:lnTo>
                  <a:lnTo>
                    <a:pt x="243557" y="137306"/>
                  </a:lnTo>
                  <a:lnTo>
                    <a:pt x="253489" y="144716"/>
                  </a:lnTo>
                  <a:lnTo>
                    <a:pt x="249548" y="132735"/>
                  </a:lnTo>
                  <a:lnTo>
                    <a:pt x="259637" y="125168"/>
                  </a:lnTo>
                  <a:close/>
                  <a:moveTo>
                    <a:pt x="62111" y="46662"/>
                  </a:moveTo>
                  <a:lnTo>
                    <a:pt x="72042" y="39253"/>
                  </a:lnTo>
                  <a:lnTo>
                    <a:pt x="81974" y="46662"/>
                  </a:lnTo>
                  <a:lnTo>
                    <a:pt x="78033" y="34681"/>
                  </a:lnTo>
                  <a:lnTo>
                    <a:pt x="87964" y="27114"/>
                  </a:lnTo>
                  <a:lnTo>
                    <a:pt x="75511" y="27114"/>
                  </a:lnTo>
                  <a:lnTo>
                    <a:pt x="71885" y="15449"/>
                  </a:lnTo>
                  <a:lnTo>
                    <a:pt x="68101" y="27114"/>
                  </a:lnTo>
                  <a:lnTo>
                    <a:pt x="55648" y="27114"/>
                  </a:lnTo>
                  <a:lnTo>
                    <a:pt x="65737" y="34681"/>
                  </a:lnTo>
                  <a:lnTo>
                    <a:pt x="61796" y="46662"/>
                  </a:lnTo>
                  <a:close/>
                  <a:moveTo>
                    <a:pt x="31528" y="57382"/>
                  </a:moveTo>
                  <a:lnTo>
                    <a:pt x="27745" y="69047"/>
                  </a:lnTo>
                  <a:lnTo>
                    <a:pt x="15291" y="69047"/>
                  </a:lnTo>
                  <a:lnTo>
                    <a:pt x="25380" y="76614"/>
                  </a:lnTo>
                  <a:lnTo>
                    <a:pt x="21439" y="88595"/>
                  </a:lnTo>
                  <a:lnTo>
                    <a:pt x="31371" y="81186"/>
                  </a:lnTo>
                  <a:lnTo>
                    <a:pt x="41302" y="88595"/>
                  </a:lnTo>
                  <a:lnTo>
                    <a:pt x="37361" y="76614"/>
                  </a:lnTo>
                  <a:lnTo>
                    <a:pt x="47293" y="69047"/>
                  </a:lnTo>
                  <a:lnTo>
                    <a:pt x="34839" y="69047"/>
                  </a:lnTo>
                  <a:lnTo>
                    <a:pt x="31213" y="57382"/>
                  </a:lnTo>
                  <a:close/>
                  <a:moveTo>
                    <a:pt x="16395" y="137306"/>
                  </a:moveTo>
                  <a:lnTo>
                    <a:pt x="26326" y="144558"/>
                  </a:lnTo>
                  <a:lnTo>
                    <a:pt x="22385" y="132577"/>
                  </a:lnTo>
                  <a:lnTo>
                    <a:pt x="32317" y="125010"/>
                  </a:lnTo>
                  <a:lnTo>
                    <a:pt x="19863" y="125010"/>
                  </a:lnTo>
                  <a:lnTo>
                    <a:pt x="16237" y="113345"/>
                  </a:lnTo>
                  <a:lnTo>
                    <a:pt x="12454" y="125010"/>
                  </a:lnTo>
                  <a:lnTo>
                    <a:pt x="0" y="125010"/>
                  </a:lnTo>
                  <a:lnTo>
                    <a:pt x="10089" y="132577"/>
                  </a:lnTo>
                  <a:lnTo>
                    <a:pt x="6148" y="144558"/>
                  </a:lnTo>
                  <a:lnTo>
                    <a:pt x="16080" y="137306"/>
                  </a:lnTo>
                  <a:close/>
                  <a:moveTo>
                    <a:pt x="35154" y="183180"/>
                  </a:moveTo>
                  <a:lnTo>
                    <a:pt x="31528" y="171515"/>
                  </a:lnTo>
                  <a:lnTo>
                    <a:pt x="27745" y="183180"/>
                  </a:lnTo>
                  <a:lnTo>
                    <a:pt x="15291" y="183180"/>
                  </a:lnTo>
                  <a:lnTo>
                    <a:pt x="25380" y="190747"/>
                  </a:lnTo>
                  <a:lnTo>
                    <a:pt x="21439" y="202570"/>
                  </a:lnTo>
                  <a:lnTo>
                    <a:pt x="31371" y="195161"/>
                  </a:lnTo>
                  <a:lnTo>
                    <a:pt x="41302" y="202570"/>
                  </a:lnTo>
                  <a:lnTo>
                    <a:pt x="37361" y="190747"/>
                  </a:lnTo>
                  <a:lnTo>
                    <a:pt x="47293" y="183180"/>
                  </a:lnTo>
                  <a:lnTo>
                    <a:pt x="34839" y="183180"/>
                  </a:lnTo>
                  <a:close/>
                  <a:moveTo>
                    <a:pt x="76299" y="224325"/>
                  </a:moveTo>
                  <a:lnTo>
                    <a:pt x="72673" y="212659"/>
                  </a:lnTo>
                  <a:lnTo>
                    <a:pt x="68890" y="224325"/>
                  </a:lnTo>
                  <a:lnTo>
                    <a:pt x="56436" y="224325"/>
                  </a:lnTo>
                  <a:lnTo>
                    <a:pt x="66525" y="231892"/>
                  </a:lnTo>
                  <a:lnTo>
                    <a:pt x="62584" y="243715"/>
                  </a:lnTo>
                  <a:lnTo>
                    <a:pt x="72515" y="236306"/>
                  </a:lnTo>
                  <a:lnTo>
                    <a:pt x="82447" y="243715"/>
                  </a:lnTo>
                  <a:lnTo>
                    <a:pt x="78506" y="231892"/>
                  </a:lnTo>
                  <a:lnTo>
                    <a:pt x="88437" y="224325"/>
                  </a:lnTo>
                  <a:lnTo>
                    <a:pt x="75984" y="224325"/>
                  </a:lnTo>
                  <a:close/>
                </a:path>
              </a:pathLst>
            </a:custGeom>
            <a:solidFill>
              <a:srgbClr val="FFED00"/>
            </a:solidFill>
            <a:ln w="155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F2CDBE1-2158-78EB-5976-C6F82E62EE74}"/>
              </a:ext>
            </a:extLst>
          </p:cNvPr>
          <p:cNvGrpSpPr/>
          <p:nvPr/>
        </p:nvGrpSpPr>
        <p:grpSpPr>
          <a:xfrm>
            <a:off x="4301573" y="2057296"/>
            <a:ext cx="6420955" cy="4287604"/>
            <a:chOff x="4538107" y="1852781"/>
            <a:chExt cx="6771078" cy="4521399"/>
          </a:xfrm>
          <a:solidFill>
            <a:schemeClr val="bg1"/>
          </a:solidFill>
          <a:effectLst/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61E6D6-3E39-15E6-9BA0-F8F0B9817C5D}"/>
                </a:ext>
              </a:extLst>
            </p:cNvPr>
            <p:cNvSpPr txBox="1"/>
            <p:nvPr/>
          </p:nvSpPr>
          <p:spPr>
            <a:xfrm>
              <a:off x="4538107" y="185278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ga" sz="1400">
                  <a:solidFill>
                    <a:schemeClr val="bg1"/>
                  </a:solidFill>
                </a:rPr>
                <a:t>Margadh aonair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FA5F16-DE13-553B-1AB6-409A3A0A6AB4}"/>
                </a:ext>
              </a:extLst>
            </p:cNvPr>
            <p:cNvSpPr txBox="1"/>
            <p:nvPr/>
          </p:nvSpPr>
          <p:spPr>
            <a:xfrm>
              <a:off x="4538107" y="255897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ga" sz="1400">
                  <a:solidFill>
                    <a:schemeClr val="bg1"/>
                  </a:solidFill>
                </a:rPr>
                <a:t>Fostaíocht agus gnóthaí sóisialta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2A7977-D314-E0A2-7EF1-6D051CA30E1F}"/>
                </a:ext>
              </a:extLst>
            </p:cNvPr>
            <p:cNvSpPr txBox="1"/>
            <p:nvPr/>
          </p:nvSpPr>
          <p:spPr>
            <a:xfrm>
              <a:off x="4538107" y="3503522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ga" sz="1400">
                  <a:solidFill>
                    <a:schemeClr val="bg1"/>
                  </a:solidFill>
                </a:rPr>
                <a:t>Talmhaíocht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25E3D3-447C-1B70-D81F-9675B85071AE}"/>
                </a:ext>
              </a:extLst>
            </p:cNvPr>
            <p:cNvSpPr txBox="1"/>
            <p:nvPr/>
          </p:nvSpPr>
          <p:spPr>
            <a:xfrm>
              <a:off x="4538107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ga" sz="1400">
                  <a:solidFill>
                    <a:schemeClr val="bg1"/>
                  </a:solidFill>
                </a:rPr>
                <a:t>Iascach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1B4567-E56A-1EE2-B715-E74F9F1213EF}"/>
                </a:ext>
              </a:extLst>
            </p:cNvPr>
            <p:cNvSpPr txBox="1"/>
            <p:nvPr/>
          </p:nvSpPr>
          <p:spPr>
            <a:xfrm>
              <a:off x="4538107" y="4915900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ga" sz="1400">
                  <a:solidFill>
                    <a:schemeClr val="bg1"/>
                  </a:solidFill>
                </a:rPr>
                <a:t>Comhshaol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4049B4-132D-B293-E137-D6FDB9935EC5}"/>
                </a:ext>
              </a:extLst>
            </p:cNvPr>
            <p:cNvSpPr txBox="1"/>
            <p:nvPr/>
          </p:nvSpPr>
          <p:spPr>
            <a:xfrm>
              <a:off x="4538718" y="5622089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ga" sz="1400">
                  <a:solidFill>
                    <a:schemeClr val="bg1"/>
                  </a:solidFill>
                </a:rPr>
                <a:t>Cosaint tomhaltóirí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687598-E82C-201B-AB21-8087C781841B}"/>
                </a:ext>
              </a:extLst>
            </p:cNvPr>
            <p:cNvSpPr txBox="1"/>
            <p:nvPr/>
          </p:nvSpPr>
          <p:spPr>
            <a:xfrm>
              <a:off x="6863702" y="1852781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ga" sz="1400">
                  <a:solidFill>
                    <a:schemeClr val="bg1"/>
                  </a:solidFill>
                </a:rPr>
                <a:t>Iompar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9A8578-3D4D-20EA-22A7-57218E67610B}"/>
                </a:ext>
              </a:extLst>
            </p:cNvPr>
            <p:cNvSpPr txBox="1"/>
            <p:nvPr/>
          </p:nvSpPr>
          <p:spPr>
            <a:xfrm>
              <a:off x="6863702" y="2558970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ga" sz="1400">
                  <a:solidFill>
                    <a:schemeClr val="bg1"/>
                  </a:solidFill>
                </a:rPr>
                <a:t>Líonraí tras-Eorpacha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C3EBA7-9A51-A12B-7373-63012580C537}"/>
                </a:ext>
              </a:extLst>
            </p:cNvPr>
            <p:cNvSpPr txBox="1"/>
            <p:nvPr/>
          </p:nvSpPr>
          <p:spPr>
            <a:xfrm>
              <a:off x="6863702" y="3503522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ga" sz="1400">
                  <a:solidFill>
                    <a:schemeClr val="bg1"/>
                  </a:solidFill>
                </a:rPr>
                <a:t>Fuinneamh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0488D1-B842-0361-9727-C1D43EDBA98B}"/>
                </a:ext>
              </a:extLst>
            </p:cNvPr>
            <p:cNvSpPr txBox="1"/>
            <p:nvPr/>
          </p:nvSpPr>
          <p:spPr>
            <a:xfrm>
              <a:off x="6863315" y="491590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ga" sz="1400">
                  <a:solidFill>
                    <a:schemeClr val="bg1"/>
                  </a:solidFill>
                </a:rPr>
                <a:t>Cearta bunúsacha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FC5B81-A198-3F25-2FBA-ACF66CD595F2}"/>
                </a:ext>
              </a:extLst>
            </p:cNvPr>
            <p:cNvSpPr txBox="1"/>
            <p:nvPr/>
          </p:nvSpPr>
          <p:spPr>
            <a:xfrm>
              <a:off x="9174788" y="1852781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ga" sz="1400">
                  <a:solidFill>
                    <a:schemeClr val="bg1"/>
                  </a:solidFill>
                </a:rPr>
                <a:t>Imirce agus gnóthaí baile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4D215E-D6E7-D6FF-DD89-0C430DFA18D3}"/>
                </a:ext>
              </a:extLst>
            </p:cNvPr>
            <p:cNvSpPr txBox="1"/>
            <p:nvPr/>
          </p:nvSpPr>
          <p:spPr>
            <a:xfrm>
              <a:off x="9174788" y="281176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ga" sz="1400">
                  <a:solidFill>
                    <a:schemeClr val="bg1"/>
                  </a:solidFill>
                </a:rPr>
                <a:t>Sláinte phoiblí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8B439C-CB0E-40B0-346E-B4D930284831}"/>
                </a:ext>
              </a:extLst>
            </p:cNvPr>
            <p:cNvSpPr txBox="1"/>
            <p:nvPr/>
          </p:nvSpPr>
          <p:spPr>
            <a:xfrm>
              <a:off x="9174788" y="3532378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ga" sz="1400">
                  <a:solidFill>
                    <a:schemeClr val="bg1"/>
                  </a:solidFill>
                </a:rPr>
                <a:t>Taighde agus an spás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3BE369-3F7E-85FE-8D36-AB110A7432DF}"/>
                </a:ext>
              </a:extLst>
            </p:cNvPr>
            <p:cNvSpPr txBox="1"/>
            <p:nvPr/>
          </p:nvSpPr>
          <p:spPr>
            <a:xfrm>
              <a:off x="9174175" y="4491358"/>
              <a:ext cx="2133173" cy="118344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noAutofit/>
            </a:bodyPr>
            <a:lstStyle/>
            <a:p>
              <a:pPr rtl="0"/>
              <a:r>
                <a:rPr lang="ga" sz="1400" spc="-10">
                  <a:solidFill>
                    <a:schemeClr val="bg1"/>
                  </a:solidFill>
                </a:rPr>
                <a:t>Comhar forbartha agus cabhair dhaonnúil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FAA725E-F663-8F92-D398-4E75AE5220C6}"/>
                </a:ext>
              </a:extLst>
            </p:cNvPr>
            <p:cNvSpPr txBox="1"/>
            <p:nvPr/>
          </p:nvSpPr>
          <p:spPr>
            <a:xfrm>
              <a:off x="6863315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ga" sz="1400">
                  <a:solidFill>
                    <a:schemeClr val="bg1"/>
                  </a:solidFill>
                </a:rPr>
                <a:t>Ceartas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9CF9E76-E400-8DD3-4977-837D21D71077}"/>
              </a:ext>
            </a:extLst>
          </p:cNvPr>
          <p:cNvGrpSpPr/>
          <p:nvPr/>
        </p:nvGrpSpPr>
        <p:grpSpPr>
          <a:xfrm>
            <a:off x="7266143" y="1250075"/>
            <a:ext cx="626400" cy="626400"/>
            <a:chOff x="7266143" y="1250075"/>
            <a:chExt cx="626400" cy="626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6FCF96-48B5-42A3-C5C2-529FFCDECE79}"/>
                </a:ext>
              </a:extLst>
            </p:cNvPr>
            <p:cNvSpPr/>
            <p:nvPr/>
          </p:nvSpPr>
          <p:spPr>
            <a:xfrm>
              <a:off x="7266143" y="1250075"/>
              <a:ext cx="626400" cy="62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0E7834-73C5-FA3D-DCF3-2E4CBCB14500}"/>
                </a:ext>
              </a:extLst>
            </p:cNvPr>
            <p:cNvGrpSpPr/>
            <p:nvPr/>
          </p:nvGrpSpPr>
          <p:grpSpPr>
            <a:xfrm>
              <a:off x="7321270" y="1413980"/>
              <a:ext cx="512657" cy="359317"/>
              <a:chOff x="9323385" y="1035950"/>
              <a:chExt cx="900173" cy="630926"/>
            </a:xfrm>
          </p:grpSpPr>
          <p:sp>
            <p:nvSpPr>
              <p:cNvPr id="26" name="Free-form: Shape 61">
                <a:extLst>
                  <a:ext uri="{FF2B5EF4-FFF2-40B4-BE49-F238E27FC236}">
                    <a16:creationId xmlns:a16="http://schemas.microsoft.com/office/drawing/2014/main" id="{700B3E58-6A23-0B93-D677-BB7335A5C231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7" name="Free-form: Shape 62">
                <a:extLst>
                  <a:ext uri="{FF2B5EF4-FFF2-40B4-BE49-F238E27FC236}">
                    <a16:creationId xmlns:a16="http://schemas.microsoft.com/office/drawing/2014/main" id="{A784F3EF-F7DA-D197-E22F-95FC31B80C3A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" name="Free-form: Shape 63">
                <a:extLst>
                  <a:ext uri="{FF2B5EF4-FFF2-40B4-BE49-F238E27FC236}">
                    <a16:creationId xmlns:a16="http://schemas.microsoft.com/office/drawing/2014/main" id="{95EB9582-F024-2038-9DB4-A45A77D06BC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" name="Free-form: Shape 64">
                <a:extLst>
                  <a:ext uri="{FF2B5EF4-FFF2-40B4-BE49-F238E27FC236}">
                    <a16:creationId xmlns:a16="http://schemas.microsoft.com/office/drawing/2014/main" id="{A0D1FFA7-966B-67D7-2AE6-A61804EBAF87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0" name="Free-form: Shape 65">
                <a:extLst>
                  <a:ext uri="{FF2B5EF4-FFF2-40B4-BE49-F238E27FC236}">
                    <a16:creationId xmlns:a16="http://schemas.microsoft.com/office/drawing/2014/main" id="{D93AE20A-EF3C-B06A-141B-667D1E7BA63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1" name="Free-form: Shape 66">
                <a:extLst>
                  <a:ext uri="{FF2B5EF4-FFF2-40B4-BE49-F238E27FC236}">
                    <a16:creationId xmlns:a16="http://schemas.microsoft.com/office/drawing/2014/main" id="{34EB59B2-C65E-624D-FF66-42BB6DA407BD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2" name="Free-form: Shape 67">
                <a:extLst>
                  <a:ext uri="{FF2B5EF4-FFF2-40B4-BE49-F238E27FC236}">
                    <a16:creationId xmlns:a16="http://schemas.microsoft.com/office/drawing/2014/main" id="{231DF34A-F795-795B-2231-EB2BB8F6FFCE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3" name="Free-form: Shape 68">
                <a:extLst>
                  <a:ext uri="{FF2B5EF4-FFF2-40B4-BE49-F238E27FC236}">
                    <a16:creationId xmlns:a16="http://schemas.microsoft.com/office/drawing/2014/main" id="{4D0864B2-03F7-D9F8-D6DE-AC86692F0456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69">
                <a:extLst>
                  <a:ext uri="{FF2B5EF4-FFF2-40B4-BE49-F238E27FC236}">
                    <a16:creationId xmlns:a16="http://schemas.microsoft.com/office/drawing/2014/main" id="{93BDEBB8-E239-F5C7-3273-53F7C4CF1493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5" name="Free-form: Shape 70">
                <a:extLst>
                  <a:ext uri="{FF2B5EF4-FFF2-40B4-BE49-F238E27FC236}">
                    <a16:creationId xmlns:a16="http://schemas.microsoft.com/office/drawing/2014/main" id="{53D3E278-6F08-CC40-6F5D-1F3AB7C00E5D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6" name="Free-form: Shape 71">
                <a:extLst>
                  <a:ext uri="{FF2B5EF4-FFF2-40B4-BE49-F238E27FC236}">
                    <a16:creationId xmlns:a16="http://schemas.microsoft.com/office/drawing/2014/main" id="{AC743CAE-954D-52FC-E50A-7E6C5BAE427A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7" name="Free-form: Shape 72">
                <a:extLst>
                  <a:ext uri="{FF2B5EF4-FFF2-40B4-BE49-F238E27FC236}">
                    <a16:creationId xmlns:a16="http://schemas.microsoft.com/office/drawing/2014/main" id="{0D9F833C-EAE1-0CEB-B466-A64630EFC744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8" name="Free-form: Shape 73">
                <a:extLst>
                  <a:ext uri="{FF2B5EF4-FFF2-40B4-BE49-F238E27FC236}">
                    <a16:creationId xmlns:a16="http://schemas.microsoft.com/office/drawing/2014/main" id="{7803A7C1-7831-64CA-C189-4550F4BFA820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9" name="Free-form: Shape 74">
                <a:extLst>
                  <a:ext uri="{FF2B5EF4-FFF2-40B4-BE49-F238E27FC236}">
                    <a16:creationId xmlns:a16="http://schemas.microsoft.com/office/drawing/2014/main" id="{6F657AED-BB25-57E0-8BAE-8320FE1D853B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0" name="Free-form: Shape 75">
                <a:extLst>
                  <a:ext uri="{FF2B5EF4-FFF2-40B4-BE49-F238E27FC236}">
                    <a16:creationId xmlns:a16="http://schemas.microsoft.com/office/drawing/2014/main" id="{FF1FC3C2-99EC-FAF8-41C2-4939F55D388A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1" name="Free-form: Shape 76">
                <a:extLst>
                  <a:ext uri="{FF2B5EF4-FFF2-40B4-BE49-F238E27FC236}">
                    <a16:creationId xmlns:a16="http://schemas.microsoft.com/office/drawing/2014/main" id="{5A7A090F-4DE3-B72A-5235-8847983AC5DC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2" name="Free-form: Shape 77">
                <a:extLst>
                  <a:ext uri="{FF2B5EF4-FFF2-40B4-BE49-F238E27FC236}">
                    <a16:creationId xmlns:a16="http://schemas.microsoft.com/office/drawing/2014/main" id="{A06FBB65-29A9-6F50-9EE8-B5435D3E9583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78">
                <a:extLst>
                  <a:ext uri="{FF2B5EF4-FFF2-40B4-BE49-F238E27FC236}">
                    <a16:creationId xmlns:a16="http://schemas.microsoft.com/office/drawing/2014/main" id="{97620CB1-4BCD-3CDE-4093-657C3F779300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79">
                <a:extLst>
                  <a:ext uri="{FF2B5EF4-FFF2-40B4-BE49-F238E27FC236}">
                    <a16:creationId xmlns:a16="http://schemas.microsoft.com/office/drawing/2014/main" id="{E023E1F5-7699-4C09-325F-64BF0C9BB3B1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80">
                <a:extLst>
                  <a:ext uri="{FF2B5EF4-FFF2-40B4-BE49-F238E27FC236}">
                    <a16:creationId xmlns:a16="http://schemas.microsoft.com/office/drawing/2014/main" id="{77B8BB7C-EB70-7133-FD94-A9942FB58F0F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81">
                <a:extLst>
                  <a:ext uri="{FF2B5EF4-FFF2-40B4-BE49-F238E27FC236}">
                    <a16:creationId xmlns:a16="http://schemas.microsoft.com/office/drawing/2014/main" id="{A49DFC0F-7D5C-84AC-F455-48450E8D2D38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82">
                <a:extLst>
                  <a:ext uri="{FF2B5EF4-FFF2-40B4-BE49-F238E27FC236}">
                    <a16:creationId xmlns:a16="http://schemas.microsoft.com/office/drawing/2014/main" id="{CA7C88AB-EF2D-E2F0-E551-966A083A1413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83">
                <a:extLst>
                  <a:ext uri="{FF2B5EF4-FFF2-40B4-BE49-F238E27FC236}">
                    <a16:creationId xmlns:a16="http://schemas.microsoft.com/office/drawing/2014/main" id="{DBE8E8F8-10FE-6A55-944E-614CA56ECF2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84">
                <a:extLst>
                  <a:ext uri="{FF2B5EF4-FFF2-40B4-BE49-F238E27FC236}">
                    <a16:creationId xmlns:a16="http://schemas.microsoft.com/office/drawing/2014/main" id="{8A909BB2-2F43-DF42-1A8F-A0B24E71AAAF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85">
                <a:extLst>
                  <a:ext uri="{FF2B5EF4-FFF2-40B4-BE49-F238E27FC236}">
                    <a16:creationId xmlns:a16="http://schemas.microsoft.com/office/drawing/2014/main" id="{656E93EE-6DD3-1E23-D77E-CE21143B6728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86">
                <a:extLst>
                  <a:ext uri="{FF2B5EF4-FFF2-40B4-BE49-F238E27FC236}">
                    <a16:creationId xmlns:a16="http://schemas.microsoft.com/office/drawing/2014/main" id="{803B224F-D1F3-D1C2-1606-0A9E90B26D4E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87">
                <a:extLst>
                  <a:ext uri="{FF2B5EF4-FFF2-40B4-BE49-F238E27FC236}">
                    <a16:creationId xmlns:a16="http://schemas.microsoft.com/office/drawing/2014/main" id="{8A257A4A-741F-41ED-18F5-3E9D1A87EFEC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88">
                <a:extLst>
                  <a:ext uri="{FF2B5EF4-FFF2-40B4-BE49-F238E27FC236}">
                    <a16:creationId xmlns:a16="http://schemas.microsoft.com/office/drawing/2014/main" id="{918D51F4-5C0A-B309-43B7-F2D673818AF8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89">
                <a:extLst>
                  <a:ext uri="{FF2B5EF4-FFF2-40B4-BE49-F238E27FC236}">
                    <a16:creationId xmlns:a16="http://schemas.microsoft.com/office/drawing/2014/main" id="{99D5C11B-B6DA-C767-46A5-D9211C03D15C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90">
                <a:extLst>
                  <a:ext uri="{FF2B5EF4-FFF2-40B4-BE49-F238E27FC236}">
                    <a16:creationId xmlns:a16="http://schemas.microsoft.com/office/drawing/2014/main" id="{5BA79193-C2B8-EBA7-7392-4CAAC4955CF2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91">
                <a:extLst>
                  <a:ext uri="{FF2B5EF4-FFF2-40B4-BE49-F238E27FC236}">
                    <a16:creationId xmlns:a16="http://schemas.microsoft.com/office/drawing/2014/main" id="{9EDC7FED-B87F-BE96-B906-523E06249A1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92">
                <a:extLst>
                  <a:ext uri="{FF2B5EF4-FFF2-40B4-BE49-F238E27FC236}">
                    <a16:creationId xmlns:a16="http://schemas.microsoft.com/office/drawing/2014/main" id="{10E69C2D-1839-BF38-216B-510B062B6576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93">
                <a:extLst>
                  <a:ext uri="{FF2B5EF4-FFF2-40B4-BE49-F238E27FC236}">
                    <a16:creationId xmlns:a16="http://schemas.microsoft.com/office/drawing/2014/main" id="{3DCFD6B8-BE6B-F968-3D54-93574ECB59BF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94">
                <a:extLst>
                  <a:ext uri="{FF2B5EF4-FFF2-40B4-BE49-F238E27FC236}">
                    <a16:creationId xmlns:a16="http://schemas.microsoft.com/office/drawing/2014/main" id="{CFD06FAA-376C-A9E0-4B05-246F8A9BDB2A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95">
                <a:extLst>
                  <a:ext uri="{FF2B5EF4-FFF2-40B4-BE49-F238E27FC236}">
                    <a16:creationId xmlns:a16="http://schemas.microsoft.com/office/drawing/2014/main" id="{4C0F9D25-861E-DECB-2827-8FB278E8B133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96">
                <a:extLst>
                  <a:ext uri="{FF2B5EF4-FFF2-40B4-BE49-F238E27FC236}">
                    <a16:creationId xmlns:a16="http://schemas.microsoft.com/office/drawing/2014/main" id="{CD727F51-31CB-B6FF-3FC8-AB4B52512F77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97">
                <a:extLst>
                  <a:ext uri="{FF2B5EF4-FFF2-40B4-BE49-F238E27FC236}">
                    <a16:creationId xmlns:a16="http://schemas.microsoft.com/office/drawing/2014/main" id="{E1AB24AC-FAA0-6E85-E9A5-A8F7580A847B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6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9fcfd2-021d-4f4d-b448-87f88c55857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5AE0ADC0A5A146BC27407AD9B6C988" ma:contentTypeVersion="11" ma:contentTypeDescription="Create a new document." ma:contentTypeScope="" ma:versionID="f66f95e8157ad67126aed15e9353f10f">
  <xsd:schema xmlns:xsd="http://www.w3.org/2001/XMLSchema" xmlns:xs="http://www.w3.org/2001/XMLSchema" xmlns:p="http://schemas.microsoft.com/office/2006/metadata/properties" xmlns:ns2="109fcfd2-021d-4f4d-b448-87f88c558579" targetNamespace="http://schemas.microsoft.com/office/2006/metadata/properties" ma:root="true" ma:fieldsID="b7bd2193f8590f05305ede4df1c919e6" ns2:_="">
    <xsd:import namespace="109fcfd2-021d-4f4d-b448-87f88c5585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9fcfd2-021d-4f4d-b448-87f88c5585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56DC85-803F-4A8E-A677-DAFE3A52FA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C84B46-FA1D-44F7-9753-D11509DE0DE5}">
  <ds:schemaRefs>
    <ds:schemaRef ds:uri="http://schemas.microsoft.com/office/2006/metadata/properties"/>
    <ds:schemaRef ds:uri="http://schemas.microsoft.com/office/infopath/2007/PartnerControls"/>
    <ds:schemaRef ds:uri="ffcdf2b0-1459-4444-989c-847f95dff766"/>
    <ds:schemaRef ds:uri="49002174-0238-4efa-9b69-c3e5b563d930"/>
  </ds:schemaRefs>
</ds:datastoreItem>
</file>

<file path=customXml/itemProps3.xml><?xml version="1.0" encoding="utf-8"?>
<ds:datastoreItem xmlns:ds="http://schemas.openxmlformats.org/officeDocument/2006/customXml" ds:itemID="{517F0A0C-B58E-46E0-B571-0EA2E3C77812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437</Words>
  <Application>Microsoft Office PowerPoint</Application>
  <PresentationFormat>Widescreen</PresentationFormat>
  <Paragraphs>111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Wingdings</vt:lpstr>
      <vt:lpstr>Open Sans</vt:lpstr>
      <vt:lpstr>Office Theme</vt:lpstr>
      <vt:lpstr>DAONLATHAS AE I nGNÍOMH  Cuir do thuairim in iúl le huirlisí an Tionscnaimh Eorpaigh ó na Saoránaigh</vt:lpstr>
      <vt:lpstr>PowerPoint Presentation</vt:lpstr>
      <vt:lpstr>PowerPoint Presentation</vt:lpstr>
      <vt:lpstr>Luachanna AE</vt:lpstr>
      <vt:lpstr>Limistéar Schengen</vt:lpstr>
      <vt:lpstr>Baill  Reatha  Limistéar Schengen</vt:lpstr>
      <vt:lpstr>PowerPoint Presentation</vt:lpstr>
      <vt:lpstr>An Margadh Aonair agus an tAontas Custam</vt:lpstr>
      <vt:lpstr>Cad iad na hábhar ar féidir leis an Aontas dlíthe a dhéanamh ina leith? </vt:lpstr>
      <vt:lpstr>Réimsí inar féidir leis an aontas tacú le  gníomhaíocht náisiúnta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Hahn, Alba</cp:lastModifiedBy>
  <cp:revision>61</cp:revision>
  <dcterms:created xsi:type="dcterms:W3CDTF">2023-03-30T13:25:28Z</dcterms:created>
  <dcterms:modified xsi:type="dcterms:W3CDTF">2025-07-03T13:27:27Z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2023-04-13T08:50:59Z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e6487b10-6c38-4fab-a9e7-ae48dcbc3ee0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0x010100C45AE0ADC0A5A146BC27407AD9B6C988</vt:lpwstr>
  </property>
  <property fmtid="{D5CDD505-2E9C-101B-9397-08002B2CF9AE}" pid="10" name="MediaServiceImageTags">
    <vt:lpwstr/>
  </property>
</Properties>
</file>