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CB0F95-D9FA-416B-9066-091F2E82D141}" v="13" dt="2023-06-03T17:40:22.0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4DCB0F95-D9FA-416B-9066-091F2E82D141}"/>
    <pc:docChg chg="undo custSel modSld modMainMaster">
      <pc:chgData name="LEVER Steven" userId="145c1310-78e0-4db2-831e-c364d1d3267c" providerId="ADAL" clId="{4DCB0F95-D9FA-416B-9066-091F2E82D141}" dt="2023-06-03T17:45:20.760" v="327" actId="465"/>
      <pc:docMkLst>
        <pc:docMk/>
      </pc:docMkLst>
      <pc:sldChg chg="modSp mod">
        <pc:chgData name="LEVER Steven" userId="145c1310-78e0-4db2-831e-c364d1d3267c" providerId="ADAL" clId="{4DCB0F95-D9FA-416B-9066-091F2E82D141}" dt="2023-06-03T17:33:05.651" v="49" actId="1035"/>
        <pc:sldMkLst>
          <pc:docMk/>
          <pc:sldMk cId="440021409" sldId="256"/>
        </pc:sldMkLst>
        <pc:spChg chg="mod">
          <ac:chgData name="LEVER Steven" userId="145c1310-78e0-4db2-831e-c364d1d3267c" providerId="ADAL" clId="{4DCB0F95-D9FA-416B-9066-091F2E82D141}" dt="2023-06-03T17:33:05.651" v="49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4DCB0F95-D9FA-416B-9066-091F2E82D141}" dt="2023-06-03T17:33:02.661" v="41" actId="1035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4DCB0F95-D9FA-416B-9066-091F2E82D141}" dt="2023-06-03T17:36:47.137" v="202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4DCB0F95-D9FA-416B-9066-091F2E82D141}" dt="2023-06-03T17:36:37.568" v="199"/>
          <ac:spMkLst>
            <pc:docMk/>
            <pc:sldMk cId="1736037601" sldId="258"/>
            <ac:spMk id="3" creationId="{8E93BAB3-149B-1460-9DFB-EA1E7ACC9701}"/>
          </ac:spMkLst>
        </pc:spChg>
        <pc:picChg chg="add mod">
          <ac:chgData name="LEVER Steven" userId="145c1310-78e0-4db2-831e-c364d1d3267c" providerId="ADAL" clId="{4DCB0F95-D9FA-416B-9066-091F2E82D141}" dt="2023-06-03T17:36:47.137" v="202" actId="14100"/>
          <ac:picMkLst>
            <pc:docMk/>
            <pc:sldMk cId="1736037601" sldId="258"/>
            <ac:picMk id="4" creationId="{0F840762-9DEE-382C-C347-88F6F73D4E83}"/>
          </ac:picMkLst>
        </pc:picChg>
        <pc:picChg chg="del">
          <ac:chgData name="LEVER Steven" userId="145c1310-78e0-4db2-831e-c364d1d3267c" providerId="ADAL" clId="{4DCB0F95-D9FA-416B-9066-091F2E82D141}" dt="2023-06-03T17:36:10.511" v="198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4DCB0F95-D9FA-416B-9066-091F2E82D141}" dt="2023-06-03T17:39:26.630" v="221" actId="14100"/>
        <pc:sldMkLst>
          <pc:docMk/>
          <pc:sldMk cId="1762961032" sldId="259"/>
        </pc:sldMkLst>
        <pc:spChg chg="mod">
          <ac:chgData name="LEVER Steven" userId="145c1310-78e0-4db2-831e-c364d1d3267c" providerId="ADAL" clId="{4DCB0F95-D9FA-416B-9066-091F2E82D141}" dt="2023-06-03T17:39:26.630" v="221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4DCB0F95-D9FA-416B-9066-091F2E82D141}" dt="2023-06-03T17:39:19.424" v="215" actId="14100"/>
          <ac:spMkLst>
            <pc:docMk/>
            <pc:sldMk cId="1762961032" sldId="259"/>
            <ac:spMk id="3" creationId="{38FA0E8C-F6BB-F63E-BE33-907A6032E67C}"/>
          </ac:spMkLst>
        </pc:spChg>
        <pc:spChg chg="mod">
          <ac:chgData name="LEVER Steven" userId="145c1310-78e0-4db2-831e-c364d1d3267c" providerId="ADAL" clId="{4DCB0F95-D9FA-416B-9066-091F2E82D141}" dt="2023-06-03T17:38:54.551" v="213" actId="1076"/>
          <ac:spMkLst>
            <pc:docMk/>
            <pc:sldMk cId="1762961032" sldId="259"/>
            <ac:spMk id="11" creationId="{E3D62B85-EDE9-CA26-6700-B78EB1D24A72}"/>
          </ac:spMkLst>
        </pc:spChg>
        <pc:spChg chg="del mod topLvl">
          <ac:chgData name="LEVER Steven" userId="145c1310-78e0-4db2-831e-c364d1d3267c" providerId="ADAL" clId="{4DCB0F95-D9FA-416B-9066-091F2E82D141}" dt="2023-06-03T17:38:33.927" v="210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4DCB0F95-D9FA-416B-9066-091F2E82D141}" dt="2023-06-03T17:38:30.387" v="209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4DCB0F95-D9FA-416B-9066-091F2E82D141}" dt="2023-06-03T17:38:09.817" v="208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4DCB0F95-D9FA-416B-9066-091F2E82D141}" dt="2023-06-03T17:38:03.655" v="207" actId="165"/>
          <ac:spMkLst>
            <pc:docMk/>
            <pc:sldMk cId="1762961032" sldId="259"/>
            <ac:spMk id="144" creationId="{C2D25D86-CC7E-F06A-EF3A-8D053D81503B}"/>
          </ac:spMkLst>
        </pc:spChg>
        <pc:grpChg chg="del">
          <ac:chgData name="LEVER Steven" userId="145c1310-78e0-4db2-831e-c364d1d3267c" providerId="ADAL" clId="{4DCB0F95-D9FA-416B-9066-091F2E82D141}" dt="2023-06-03T17:38:30.387" v="209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4DCB0F95-D9FA-416B-9066-091F2E82D141}" dt="2023-06-03T17:38:30.387" v="209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4DCB0F95-D9FA-416B-9066-091F2E82D141}" dt="2023-06-03T17:38:03.655" v="207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4DCB0F95-D9FA-416B-9066-091F2E82D141}" dt="2023-06-03T17:38:03.655" v="207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4DCB0F95-D9FA-416B-9066-091F2E82D141}" dt="2023-06-03T17:38:30.387" v="209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4DCB0F95-D9FA-416B-9066-091F2E82D141}" dt="2023-06-03T17:38:03.655" v="207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4DCB0F95-D9FA-416B-9066-091F2E82D141}" dt="2023-06-03T17:37:46.100" v="206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4DCB0F95-D9FA-416B-9066-091F2E82D141}" dt="2023-06-03T17:37:40.752" v="204"/>
          <ac:spMkLst>
            <pc:docMk/>
            <pc:sldMk cId="152033157" sldId="266"/>
            <ac:spMk id="10" creationId="{BCCFC1D1-20E9-9E60-BA9D-B5AAE9906B42}"/>
          </ac:spMkLst>
        </pc:spChg>
        <pc:picChg chg="del">
          <ac:chgData name="LEVER Steven" userId="145c1310-78e0-4db2-831e-c364d1d3267c" providerId="ADAL" clId="{4DCB0F95-D9FA-416B-9066-091F2E82D141}" dt="2023-06-03T17:37:12.721" v="203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4DCB0F95-D9FA-416B-9066-091F2E82D141}" dt="2023-06-03T17:37:46.100" v="206" actId="14100"/>
          <ac:picMkLst>
            <pc:docMk/>
            <pc:sldMk cId="152033157" sldId="266"/>
            <ac:picMk id="11" creationId="{37A7C37B-8B7D-EB76-39EE-625D52C24CBF}"/>
          </ac:picMkLst>
        </pc:picChg>
      </pc:sldChg>
      <pc:sldChg chg="addSp delSp modSp mod delAnim modAnim">
        <pc:chgData name="LEVER Steven" userId="145c1310-78e0-4db2-831e-c364d1d3267c" providerId="ADAL" clId="{4DCB0F95-D9FA-416B-9066-091F2E82D141}" dt="2023-06-03T17:40:46.436" v="245" actId="1035"/>
        <pc:sldMkLst>
          <pc:docMk/>
          <pc:sldMk cId="1172145110" sldId="269"/>
        </pc:sldMkLst>
        <pc:spChg chg="add del mod">
          <ac:chgData name="LEVER Steven" userId="145c1310-78e0-4db2-831e-c364d1d3267c" providerId="ADAL" clId="{4DCB0F95-D9FA-416B-9066-091F2E82D141}" dt="2023-06-03T17:40:22.017" v="226"/>
          <ac:spMkLst>
            <pc:docMk/>
            <pc:sldMk cId="1172145110" sldId="269"/>
            <ac:spMk id="10" creationId="{B83EFD81-22B1-694F-0546-B1C46457AE6C}"/>
          </ac:spMkLst>
        </pc:spChg>
        <pc:picChg chg="del">
          <ac:chgData name="LEVER Steven" userId="145c1310-78e0-4db2-831e-c364d1d3267c" providerId="ADAL" clId="{4DCB0F95-D9FA-416B-9066-091F2E82D141}" dt="2023-06-03T17:39:53.587" v="225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4DCB0F95-D9FA-416B-9066-091F2E82D141}" dt="2023-06-03T17:40:46.436" v="245" actId="1035"/>
          <ac:picMkLst>
            <pc:docMk/>
            <pc:sldMk cId="1172145110" sldId="269"/>
            <ac:picMk id="11" creationId="{5141580C-333C-4512-285C-22E5530562A6}"/>
          </ac:picMkLst>
        </pc:picChg>
      </pc:sldChg>
      <pc:sldChg chg="modSp mod">
        <pc:chgData name="LEVER Steven" userId="145c1310-78e0-4db2-831e-c364d1d3267c" providerId="ADAL" clId="{4DCB0F95-D9FA-416B-9066-091F2E82D141}" dt="2023-06-03T17:39:43.818" v="224" actId="20577"/>
        <pc:sldMkLst>
          <pc:docMk/>
          <pc:sldMk cId="1062535801" sldId="271"/>
        </pc:sldMkLst>
        <pc:spChg chg="mod">
          <ac:chgData name="LEVER Steven" userId="145c1310-78e0-4db2-831e-c364d1d3267c" providerId="ADAL" clId="{4DCB0F95-D9FA-416B-9066-091F2E82D141}" dt="2023-06-03T17:39:43.818" v="224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4DCB0F95-D9FA-416B-9066-091F2E82D141}" dt="2023-06-03T17:41:18.480" v="250" actId="1076"/>
        <pc:sldMkLst>
          <pc:docMk/>
          <pc:sldMk cId="3868851464" sldId="272"/>
        </pc:sldMkLst>
        <pc:spChg chg="mod">
          <ac:chgData name="LEVER Steven" userId="145c1310-78e0-4db2-831e-c364d1d3267c" providerId="ADAL" clId="{4DCB0F95-D9FA-416B-9066-091F2E82D141}" dt="2023-06-03T17:41:18.480" v="250" actId="1076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4DCB0F95-D9FA-416B-9066-091F2E82D141}" dt="2023-06-03T17:43:36.349" v="300" actId="465"/>
        <pc:sldMkLst>
          <pc:docMk/>
          <pc:sldMk cId="1532651043" sldId="273"/>
        </pc:sldMkLst>
        <pc:spChg chg="mod">
          <ac:chgData name="LEVER Steven" userId="145c1310-78e0-4db2-831e-c364d1d3267c" providerId="ADAL" clId="{4DCB0F95-D9FA-416B-9066-091F2E82D141}" dt="2023-06-03T17:41:54.094" v="263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4DCB0F95-D9FA-416B-9066-091F2E82D141}" dt="2023-06-03T17:41:54.094" v="263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4DCB0F95-D9FA-416B-9066-091F2E82D141}" dt="2023-06-03T17:41:54.094" v="263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4DCB0F95-D9FA-416B-9066-091F2E82D141}" dt="2023-06-03T17:41:50.506" v="262" actId="1076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LEVER Steven" userId="145c1310-78e0-4db2-831e-c364d1d3267c" providerId="ADAL" clId="{4DCB0F95-D9FA-416B-9066-091F2E82D141}" dt="2023-06-03T17:42:03.910" v="268" actId="14100"/>
          <ac:spMkLst>
            <pc:docMk/>
            <pc:sldMk cId="1532651043" sldId="273"/>
            <ac:spMk id="7" creationId="{0E61E6D6-3E39-15E6-9BA0-F8F0B9817C5D}"/>
          </ac:spMkLst>
        </pc:spChg>
        <pc:spChg chg="mod">
          <ac:chgData name="LEVER Steven" userId="145c1310-78e0-4db2-831e-c364d1d3267c" providerId="ADAL" clId="{4DCB0F95-D9FA-416B-9066-091F2E82D141}" dt="2023-06-03T17:42:29.207" v="270" actId="465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4DCB0F95-D9FA-416B-9066-091F2E82D141}" dt="2023-06-03T17:42:29.207" v="270" actId="465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4DCB0F95-D9FA-416B-9066-091F2E82D141}" dt="2023-06-03T17:42:29.207" v="270" actId="465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4DCB0F95-D9FA-416B-9066-091F2E82D141}" dt="2023-06-03T17:42:29.207" v="270" actId="465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4DCB0F95-D9FA-416B-9066-091F2E82D141}" dt="2023-06-03T17:42:43.203" v="282" actId="14100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4DCB0F95-D9FA-416B-9066-091F2E82D141}" dt="2023-06-03T17:43:36.349" v="300" actId="465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4DCB0F95-D9FA-416B-9066-091F2E82D141}" dt="2023-06-03T17:43:36.349" v="300" actId="465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4DCB0F95-D9FA-416B-9066-091F2E82D141}" dt="2023-06-03T17:43:19.708" v="299" actId="14100"/>
          <ac:spMkLst>
            <pc:docMk/>
            <pc:sldMk cId="1532651043" sldId="273"/>
            <ac:spMk id="17" creationId="{D40488D1-B842-0361-9727-C1D43EDBA98B}"/>
          </ac:spMkLst>
        </pc:spChg>
        <pc:spChg chg="mod">
          <ac:chgData name="LEVER Steven" userId="145c1310-78e0-4db2-831e-c364d1d3267c" providerId="ADAL" clId="{4DCB0F95-D9FA-416B-9066-091F2E82D141}" dt="2023-06-03T17:43:36.349" v="300" actId="465"/>
          <ac:spMkLst>
            <pc:docMk/>
            <pc:sldMk cId="1532651043" sldId="273"/>
            <ac:spMk id="85" creationId="{EFAA725E-F663-8F92-D398-4E75AE5220C6}"/>
          </ac:spMkLst>
        </pc:spChg>
      </pc:sldChg>
      <pc:sldChg chg="modSp mod">
        <pc:chgData name="LEVER Steven" userId="145c1310-78e0-4db2-831e-c364d1d3267c" providerId="ADAL" clId="{4DCB0F95-D9FA-416B-9066-091F2E82D141}" dt="2023-06-03T17:45:20.760" v="327" actId="465"/>
        <pc:sldMkLst>
          <pc:docMk/>
          <pc:sldMk cId="3241230454" sldId="274"/>
        </pc:sldMkLst>
        <pc:spChg chg="mod">
          <ac:chgData name="LEVER Steven" userId="145c1310-78e0-4db2-831e-c364d1d3267c" providerId="ADAL" clId="{4DCB0F95-D9FA-416B-9066-091F2E82D141}" dt="2023-06-03T17:43:51.888" v="301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4DCB0F95-D9FA-416B-9066-091F2E82D141}" dt="2023-06-03T17:45:09.123" v="326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4DCB0F95-D9FA-416B-9066-091F2E82D141}" dt="2023-06-03T17:45:20.760" v="327" actId="465"/>
          <ac:spMkLst>
            <pc:docMk/>
            <pc:sldMk cId="3241230454" sldId="274"/>
            <ac:spMk id="12" creationId="{0AE50CDD-A292-33F8-0BE3-F5BB93A63546}"/>
          </ac:spMkLst>
        </pc:spChg>
      </pc:sldChg>
      <pc:sldMasterChg chg="modSldLayout">
        <pc:chgData name="LEVER Steven" userId="145c1310-78e0-4db2-831e-c364d1d3267c" providerId="ADAL" clId="{4DCB0F95-D9FA-416B-9066-091F2E82D141}" dt="2023-06-03T17:35:56.705" v="197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4DCB0F95-D9FA-416B-9066-091F2E82D141}" dt="2023-06-03T17:34:15.488" v="94" actId="103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4DCB0F95-D9FA-416B-9066-091F2E82D141}" dt="2023-06-03T17:34:15.488" v="94" actId="1035"/>
            <ac:picMkLst>
              <pc:docMk/>
              <pc:sldMasterMk cId="2651415450" sldId="2147483648"/>
              <pc:sldLayoutMk cId="3594087079" sldId="2147483649"/>
              <ac:picMk id="6" creationId="{BB0FE587-B871-48D2-BAE1-22C519F9164D}"/>
            </ac:picMkLst>
          </pc:picChg>
          <pc:picChg chg="del">
            <ac:chgData name="LEVER Steven" userId="145c1310-78e0-4db2-831e-c364d1d3267c" providerId="ADAL" clId="{4DCB0F95-D9FA-416B-9066-091F2E82D141}" dt="2023-06-03T17:34:10.806" v="55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4DCB0F95-D9FA-416B-9066-091F2E82D141}" dt="2023-06-03T17:35:28.788" v="160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4DCB0F95-D9FA-416B-9066-091F2E82D141}" dt="2023-06-03T17:35:28.788" v="160" actId="1035"/>
            <ac:picMkLst>
              <pc:docMk/>
              <pc:sldMasterMk cId="2651415450" sldId="2147483648"/>
              <pc:sldLayoutMk cId="82903360" sldId="2147483650"/>
              <ac:picMk id="4" creationId="{DCF6E0DA-ADED-18EB-E7AD-643C1212B13B}"/>
            </ac:picMkLst>
          </pc:picChg>
          <pc:picChg chg="del">
            <ac:chgData name="LEVER Steven" userId="145c1310-78e0-4db2-831e-c364d1d3267c" providerId="ADAL" clId="{4DCB0F95-D9FA-416B-9066-091F2E82D141}" dt="2023-06-03T17:35:24.714" v="14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4DCB0F95-D9FA-416B-9066-091F2E82D141}" dt="2023-06-03T17:35:56.705" v="197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4DCB0F95-D9FA-416B-9066-091F2E82D141}" dt="2023-06-03T17:35:56.705" v="197" actId="1035"/>
            <ac:picMkLst>
              <pc:docMk/>
              <pc:sldMasterMk cId="2651415450" sldId="2147483648"/>
              <pc:sldLayoutMk cId="3056172196" sldId="2147483662"/>
              <ac:picMk id="5" creationId="{434D687F-46EC-C651-FE02-B902371C54C0}"/>
            </ac:picMkLst>
          </pc:picChg>
          <pc:picChg chg="del">
            <ac:chgData name="LEVER Steven" userId="145c1310-78e0-4db2-831e-c364d1d3267c" providerId="ADAL" clId="{4DCB0F95-D9FA-416B-9066-091F2E82D141}" dt="2023-06-03T17:35:51.563" v="164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4DCB0F95-D9FA-416B-9066-091F2E82D141}" dt="2023-06-03T17:35:03.407" v="137" actId="1035"/>
          <pc:sldLayoutMkLst>
            <pc:docMk/>
            <pc:sldMasterMk cId="2651415450" sldId="2147483648"/>
            <pc:sldLayoutMk cId="615880730" sldId="2147483665"/>
          </pc:sldLayoutMkLst>
          <pc:picChg chg="add del">
            <ac:chgData name="LEVER Steven" userId="145c1310-78e0-4db2-831e-c364d1d3267c" providerId="ADAL" clId="{4DCB0F95-D9FA-416B-9066-091F2E82D141}" dt="2023-06-03T17:34:36.581" v="96"/>
            <ac:picMkLst>
              <pc:docMk/>
              <pc:sldMasterMk cId="2651415450" sldId="2147483648"/>
              <pc:sldLayoutMk cId="615880730" sldId="2147483665"/>
              <ac:picMk id="3" creationId="{8CA0AD94-133F-496F-7A55-E41ABB3528B5}"/>
            </ac:picMkLst>
          </pc:picChg>
          <pc:picChg chg="add mod">
            <ac:chgData name="LEVER Steven" userId="145c1310-78e0-4db2-831e-c364d1d3267c" providerId="ADAL" clId="{4DCB0F95-D9FA-416B-9066-091F2E82D141}" dt="2023-06-03T17:35:03.407" v="137" actId="1035"/>
            <ac:picMkLst>
              <pc:docMk/>
              <pc:sldMasterMk cId="2651415450" sldId="2147483648"/>
              <pc:sldLayoutMk cId="615880730" sldId="2147483665"/>
              <ac:picMk id="4" creationId="{850E2A1D-5B90-3524-1F3F-B3A8B6DE06E7}"/>
            </ac:picMkLst>
          </pc:picChg>
          <pc:picChg chg="del">
            <ac:chgData name="LEVER Steven" userId="145c1310-78e0-4db2-831e-c364d1d3267c" providerId="ADAL" clId="{4DCB0F95-D9FA-416B-9066-091F2E82D141}" dt="2023-06-03T17:34:56.489" v="100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BB0FE587-B871-48D2-BAE1-22C519F91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3" y="5948475"/>
            <a:ext cx="1844929" cy="7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E2A1D-5B90-3524-1F3F-B3A8B6DE0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06971" y="6099171"/>
            <a:ext cx="1105102" cy="4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6E0DA-ADED-18EB-E7AD-643C1212B13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86128" y="6344085"/>
            <a:ext cx="890541" cy="3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4D687F-46EC-C651-FE02-B902371C54C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03966" y="6343081"/>
            <a:ext cx="900475" cy="3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7841" y="1492297"/>
            <a:ext cx="4716318" cy="3689352"/>
          </a:xfrm>
        </p:spPr>
        <p:txBody>
          <a:bodyPr rtlCol="0"/>
          <a:lstStyle/>
          <a:p>
            <a:pPr rtl="0"/>
            <a:r>
              <a:rPr lang="hr" sz="4200" dirty="0"/>
              <a:t>DEMOKRACIJA EU-a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hr" sz="4200" dirty="0"/>
              <a:t>NA DJELU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en-GB" sz="2800" b="0" spc="-40" dirty="0" err="1"/>
              <a:t>Iznesite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svoje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mišljenje</a:t>
            </a:r>
            <a:r>
              <a:rPr lang="en-GB" sz="2800" b="0" spc="-40" dirty="0"/>
              <a:t> s </a:t>
            </a:r>
            <a:r>
              <a:rPr lang="en-GB" sz="2800" b="0" spc="-40" dirty="0" err="1"/>
              <a:t>pomoću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europske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građanske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inicijative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731977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hr" dirty="0"/>
              <a:t>1. </a:t>
            </a:r>
            <a:r>
              <a:rPr lang="pl-PL" dirty="0"/>
              <a:t>Kratki uvod o Europskoj uniji 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Javno zdravstvo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89238" y="509591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Turizam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1"/>
            <a:ext cx="4420361" cy="9236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Obrazovanje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 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osposobljavanje, mladi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 i 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Civilna zaštita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14535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Administrativna suradnja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hr" sz="3200"/>
              <a:t>Područja u kojima EU može podržati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hr" sz="3200"/>
              <a:t>nacionalne </a:t>
            </a:r>
            <a:r>
              <a:rPr lang="hr"/>
              <a:t>mjere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HR1W">
            <a:hlinkClick r:id="" action="ppaction://media"/>
            <a:extLst>
              <a:ext uri="{FF2B5EF4-FFF2-40B4-BE49-F238E27FC236}">
                <a16:creationId xmlns:a16="http://schemas.microsoft.com/office/drawing/2014/main" id="{0F840762-9DEE-382C-C347-88F6F73D4E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97983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to_su_vrijednosti_EU-a__(Small_Custom_480_)">
            <a:hlinkClick r:id="" action="ppaction://media"/>
            <a:extLst>
              <a:ext uri="{FF2B5EF4-FFF2-40B4-BE49-F238E27FC236}">
                <a16:creationId xmlns:a16="http://schemas.microsoft.com/office/drawing/2014/main" id="{37A7C37B-8B7D-EB76-39EE-625D52C24C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3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hr">
                <a:solidFill>
                  <a:schemeClr val="bg1"/>
                </a:solidFill>
              </a:rPr>
              <a:t>Vrijednosti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hr" b="0">
                <a:solidFill>
                  <a:schemeClr val="bg1"/>
                </a:solidFill>
              </a:rPr>
              <a:t>EU-a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544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hr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„Unija se temelji na vrijednostima poštivanja ljudskog dostojanstva, slobode, demokracije, jednakosti, vladavine prava i poštivanja ljudskih prava, uključujući prava pripadnika manjina. Te su vrijednosti zajedničke državama članicama u društvu u kojem prevladavaju pluralizam, nediskriminacija, tolerancija, pravda, solidarnost i jednakost između žena i muškaraca.”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hr" sz="1600" dirty="0">
                <a:solidFill>
                  <a:schemeClr val="accent1"/>
                </a:solidFill>
              </a:rPr>
              <a:t>2. članak Ugovora iz Lisabona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387798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hr" sz="1400" b="1" cap="all" dirty="0">
                <a:solidFill>
                  <a:schemeClr val="accent1"/>
                </a:solidFill>
              </a:rPr>
              <a:t>Ljudsko dostojanstvo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hr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479784" y="2688947"/>
            <a:ext cx="1279500" cy="1316344"/>
            <a:chOff x="10192902" y="2735902"/>
            <a:chExt cx="1279500" cy="1316344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192902" y="3860083"/>
              <a:ext cx="1279500" cy="1921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400" b="1" cap="all" dirty="0">
                  <a:solidFill>
                    <a:schemeClr val="accent1"/>
                  </a:solidFill>
                </a:rPr>
                <a:t>Demokracija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400" b="1" cap="all">
                  <a:solidFill>
                    <a:schemeClr val="accent1"/>
                  </a:solidFill>
                </a:rPr>
                <a:t>Vladavina zakona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400" b="1" cap="all">
                  <a:solidFill>
                    <a:schemeClr val="accent1"/>
                  </a:solidFill>
                </a:rPr>
                <a:t>Jednakost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400" b="1" cap="all">
                  <a:solidFill>
                    <a:schemeClr val="accent1"/>
                  </a:solidFill>
                </a:rPr>
                <a:t>Sloboda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400" b="1" cap="all" dirty="0">
                  <a:solidFill>
                    <a:schemeClr val="accent1"/>
                  </a:solidFill>
                </a:rPr>
                <a:t>Ljudska prava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hr">
                <a:solidFill>
                  <a:schemeClr val="tx1">
                    <a:lumMod val="75000"/>
                    <a:lumOff val="25000"/>
                  </a:schemeClr>
                </a:solidFill>
              </a:rPr>
              <a:t>Schengenski prostor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hr" sz="4000" b="1" dirty="0" smtClean="0">
                <a:solidFill>
                  <a:schemeClr val="accent1"/>
                </a:solidFill>
              </a:rPr>
              <a:t>2</a:t>
            </a:r>
            <a:r>
              <a:rPr lang="en-US" sz="4000" b="1" dirty="0" smtClean="0">
                <a:solidFill>
                  <a:schemeClr val="accent1"/>
                </a:solidFill>
              </a:rPr>
              <a:t>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zemalja</a:t>
            </a:r>
            <a:r>
              <a:rPr lang="hr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hr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*Od 1. siječnja </a:t>
            </a:r>
            <a:r>
              <a:rPr lang="h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en-U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hr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hr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h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Nema granica među državama članicama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h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Zajednička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politika o vizama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za vanjske posjetitelje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313700" y="438150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h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Trenutačne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članice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Schengenskog prostora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r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err="1" smtClean="0"/>
              <a:t>Bugarska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Hrvatska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Češka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Danska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Finska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Francuska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Njemačka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cs typeface="Arial"/>
              </a:rPr>
              <a:t>1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Grčka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Mađarska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Latvija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Lihtenštajn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Litva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Luksemburg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Nizozemska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Norveška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Poljska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3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Rumunjska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5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Slovačka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Španjolska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Švedska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Švicarska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28614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57742" y="1498355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59520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to_je_jedinstveno_tr__i__te_EU-a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5141580C-333C-4512-285C-22E5530562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6290" y="705594"/>
            <a:ext cx="9201523" cy="5175740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hr">
                <a:solidFill>
                  <a:schemeClr val="tx1">
                    <a:lumMod val="75000"/>
                    <a:lumOff val="25000"/>
                  </a:schemeClr>
                </a:solidFill>
              </a:rPr>
              <a:t>Jedinstveno tržište i carinska unija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169" y="3281344"/>
            <a:ext cx="3119226" cy="861774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Slobodno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kretanje</a:t>
            </a:r>
            <a:r>
              <a:rPr lang="hr" b="1" i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800" b="1" cap="all">
                  <a:solidFill>
                    <a:schemeClr val="accent1"/>
                  </a:solidFill>
                </a:rPr>
                <a:t>Roba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800" b="1" cap="all">
                  <a:solidFill>
                    <a:schemeClr val="accent1"/>
                  </a:solidFill>
                </a:rPr>
                <a:t>Kapital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800" b="1" cap="all">
                  <a:solidFill>
                    <a:schemeClr val="accent1"/>
                  </a:solidFill>
                </a:rPr>
                <a:t>Usluga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800" b="1" cap="all">
                  <a:solidFill>
                    <a:schemeClr val="accent1"/>
                  </a:solidFill>
                </a:rPr>
                <a:t>Ljudi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r"/>
              <a:t>O čemu EU može donositi zakone?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Carinska unija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663155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Pravila tržišnog natjecanja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850"/>
            <a:ext cx="2098530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Monetarna politika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32545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Trgovina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36857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Morske biljke i životinje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078402"/>
            <a:chOff x="4538107" y="1852781"/>
            <a:chExt cx="6771078" cy="430079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68333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 dirty="0">
                  <a:solidFill>
                    <a:schemeClr val="bg1"/>
                  </a:solidFill>
                </a:rPr>
                <a:t>Jedinstveno tržište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694655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Zapošljavanje i socijalna pitanja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605285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Poljoprivreda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77553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Ribarstvo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4982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Okoliš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5314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Zaštita potrošača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 dirty="0">
                  <a:solidFill>
                    <a:schemeClr val="bg1"/>
                  </a:solidFill>
                </a:rPr>
                <a:t>Promet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75407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 dirty="0">
                  <a:solidFill>
                    <a:schemeClr val="bg1"/>
                  </a:solidFill>
                </a:rPr>
                <a:t>Transeuropske mreže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36395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Energija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81645"/>
              <a:ext cx="2134397" cy="5314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 dirty="0">
                  <a:solidFill>
                    <a:schemeClr val="bg1"/>
                  </a:solidFill>
                </a:rPr>
                <a:t>Temeljna prava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Migracije i unutarnji poslovi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Javno zdravstvo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Istraživanje i svemir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hr" sz="1400" spc="-10">
                  <a:solidFill>
                    <a:schemeClr val="bg1"/>
                  </a:solidFill>
                </a:rPr>
                <a:t>Razvojna suradnja i humanitarna pomoć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5902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Pravosuđe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AD9233-1C89-4746-9077-FBD5E2A72C65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customXml/itemProps2.xml><?xml version="1.0" encoding="utf-8"?>
<ds:datastoreItem xmlns:ds="http://schemas.openxmlformats.org/officeDocument/2006/customXml" ds:itemID="{FE2DBD5B-FF6B-4F60-ABCE-47571CFA1C05}"/>
</file>

<file path=customXml/itemProps3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Office PowerPoint</Application>
  <PresentationFormat>Widescreen</PresentationFormat>
  <Paragraphs>111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DEMOKRACIJA EU-a NA DJELU  Iznesite svoje mišljenje s pomoću europske građanske inicijative</vt:lpstr>
      <vt:lpstr>PowerPoint Presentation</vt:lpstr>
      <vt:lpstr>PowerPoint Presentation</vt:lpstr>
      <vt:lpstr>Vrijednosti EU-a</vt:lpstr>
      <vt:lpstr>Schengenski prostor</vt:lpstr>
      <vt:lpstr>Trenutačne  članice  Schengenskog prostora</vt:lpstr>
      <vt:lpstr>PowerPoint Presentation</vt:lpstr>
      <vt:lpstr>Jedinstveno tržište i carinska unija</vt:lpstr>
      <vt:lpstr>O čemu EU može donositi zakone? </vt:lpstr>
      <vt:lpstr>Područja u kojima EU može podržati  nacionalne mjere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61</cp:revision>
  <dcterms:created xsi:type="dcterms:W3CDTF">2023-03-30T13:25:28Z</dcterms:created>
  <dcterms:modified xsi:type="dcterms:W3CDTF">2025-07-03T13:27:42Z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