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56" r:id="rId5"/>
    <p:sldId id="258" r:id="rId6"/>
    <p:sldId id="266" r:id="rId7"/>
    <p:sldId id="259" r:id="rId8"/>
    <p:sldId id="268" r:id="rId9"/>
    <p:sldId id="271" r:id="rId10"/>
    <p:sldId id="269" r:id="rId11"/>
    <p:sldId id="272" r:id="rId12"/>
    <p:sldId id="273" r:id="rId13"/>
    <p:sldId id="274"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Open Sans" panose="020B0604020202020204" charset="0"/>
      <p:regular r:id="rId21"/>
      <p:bold r:id="rId22"/>
      <p:italic r:id="rId23"/>
      <p:boldItalic r:id="rId24"/>
    </p:embeddedFont>
  </p:embeddedFontLst>
  <p:defaultTextStyle>
    <a:defPPr rtl="0">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91E625-2914-435F-8295-2BD00CCEDCE7}" v="13" dt="2023-06-04T05:48:52.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74" d="100"/>
          <a:sy n="74" d="100"/>
        </p:scale>
        <p:origin x="1013" y="77"/>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LEVER Steven" userId="145c1310-78e0-4db2-831e-c364d1d3267c" providerId="ADAL" clId="{4691E625-2914-435F-8295-2BD00CCEDCE7}"/>
    <pc:docChg chg="undo custSel modSld modMainMaster">
      <pc:chgData name="LEVER Steven" userId="145c1310-78e0-4db2-831e-c364d1d3267c" providerId="ADAL" clId="{4691E625-2914-435F-8295-2BD00CCEDCE7}" dt="2023-06-04T06:18:30.700" v="426" actId="1035"/>
      <pc:docMkLst>
        <pc:docMk/>
      </pc:docMkLst>
      <pc:sldChg chg="modSp mod">
        <pc:chgData name="LEVER Steven" userId="145c1310-78e0-4db2-831e-c364d1d3267c" providerId="ADAL" clId="{4691E625-2914-435F-8295-2BD00CCEDCE7}" dt="2023-06-04T06:18:30.700" v="426" actId="1035"/>
        <pc:sldMkLst>
          <pc:docMk/>
          <pc:sldMk cId="440021409" sldId="256"/>
        </pc:sldMkLst>
        <pc:spChg chg="mod">
          <ac:chgData name="LEVER Steven" userId="145c1310-78e0-4db2-831e-c364d1d3267c" providerId="ADAL" clId="{4691E625-2914-435F-8295-2BD00CCEDCE7}" dt="2023-06-04T06:18:30.700" v="426" actId="1035"/>
          <ac:spMkLst>
            <pc:docMk/>
            <pc:sldMk cId="440021409" sldId="256"/>
            <ac:spMk id="2" creationId="{28AC42AB-2F62-DB78-0623-10761FA5B09F}"/>
          </ac:spMkLst>
        </pc:spChg>
        <pc:spChg chg="mod">
          <ac:chgData name="LEVER Steven" userId="145c1310-78e0-4db2-831e-c364d1d3267c" providerId="ADAL" clId="{4691E625-2914-435F-8295-2BD00CCEDCE7}" dt="2023-06-04T05:39:26.239" v="42"/>
          <ac:spMkLst>
            <pc:docMk/>
            <pc:sldMk cId="440021409" sldId="256"/>
            <ac:spMk id="3" creationId="{8BA24656-68AB-EE3D-FE7C-DC78E74EAD7E}"/>
          </ac:spMkLst>
        </pc:spChg>
      </pc:sldChg>
      <pc:sldChg chg="addSp delSp modSp mod delAnim modAnim">
        <pc:chgData name="LEVER Steven" userId="145c1310-78e0-4db2-831e-c364d1d3267c" providerId="ADAL" clId="{4691E625-2914-435F-8295-2BD00CCEDCE7}" dt="2023-06-04T05:45:27.937" v="308" actId="1035"/>
        <pc:sldMkLst>
          <pc:docMk/>
          <pc:sldMk cId="1736037601" sldId="258"/>
        </pc:sldMkLst>
        <pc:spChg chg="add del mod">
          <ac:chgData name="LEVER Steven" userId="145c1310-78e0-4db2-831e-c364d1d3267c" providerId="ADAL" clId="{4691E625-2914-435F-8295-2BD00CCEDCE7}" dt="2023-06-04T05:44:58.295" v="274"/>
          <ac:spMkLst>
            <pc:docMk/>
            <pc:sldMk cId="1736037601" sldId="258"/>
            <ac:spMk id="3" creationId="{8E1AB79B-8EA5-5EA2-5554-200F56221D0C}"/>
          </ac:spMkLst>
        </pc:spChg>
        <pc:picChg chg="add mod">
          <ac:chgData name="LEVER Steven" userId="145c1310-78e0-4db2-831e-c364d1d3267c" providerId="ADAL" clId="{4691E625-2914-435F-8295-2BD00CCEDCE7}" dt="2023-06-04T05:45:27.937" v="308" actId="1035"/>
          <ac:picMkLst>
            <pc:docMk/>
            <pc:sldMk cId="1736037601" sldId="258"/>
            <ac:picMk id="4" creationId="{EF139574-AC8A-DD7A-E212-0772B3B07BCD}"/>
          </ac:picMkLst>
        </pc:picChg>
        <pc:picChg chg="del">
          <ac:chgData name="LEVER Steven" userId="145c1310-78e0-4db2-831e-c364d1d3267c" providerId="ADAL" clId="{4691E625-2914-435F-8295-2BD00CCEDCE7}" dt="2023-06-04T05:44:52.406" v="273" actId="478"/>
          <ac:picMkLst>
            <pc:docMk/>
            <pc:sldMk cId="1736037601" sldId="258"/>
            <ac:picMk id="6" creationId="{FC937AC9-4004-17F7-660E-8622E92DBFD6}"/>
          </ac:picMkLst>
        </pc:picChg>
      </pc:sldChg>
      <pc:sldChg chg="delSp modSp mod">
        <pc:chgData name="LEVER Steven" userId="145c1310-78e0-4db2-831e-c364d1d3267c" providerId="ADAL" clId="{4691E625-2914-435F-8295-2BD00CCEDCE7}" dt="2023-06-04T05:47:45.161" v="334" actId="1035"/>
        <pc:sldMkLst>
          <pc:docMk/>
          <pc:sldMk cId="1762961032" sldId="259"/>
        </pc:sldMkLst>
        <pc:spChg chg="mod">
          <ac:chgData name="LEVER Steven" userId="145c1310-78e0-4db2-831e-c364d1d3267c" providerId="ADAL" clId="{4691E625-2914-435F-8295-2BD00CCEDCE7}" dt="2023-06-04T05:47:30.193" v="327" actId="14100"/>
          <ac:spMkLst>
            <pc:docMk/>
            <pc:sldMk cId="1762961032" sldId="259"/>
            <ac:spMk id="2" creationId="{251741CA-62F8-AF8F-39CA-F9C52372C9F6}"/>
          </ac:spMkLst>
        </pc:spChg>
        <pc:spChg chg="mod">
          <ac:chgData name="LEVER Steven" userId="145c1310-78e0-4db2-831e-c364d1d3267c" providerId="ADAL" clId="{4691E625-2914-435F-8295-2BD00CCEDCE7}" dt="2023-06-04T05:47:15.436" v="322" actId="1076"/>
          <ac:spMkLst>
            <pc:docMk/>
            <pc:sldMk cId="1762961032" sldId="259"/>
            <ac:spMk id="3" creationId="{38FA0E8C-F6BB-F63E-BE33-907A6032E67C}"/>
          </ac:spMkLst>
        </pc:spChg>
        <pc:spChg chg="mod">
          <ac:chgData name="LEVER Steven" userId="145c1310-78e0-4db2-831e-c364d1d3267c" providerId="ADAL" clId="{4691E625-2914-435F-8295-2BD00CCEDCE7}" dt="2023-06-04T05:47:45.161" v="334" actId="1035"/>
          <ac:spMkLst>
            <pc:docMk/>
            <pc:sldMk cId="1762961032" sldId="259"/>
            <ac:spMk id="7" creationId="{4D0749DC-0E51-8F59-B04B-0654A596F5DA}"/>
          </ac:spMkLst>
        </pc:spChg>
        <pc:spChg chg="mod">
          <ac:chgData name="LEVER Steven" userId="145c1310-78e0-4db2-831e-c364d1d3267c" providerId="ADAL" clId="{4691E625-2914-435F-8295-2BD00CCEDCE7}" dt="2023-06-04T05:46:51.936" v="314" actId="1076"/>
          <ac:spMkLst>
            <pc:docMk/>
            <pc:sldMk cId="1762961032" sldId="259"/>
            <ac:spMk id="11" creationId="{E3D62B85-EDE9-CA26-6700-B78EB1D24A72}"/>
          </ac:spMkLst>
        </pc:spChg>
        <pc:spChg chg="del topLvl">
          <ac:chgData name="LEVER Steven" userId="145c1310-78e0-4db2-831e-c364d1d3267c" providerId="ADAL" clId="{4691E625-2914-435F-8295-2BD00CCEDCE7}" dt="2023-06-04T05:47:00.908" v="316" actId="478"/>
          <ac:spMkLst>
            <pc:docMk/>
            <pc:sldMk cId="1762961032" sldId="259"/>
            <ac:spMk id="33" creationId="{46EE156E-CFF0-C31B-9B08-76308CCDD543}"/>
          </ac:spMkLst>
        </pc:spChg>
        <pc:spChg chg="del topLvl">
          <ac:chgData name="LEVER Steven" userId="145c1310-78e0-4db2-831e-c364d1d3267c" providerId="ADAL" clId="{4691E625-2914-435F-8295-2BD00CCEDCE7}" dt="2023-06-04T05:46:57.321" v="315" actId="478"/>
          <ac:spMkLst>
            <pc:docMk/>
            <pc:sldMk cId="1762961032" sldId="259"/>
            <ac:spMk id="142" creationId="{D9F61C42-BA67-6F8F-C077-6F008D03C6B2}"/>
          </ac:spMkLst>
        </pc:spChg>
        <pc:grpChg chg="del">
          <ac:chgData name="LEVER Steven" userId="145c1310-78e0-4db2-831e-c364d1d3267c" providerId="ADAL" clId="{4691E625-2914-435F-8295-2BD00CCEDCE7}" dt="2023-06-04T05:47:00.908" v="316" actId="478"/>
          <ac:grpSpMkLst>
            <pc:docMk/>
            <pc:sldMk cId="1762961032" sldId="259"/>
            <ac:grpSpMk id="32" creationId="{A6E462AD-4171-7911-414B-9F114770C7FF}"/>
          </ac:grpSpMkLst>
        </pc:grpChg>
        <pc:grpChg chg="topLvl">
          <ac:chgData name="LEVER Steven" userId="145c1310-78e0-4db2-831e-c364d1d3267c" providerId="ADAL" clId="{4691E625-2914-435F-8295-2BD00CCEDCE7}" dt="2023-06-04T05:47:00.908" v="316" actId="478"/>
          <ac:grpSpMkLst>
            <pc:docMk/>
            <pc:sldMk cId="1762961032" sldId="259"/>
            <ac:grpSpMk id="52" creationId="{2EA39645-180D-C6C8-1DF6-A08097C4A7F4}"/>
          </ac:grpSpMkLst>
        </pc:grpChg>
        <pc:grpChg chg="del">
          <ac:chgData name="LEVER Steven" userId="145c1310-78e0-4db2-831e-c364d1d3267c" providerId="ADAL" clId="{4691E625-2914-435F-8295-2BD00CCEDCE7}" dt="2023-06-04T05:46:57.321" v="315" actId="478"/>
          <ac:grpSpMkLst>
            <pc:docMk/>
            <pc:sldMk cId="1762961032" sldId="259"/>
            <ac:grpSpMk id="141" creationId="{1E1EE124-FE5A-4FC5-C5F4-6FDEF2225FDA}"/>
          </ac:grpSpMkLst>
        </pc:grpChg>
        <pc:grpChg chg="topLvl">
          <ac:chgData name="LEVER Steven" userId="145c1310-78e0-4db2-831e-c364d1d3267c" providerId="ADAL" clId="{4691E625-2914-435F-8295-2BD00CCEDCE7}" dt="2023-06-04T05:46:57.321" v="315" actId="478"/>
          <ac:grpSpMkLst>
            <pc:docMk/>
            <pc:sldMk cId="1762961032" sldId="259"/>
            <ac:grpSpMk id="143" creationId="{1A77F81C-9A7F-4D18-CC51-E1CFB2803BDB}"/>
          </ac:grpSpMkLst>
        </pc:grpChg>
      </pc:sldChg>
      <pc:sldChg chg="addSp delSp modSp mod delAnim modAnim">
        <pc:chgData name="LEVER Steven" userId="145c1310-78e0-4db2-831e-c364d1d3267c" providerId="ADAL" clId="{4691E625-2914-435F-8295-2BD00CCEDCE7}" dt="2023-06-04T05:46:31.699" v="312" actId="14100"/>
        <pc:sldMkLst>
          <pc:docMk/>
          <pc:sldMk cId="152033157" sldId="266"/>
        </pc:sldMkLst>
        <pc:spChg chg="add del mod">
          <ac:chgData name="LEVER Steven" userId="145c1310-78e0-4db2-831e-c364d1d3267c" providerId="ADAL" clId="{4691E625-2914-435F-8295-2BD00CCEDCE7}" dt="2023-06-04T05:46:25.676" v="310"/>
          <ac:spMkLst>
            <pc:docMk/>
            <pc:sldMk cId="152033157" sldId="266"/>
            <ac:spMk id="10" creationId="{8CF7E127-5A67-4D3D-76E2-873298D08092}"/>
          </ac:spMkLst>
        </pc:spChg>
        <pc:picChg chg="del">
          <ac:chgData name="LEVER Steven" userId="145c1310-78e0-4db2-831e-c364d1d3267c" providerId="ADAL" clId="{4691E625-2914-435F-8295-2BD00CCEDCE7}" dt="2023-06-04T05:45:45.598" v="309" actId="478"/>
          <ac:picMkLst>
            <pc:docMk/>
            <pc:sldMk cId="152033157" sldId="266"/>
            <ac:picMk id="6" creationId="{2430FF69-0B0F-2671-FBB2-6070E2F2520E}"/>
          </ac:picMkLst>
        </pc:picChg>
        <pc:picChg chg="add mod">
          <ac:chgData name="LEVER Steven" userId="145c1310-78e0-4db2-831e-c364d1d3267c" providerId="ADAL" clId="{4691E625-2914-435F-8295-2BD00CCEDCE7}" dt="2023-06-04T05:46:31.699" v="312" actId="14100"/>
          <ac:picMkLst>
            <pc:docMk/>
            <pc:sldMk cId="152033157" sldId="266"/>
            <ac:picMk id="11" creationId="{A4653AC4-7F40-56C3-DA74-771E3C42A56C}"/>
          </ac:picMkLst>
        </pc:picChg>
      </pc:sldChg>
      <pc:sldChg chg="delSp modSp mod">
        <pc:chgData name="LEVER Steven" userId="145c1310-78e0-4db2-831e-c364d1d3267c" providerId="ADAL" clId="{4691E625-2914-435F-8295-2BD00CCEDCE7}" dt="2023-06-04T05:48:00.349" v="340" actId="14100"/>
        <pc:sldMkLst>
          <pc:docMk/>
          <pc:sldMk cId="3834923768" sldId="268"/>
        </pc:sldMkLst>
        <pc:spChg chg="mod">
          <ac:chgData name="LEVER Steven" userId="145c1310-78e0-4db2-831e-c364d1d3267c" providerId="ADAL" clId="{4691E625-2914-435F-8295-2BD00CCEDCE7}" dt="2023-06-04T05:48:00.349" v="340" actId="14100"/>
          <ac:spMkLst>
            <pc:docMk/>
            <pc:sldMk cId="3834923768" sldId="268"/>
            <ac:spMk id="3" creationId="{A55F3619-10C5-C386-16C4-5388D0038467}"/>
          </ac:spMkLst>
        </pc:spChg>
        <pc:spChg chg="del">
          <ac:chgData name="LEVER Steven" userId="145c1310-78e0-4db2-831e-c364d1d3267c" providerId="ADAL" clId="{4691E625-2914-435F-8295-2BD00CCEDCE7}" dt="2023-06-04T05:47:51.330" v="335" actId="478"/>
          <ac:spMkLst>
            <pc:docMk/>
            <pc:sldMk cId="3834923768" sldId="268"/>
            <ac:spMk id="6" creationId="{7FF54560-F085-24FD-8DA0-9E8D1DFBC4F6}"/>
          </ac:spMkLst>
        </pc:spChg>
      </pc:sldChg>
      <pc:sldChg chg="addSp delSp modSp mod delAnim modAnim">
        <pc:chgData name="LEVER Steven" userId="145c1310-78e0-4db2-831e-c364d1d3267c" providerId="ADAL" clId="{4691E625-2914-435F-8295-2BD00CCEDCE7}" dt="2023-06-04T05:49:10.147" v="361" actId="1036"/>
        <pc:sldMkLst>
          <pc:docMk/>
          <pc:sldMk cId="1172145110" sldId="269"/>
        </pc:sldMkLst>
        <pc:spChg chg="add del mod">
          <ac:chgData name="LEVER Steven" userId="145c1310-78e0-4db2-831e-c364d1d3267c" providerId="ADAL" clId="{4691E625-2914-435F-8295-2BD00CCEDCE7}" dt="2023-06-04T05:48:52.121" v="344"/>
          <ac:spMkLst>
            <pc:docMk/>
            <pc:sldMk cId="1172145110" sldId="269"/>
            <ac:spMk id="10" creationId="{46CAEAD2-3915-63BD-8202-D79F88A5CC79}"/>
          </ac:spMkLst>
        </pc:spChg>
        <pc:picChg chg="del">
          <ac:chgData name="LEVER Steven" userId="145c1310-78e0-4db2-831e-c364d1d3267c" providerId="ADAL" clId="{4691E625-2914-435F-8295-2BD00CCEDCE7}" dt="2023-06-04T05:48:25.471" v="343" actId="478"/>
          <ac:picMkLst>
            <pc:docMk/>
            <pc:sldMk cId="1172145110" sldId="269"/>
            <ac:picMk id="4" creationId="{5DDD308D-4E1C-2A26-E732-542B6F3B40F6}"/>
          </ac:picMkLst>
        </pc:picChg>
        <pc:picChg chg="add mod">
          <ac:chgData name="LEVER Steven" userId="145c1310-78e0-4db2-831e-c364d1d3267c" providerId="ADAL" clId="{4691E625-2914-435F-8295-2BD00CCEDCE7}" dt="2023-06-04T05:49:10.147" v="361" actId="1036"/>
          <ac:picMkLst>
            <pc:docMk/>
            <pc:sldMk cId="1172145110" sldId="269"/>
            <ac:picMk id="11" creationId="{C1FEE565-78EA-2E8F-870D-14B859452B3B}"/>
          </ac:picMkLst>
        </pc:picChg>
      </pc:sldChg>
      <pc:sldChg chg="modSp mod">
        <pc:chgData name="LEVER Steven" userId="145c1310-78e0-4db2-831e-c364d1d3267c" providerId="ADAL" clId="{4691E625-2914-435F-8295-2BD00CCEDCE7}" dt="2023-06-04T05:48:14.314" v="342" actId="20577"/>
        <pc:sldMkLst>
          <pc:docMk/>
          <pc:sldMk cId="1062535801" sldId="271"/>
        </pc:sldMkLst>
        <pc:spChg chg="mod">
          <ac:chgData name="LEVER Steven" userId="145c1310-78e0-4db2-831e-c364d1d3267c" providerId="ADAL" clId="{4691E625-2914-435F-8295-2BD00CCEDCE7}" dt="2023-06-04T05:48:14.314" v="342" actId="20577"/>
          <ac:spMkLst>
            <pc:docMk/>
            <pc:sldMk cId="1062535801" sldId="271"/>
            <ac:spMk id="269" creationId="{C5C5FB50-C3EB-DA0E-48AE-FB308F6DE99A}"/>
          </ac:spMkLst>
        </pc:spChg>
      </pc:sldChg>
      <pc:sldChg chg="modSp mod">
        <pc:chgData name="LEVER Steven" userId="145c1310-78e0-4db2-831e-c364d1d3267c" providerId="ADAL" clId="{4691E625-2914-435F-8295-2BD00CCEDCE7}" dt="2023-06-04T05:50:03.611" v="371" actId="1076"/>
        <pc:sldMkLst>
          <pc:docMk/>
          <pc:sldMk cId="3868851464" sldId="272"/>
        </pc:sldMkLst>
        <pc:spChg chg="mod">
          <ac:chgData name="LEVER Steven" userId="145c1310-78e0-4db2-831e-c364d1d3267c" providerId="ADAL" clId="{4691E625-2914-435F-8295-2BD00CCEDCE7}" dt="2023-06-04T05:49:42.466" v="367" actId="1076"/>
          <ac:spMkLst>
            <pc:docMk/>
            <pc:sldMk cId="3868851464" sldId="272"/>
            <ac:spMk id="3" creationId="{0A923879-56CF-B692-7DBC-F2B90DF53401}"/>
          </ac:spMkLst>
        </pc:spChg>
        <pc:spChg chg="mod">
          <ac:chgData name="LEVER Steven" userId="145c1310-78e0-4db2-831e-c364d1d3267c" providerId="ADAL" clId="{4691E625-2914-435F-8295-2BD00CCEDCE7}" dt="2023-06-04T05:50:00.125" v="370" actId="1076"/>
          <ac:spMkLst>
            <pc:docMk/>
            <pc:sldMk cId="3868851464" sldId="272"/>
            <ac:spMk id="5" creationId="{3DEF80FB-9D62-3D4E-08FF-7D229EAB828A}"/>
          </ac:spMkLst>
        </pc:spChg>
        <pc:spChg chg="mod">
          <ac:chgData name="LEVER Steven" userId="145c1310-78e0-4db2-831e-c364d1d3267c" providerId="ADAL" clId="{4691E625-2914-435F-8295-2BD00CCEDCE7}" dt="2023-06-04T05:50:03.611" v="371" actId="1076"/>
          <ac:spMkLst>
            <pc:docMk/>
            <pc:sldMk cId="3868851464" sldId="272"/>
            <ac:spMk id="6" creationId="{3569FF27-76F7-104D-F89B-7192EC5161A3}"/>
          </ac:spMkLst>
        </pc:spChg>
      </pc:sldChg>
      <pc:sldChg chg="modSp mod">
        <pc:chgData name="LEVER Steven" userId="145c1310-78e0-4db2-831e-c364d1d3267c" providerId="ADAL" clId="{4691E625-2914-435F-8295-2BD00CCEDCE7}" dt="2023-06-04T05:51:14.995" v="394" actId="465"/>
        <pc:sldMkLst>
          <pc:docMk/>
          <pc:sldMk cId="1532651043" sldId="273"/>
        </pc:sldMkLst>
        <pc:spChg chg="mod">
          <ac:chgData name="LEVER Steven" userId="145c1310-78e0-4db2-831e-c364d1d3267c" providerId="ADAL" clId="{4691E625-2914-435F-8295-2BD00CCEDCE7}" dt="2023-06-04T05:50:42.761" v="391" actId="465"/>
          <ac:spMkLst>
            <pc:docMk/>
            <pc:sldMk cId="1532651043" sldId="273"/>
            <ac:spMk id="3" creationId="{0A622CDD-DC58-3556-1FF2-C4DC46547F57}"/>
          </ac:spMkLst>
        </pc:spChg>
        <pc:spChg chg="mod">
          <ac:chgData name="LEVER Steven" userId="145c1310-78e0-4db2-831e-c364d1d3267c" providerId="ADAL" clId="{4691E625-2914-435F-8295-2BD00CCEDCE7}" dt="2023-06-04T05:50:42.761" v="391" actId="465"/>
          <ac:spMkLst>
            <pc:docMk/>
            <pc:sldMk cId="1532651043" sldId="273"/>
            <ac:spMk id="4" creationId="{7C377D7E-543F-A870-A06B-07A23CD13ECF}"/>
          </ac:spMkLst>
        </pc:spChg>
        <pc:spChg chg="mod">
          <ac:chgData name="LEVER Steven" userId="145c1310-78e0-4db2-831e-c364d1d3267c" providerId="ADAL" clId="{4691E625-2914-435F-8295-2BD00CCEDCE7}" dt="2023-06-04T05:50:42.761" v="391" actId="465"/>
          <ac:spMkLst>
            <pc:docMk/>
            <pc:sldMk cId="1532651043" sldId="273"/>
            <ac:spMk id="5" creationId="{AF06E00C-E8C4-8269-ED27-AFE1A730BD1C}"/>
          </ac:spMkLst>
        </pc:spChg>
        <pc:spChg chg="mod">
          <ac:chgData name="LEVER Steven" userId="145c1310-78e0-4db2-831e-c364d1d3267c" providerId="ADAL" clId="{4691E625-2914-435F-8295-2BD00CCEDCE7}" dt="2023-06-04T05:50:57.828" v="392" actId="465"/>
          <ac:spMkLst>
            <pc:docMk/>
            <pc:sldMk cId="1532651043" sldId="273"/>
            <ac:spMk id="8" creationId="{E9FA5F16-DE13-553B-1AB6-409A3A0A6AB4}"/>
          </ac:spMkLst>
        </pc:spChg>
        <pc:spChg chg="mod">
          <ac:chgData name="LEVER Steven" userId="145c1310-78e0-4db2-831e-c364d1d3267c" providerId="ADAL" clId="{4691E625-2914-435F-8295-2BD00CCEDCE7}" dt="2023-06-04T05:50:57.828" v="392" actId="465"/>
          <ac:spMkLst>
            <pc:docMk/>
            <pc:sldMk cId="1532651043" sldId="273"/>
            <ac:spMk id="9" creationId="{BF2A7977-D314-E0A2-7EF1-6D051CA30E1F}"/>
          </ac:spMkLst>
        </pc:spChg>
        <pc:spChg chg="mod">
          <ac:chgData name="LEVER Steven" userId="145c1310-78e0-4db2-831e-c364d1d3267c" providerId="ADAL" clId="{4691E625-2914-435F-8295-2BD00CCEDCE7}" dt="2023-06-04T05:50:57.828" v="392" actId="465"/>
          <ac:spMkLst>
            <pc:docMk/>
            <pc:sldMk cId="1532651043" sldId="273"/>
            <ac:spMk id="10" creationId="{C725E3D3-447C-1B70-D81F-9675B85071AE}"/>
          </ac:spMkLst>
        </pc:spChg>
        <pc:spChg chg="mod">
          <ac:chgData name="LEVER Steven" userId="145c1310-78e0-4db2-831e-c364d1d3267c" providerId="ADAL" clId="{4691E625-2914-435F-8295-2BD00CCEDCE7}" dt="2023-06-04T05:50:57.828" v="392" actId="465"/>
          <ac:spMkLst>
            <pc:docMk/>
            <pc:sldMk cId="1532651043" sldId="273"/>
            <ac:spMk id="11" creationId="{771B4567-E56A-1EE2-B715-E74F9F1213EF}"/>
          </ac:spMkLst>
        </pc:spChg>
        <pc:spChg chg="mod">
          <ac:chgData name="LEVER Steven" userId="145c1310-78e0-4db2-831e-c364d1d3267c" providerId="ADAL" clId="{4691E625-2914-435F-8295-2BD00CCEDCE7}" dt="2023-06-04T05:51:07.289" v="393" actId="465"/>
          <ac:spMkLst>
            <pc:docMk/>
            <pc:sldMk cId="1532651043" sldId="273"/>
            <ac:spMk id="14" creationId="{389A8578-3D4D-20EA-22A7-57218E67610B}"/>
          </ac:spMkLst>
        </pc:spChg>
        <pc:spChg chg="mod">
          <ac:chgData name="LEVER Steven" userId="145c1310-78e0-4db2-831e-c364d1d3267c" providerId="ADAL" clId="{4691E625-2914-435F-8295-2BD00CCEDCE7}" dt="2023-06-04T05:51:07.289" v="393" actId="465"/>
          <ac:spMkLst>
            <pc:docMk/>
            <pc:sldMk cId="1532651043" sldId="273"/>
            <ac:spMk id="15" creationId="{A0C3EBA7-9A51-A12B-7373-63012580C537}"/>
          </ac:spMkLst>
        </pc:spChg>
        <pc:spChg chg="mod">
          <ac:chgData name="LEVER Steven" userId="145c1310-78e0-4db2-831e-c364d1d3267c" providerId="ADAL" clId="{4691E625-2914-435F-8295-2BD00CCEDCE7}" dt="2023-06-04T05:51:14.995" v="394" actId="465"/>
          <ac:spMkLst>
            <pc:docMk/>
            <pc:sldMk cId="1532651043" sldId="273"/>
            <ac:spMk id="19" creationId="{0B4D215E-D6E7-D6FF-DD89-0C430DFA18D3}"/>
          </ac:spMkLst>
        </pc:spChg>
        <pc:spChg chg="mod">
          <ac:chgData name="LEVER Steven" userId="145c1310-78e0-4db2-831e-c364d1d3267c" providerId="ADAL" clId="{4691E625-2914-435F-8295-2BD00CCEDCE7}" dt="2023-06-04T05:51:14.995" v="394" actId="465"/>
          <ac:spMkLst>
            <pc:docMk/>
            <pc:sldMk cId="1532651043" sldId="273"/>
            <ac:spMk id="23" creationId="{3C8B439C-CB0E-40B0-346E-B4D930284831}"/>
          </ac:spMkLst>
        </pc:spChg>
        <pc:spChg chg="mod">
          <ac:chgData name="LEVER Steven" userId="145c1310-78e0-4db2-831e-c364d1d3267c" providerId="ADAL" clId="{4691E625-2914-435F-8295-2BD00CCEDCE7}" dt="2023-06-04T05:50:33.153" v="390" actId="14100"/>
          <ac:spMkLst>
            <pc:docMk/>
            <pc:sldMk cId="1532651043" sldId="273"/>
            <ac:spMk id="24" creationId="{613BE369-3F7E-85FE-8D36-AB110A7432DF}"/>
          </ac:spMkLst>
        </pc:spChg>
        <pc:spChg chg="mod">
          <ac:chgData name="LEVER Steven" userId="145c1310-78e0-4db2-831e-c364d1d3267c" providerId="ADAL" clId="{4691E625-2914-435F-8295-2BD00CCEDCE7}" dt="2023-06-04T05:51:07.289" v="393" actId="465"/>
          <ac:spMkLst>
            <pc:docMk/>
            <pc:sldMk cId="1532651043" sldId="273"/>
            <ac:spMk id="85" creationId="{EFAA725E-F663-8F92-D398-4E75AE5220C6}"/>
          </ac:spMkLst>
        </pc:spChg>
      </pc:sldChg>
      <pc:sldChg chg="modSp mod">
        <pc:chgData name="LEVER Steven" userId="145c1310-78e0-4db2-831e-c364d1d3267c" providerId="ADAL" clId="{4691E625-2914-435F-8295-2BD00CCEDCE7}" dt="2023-06-04T05:51:50.718" v="402" actId="465"/>
        <pc:sldMkLst>
          <pc:docMk/>
          <pc:sldMk cId="3241230454" sldId="274"/>
        </pc:sldMkLst>
        <pc:spChg chg="mod">
          <ac:chgData name="LEVER Steven" userId="145c1310-78e0-4db2-831e-c364d1d3267c" providerId="ADAL" clId="{4691E625-2914-435F-8295-2BD00CCEDCE7}" dt="2023-06-04T05:51:45.231" v="401" actId="465"/>
          <ac:spMkLst>
            <pc:docMk/>
            <pc:sldMk cId="3241230454" sldId="274"/>
            <ac:spMk id="7" creationId="{D2C02F63-12D2-05AC-4853-E0136CC27952}"/>
          </ac:spMkLst>
        </pc:spChg>
        <pc:spChg chg="mod">
          <ac:chgData name="LEVER Steven" userId="145c1310-78e0-4db2-831e-c364d1d3267c" providerId="ADAL" clId="{4691E625-2914-435F-8295-2BD00CCEDCE7}" dt="2023-06-04T05:51:45.231" v="401" actId="465"/>
          <ac:spMkLst>
            <pc:docMk/>
            <pc:sldMk cId="3241230454" sldId="274"/>
            <ac:spMk id="8" creationId="{9FC647AB-AA58-AB86-3A2E-2621CDD0ECAD}"/>
          </ac:spMkLst>
        </pc:spChg>
        <pc:spChg chg="mod">
          <ac:chgData name="LEVER Steven" userId="145c1310-78e0-4db2-831e-c364d1d3267c" providerId="ADAL" clId="{4691E625-2914-435F-8295-2BD00CCEDCE7}" dt="2023-06-04T05:51:37.591" v="400" actId="1076"/>
          <ac:spMkLst>
            <pc:docMk/>
            <pc:sldMk cId="3241230454" sldId="274"/>
            <ac:spMk id="9" creationId="{8C118793-C2FB-8E27-E4F8-3186BA861DC8}"/>
          </ac:spMkLst>
        </pc:spChg>
        <pc:spChg chg="mod">
          <ac:chgData name="LEVER Steven" userId="145c1310-78e0-4db2-831e-c364d1d3267c" providerId="ADAL" clId="{4691E625-2914-435F-8295-2BD00CCEDCE7}" dt="2023-06-04T05:51:33.164" v="399" actId="14100"/>
          <ac:spMkLst>
            <pc:docMk/>
            <pc:sldMk cId="3241230454" sldId="274"/>
            <ac:spMk id="10" creationId="{BA174093-3D6D-051D-7312-B2465AAF1BAD}"/>
          </ac:spMkLst>
        </pc:spChg>
        <pc:spChg chg="mod">
          <ac:chgData name="LEVER Steven" userId="145c1310-78e0-4db2-831e-c364d1d3267c" providerId="ADAL" clId="{4691E625-2914-435F-8295-2BD00CCEDCE7}" dt="2023-06-04T05:51:50.718" v="402" actId="465"/>
          <ac:spMkLst>
            <pc:docMk/>
            <pc:sldMk cId="3241230454" sldId="274"/>
            <ac:spMk id="12" creationId="{0AE50CDD-A292-33F8-0BE3-F5BB93A63546}"/>
          </ac:spMkLst>
        </pc:spChg>
      </pc:sldChg>
      <pc:sldMasterChg chg="modSldLayout">
        <pc:chgData name="LEVER Steven" userId="145c1310-78e0-4db2-831e-c364d1d3267c" providerId="ADAL" clId="{4691E625-2914-435F-8295-2BD00CCEDCE7}" dt="2023-06-04T05:43:55.943" v="272" actId="1035"/>
        <pc:sldMasterMkLst>
          <pc:docMk/>
          <pc:sldMasterMk cId="2651415450" sldId="2147483648"/>
        </pc:sldMasterMkLst>
        <pc:sldLayoutChg chg="addSp delSp modSp mod">
          <pc:chgData name="LEVER Steven" userId="145c1310-78e0-4db2-831e-c364d1d3267c" providerId="ADAL" clId="{4691E625-2914-435F-8295-2BD00CCEDCE7}" dt="2023-06-04T05:41:33.109" v="124" actId="1036"/>
          <pc:sldLayoutMkLst>
            <pc:docMk/>
            <pc:sldMasterMk cId="2651415450" sldId="2147483648"/>
            <pc:sldLayoutMk cId="3594087079" sldId="2147483649"/>
          </pc:sldLayoutMkLst>
          <pc:picChg chg="add mod">
            <ac:chgData name="LEVER Steven" userId="145c1310-78e0-4db2-831e-c364d1d3267c" providerId="ADAL" clId="{4691E625-2914-435F-8295-2BD00CCEDCE7}" dt="2023-06-04T05:41:33.109" v="124" actId="1036"/>
            <ac:picMkLst>
              <pc:docMk/>
              <pc:sldMasterMk cId="2651415450" sldId="2147483648"/>
              <pc:sldLayoutMk cId="3594087079" sldId="2147483649"/>
              <ac:picMk id="6" creationId="{30975AF9-6C23-4487-8099-25B856007145}"/>
            </ac:picMkLst>
          </pc:picChg>
          <pc:picChg chg="del">
            <ac:chgData name="LEVER Steven" userId="145c1310-78e0-4db2-831e-c364d1d3267c" providerId="ADAL" clId="{4691E625-2914-435F-8295-2BD00CCEDCE7}" dt="2023-06-04T05:41:23.267" v="74"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4691E625-2914-435F-8295-2BD00CCEDCE7}" dt="2023-06-04T05:43:38.127" v="223" actId="1035"/>
          <pc:sldLayoutMkLst>
            <pc:docMk/>
            <pc:sldMasterMk cId="2651415450" sldId="2147483648"/>
            <pc:sldLayoutMk cId="82903360" sldId="2147483650"/>
          </pc:sldLayoutMkLst>
          <pc:picChg chg="add del mod">
            <ac:chgData name="LEVER Steven" userId="145c1310-78e0-4db2-831e-c364d1d3267c" providerId="ADAL" clId="{4691E625-2914-435F-8295-2BD00CCEDCE7}" dt="2023-06-04T05:42:58.842" v="162"/>
            <ac:picMkLst>
              <pc:docMk/>
              <pc:sldMasterMk cId="2651415450" sldId="2147483648"/>
              <pc:sldLayoutMk cId="82903360" sldId="2147483650"/>
              <ac:picMk id="4" creationId="{3231941A-07E6-BEB1-855D-182C7C09CDF0}"/>
            </ac:picMkLst>
          </pc:picChg>
          <pc:picChg chg="add mod">
            <ac:chgData name="LEVER Steven" userId="145c1310-78e0-4db2-831e-c364d1d3267c" providerId="ADAL" clId="{4691E625-2914-435F-8295-2BD00CCEDCE7}" dt="2023-06-04T05:43:38.127" v="223" actId="1035"/>
            <ac:picMkLst>
              <pc:docMk/>
              <pc:sldMasterMk cId="2651415450" sldId="2147483648"/>
              <pc:sldLayoutMk cId="82903360" sldId="2147483650"/>
              <ac:picMk id="5" creationId="{59BC5BB5-ED74-B2D3-A45F-4944270E8524}"/>
            </ac:picMkLst>
          </pc:picChg>
          <pc:picChg chg="add del">
            <ac:chgData name="LEVER Steven" userId="145c1310-78e0-4db2-831e-c364d1d3267c" providerId="ADAL" clId="{4691E625-2914-435F-8295-2BD00CCEDCE7}" dt="2023-06-04T05:43:35.275" v="206"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4691E625-2914-435F-8295-2BD00CCEDCE7}" dt="2023-06-04T05:43:55.943" v="272" actId="1035"/>
          <pc:sldLayoutMkLst>
            <pc:docMk/>
            <pc:sldMasterMk cId="2651415450" sldId="2147483648"/>
            <pc:sldLayoutMk cId="3056172196" sldId="2147483662"/>
          </pc:sldLayoutMkLst>
          <pc:picChg chg="add del mod">
            <ac:chgData name="LEVER Steven" userId="145c1310-78e0-4db2-831e-c364d1d3267c" providerId="ADAL" clId="{4691E625-2914-435F-8295-2BD00CCEDCE7}" dt="2023-06-04T05:42:57.639" v="160"/>
            <ac:picMkLst>
              <pc:docMk/>
              <pc:sldMasterMk cId="2651415450" sldId="2147483648"/>
              <pc:sldLayoutMk cId="3056172196" sldId="2147483662"/>
              <ac:picMk id="5" creationId="{720706D6-20E2-B54A-296F-ACEC843F6AF9}"/>
            </ac:picMkLst>
          </pc:picChg>
          <pc:picChg chg="add mod">
            <ac:chgData name="LEVER Steven" userId="145c1310-78e0-4db2-831e-c364d1d3267c" providerId="ADAL" clId="{4691E625-2914-435F-8295-2BD00CCEDCE7}" dt="2023-06-04T05:43:55.943" v="272" actId="1035"/>
            <ac:picMkLst>
              <pc:docMk/>
              <pc:sldMasterMk cId="2651415450" sldId="2147483648"/>
              <pc:sldLayoutMk cId="3056172196" sldId="2147483662"/>
              <ac:picMk id="6" creationId="{80FC1FC7-D097-6E90-A7C0-B1FD477014A9}"/>
            </ac:picMkLst>
          </pc:picChg>
          <pc:picChg chg="add del">
            <ac:chgData name="LEVER Steven" userId="145c1310-78e0-4db2-831e-c364d1d3267c" providerId="ADAL" clId="{4691E625-2914-435F-8295-2BD00CCEDCE7}" dt="2023-06-04T05:43:50.247" v="241"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4691E625-2914-435F-8295-2BD00CCEDCE7}" dt="2023-06-04T05:43:13.069" v="200" actId="1036"/>
          <pc:sldLayoutMkLst>
            <pc:docMk/>
            <pc:sldMasterMk cId="2651415450" sldId="2147483648"/>
            <pc:sldLayoutMk cId="615880730" sldId="2147483665"/>
          </pc:sldLayoutMkLst>
          <pc:picChg chg="add mod">
            <ac:chgData name="LEVER Steven" userId="145c1310-78e0-4db2-831e-c364d1d3267c" providerId="ADAL" clId="{4691E625-2914-435F-8295-2BD00CCEDCE7}" dt="2023-06-04T05:43:13.069" v="200" actId="1036"/>
            <ac:picMkLst>
              <pc:docMk/>
              <pc:sldMasterMk cId="2651415450" sldId="2147483648"/>
              <pc:sldLayoutMk cId="615880730" sldId="2147483665"/>
              <ac:picMk id="3" creationId="{65F3B886-5011-FB40-D18B-E59AFA72B1B6}"/>
            </ac:picMkLst>
          </pc:picChg>
          <pc:picChg chg="add del">
            <ac:chgData name="LEVER Steven" userId="145c1310-78e0-4db2-831e-c364d1d3267c" providerId="ADAL" clId="{4691E625-2914-435F-8295-2BD00CCEDCE7}" dt="2023-06-04T05:43:07.775" v="166" actId="478"/>
            <ac:picMkLst>
              <pc:docMk/>
              <pc:sldMasterMk cId="2651415450" sldId="2147483648"/>
              <pc:sldLayoutMk cId="615880730" sldId="2147483665"/>
              <ac:picMk id="182" creationId="{C0BFA291-8904-A639-77E7-E1BCD8F58CF1}"/>
            </ac:picMkLst>
          </pc:picChg>
        </pc:sldLayoutChg>
      </pc:sldMaster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03/07/2025</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t"/>
              <a:t>Click to edit Master text styles</a:t>
            </a:r>
          </a:p>
          <a:p>
            <a:pPr lvl="1" rtl="0"/>
            <a:r>
              <a:rPr lang="lt"/>
              <a:t>Second level</a:t>
            </a:r>
          </a:p>
          <a:p>
            <a:pPr lvl="2" rtl="0"/>
            <a:r>
              <a:rPr lang="lt"/>
              <a:t>Third level</a:t>
            </a:r>
          </a:p>
          <a:p>
            <a:pPr lvl="3" rtl="0"/>
            <a:r>
              <a:rPr lang="lt"/>
              <a:t>Fourth level</a:t>
            </a:r>
          </a:p>
          <a:p>
            <a:pPr lvl="4" rtl="0"/>
            <a:r>
              <a:rPr lang="lt"/>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t"/>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6" name="Picture 5" descr="A blue flag with yellow stars and red text&#10;&#10;Description automatically generated with low confidence">
            <a:extLst>
              <a:ext uri="{FF2B5EF4-FFF2-40B4-BE49-F238E27FC236}">
                <a16:creationId xmlns:a16="http://schemas.microsoft.com/office/drawing/2014/main" id="{30975AF9-6C23-4487-8099-25B85600714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30210" y="5973100"/>
            <a:ext cx="1732466" cy="683450"/>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descr="A blue flag with yellow stars and red text&#10;&#10;Description automatically generated with low confidence">
            <a:extLst>
              <a:ext uri="{FF2B5EF4-FFF2-40B4-BE49-F238E27FC236}">
                <a16:creationId xmlns:a16="http://schemas.microsoft.com/office/drawing/2014/main" id="{65F3B886-5011-FB40-D18B-E59AFA72B1B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596766" y="6098760"/>
            <a:ext cx="1105102" cy="435958"/>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lt"/>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t"/>
              <a:t>Click to edit Master text styles</a:t>
            </a:r>
          </a:p>
          <a:p>
            <a:pPr lvl="1" rtl="0"/>
            <a:r>
              <a:rPr lang="lt"/>
              <a:t>Second level</a:t>
            </a:r>
          </a:p>
          <a:p>
            <a:pPr lvl="2" rtl="0"/>
            <a:r>
              <a:rPr lang="lt"/>
              <a:t>Third level</a:t>
            </a:r>
          </a:p>
          <a:p>
            <a:pPr lvl="3" rtl="0"/>
            <a:r>
              <a:rPr lang="lt"/>
              <a:t>Fourth level</a:t>
            </a:r>
          </a:p>
          <a:p>
            <a:pPr lvl="4" rtl="0"/>
            <a:r>
              <a:rPr lang="lt"/>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9298" y="6587763"/>
            <a:ext cx="544244" cy="270237"/>
          </a:xfrm>
          <a:prstGeom prst="rect">
            <a:avLst/>
          </a:prstGeom>
        </p:spPr>
      </p:pic>
      <p:pic>
        <p:nvPicPr>
          <p:cNvPr id="5" name="Picture 4" descr="A blue flag with yellow stars and red text&#10;&#10;Description automatically generated with low confidence">
            <a:extLst>
              <a:ext uri="{FF2B5EF4-FFF2-40B4-BE49-F238E27FC236}">
                <a16:creationId xmlns:a16="http://schemas.microsoft.com/office/drawing/2014/main" id="{59BC5BB5-ED74-B2D3-A45F-4944270E852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00465" y="6329765"/>
            <a:ext cx="917418" cy="361917"/>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lt"/>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lt"/>
              <a:t>Click to edit Master text styles</a:t>
            </a:r>
          </a:p>
          <a:p>
            <a:pPr lvl="1" rtl="0"/>
            <a:r>
              <a:rPr lang="lt"/>
              <a:t>Second level</a:t>
            </a:r>
          </a:p>
          <a:p>
            <a:pPr lvl="2" rtl="0"/>
            <a:r>
              <a:rPr lang="lt"/>
              <a:t>Third level</a:t>
            </a:r>
          </a:p>
          <a:p>
            <a:pPr lvl="3" rtl="0"/>
            <a:r>
              <a:rPr lang="lt"/>
              <a:t>Fourth level</a:t>
            </a:r>
          </a:p>
          <a:p>
            <a:pPr lvl="4" rtl="0"/>
            <a:r>
              <a:rPr lang="lt"/>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9298" y="6587763"/>
            <a:ext cx="544244" cy="270237"/>
          </a:xfrm>
          <a:prstGeom prst="rect">
            <a:avLst/>
          </a:prstGeom>
        </p:spPr>
      </p:pic>
      <p:pic>
        <p:nvPicPr>
          <p:cNvPr id="6" name="Picture 5" descr="A blue flag with yellow stars and red text&#10;&#10;Description automatically generated with low confidence">
            <a:extLst>
              <a:ext uri="{FF2B5EF4-FFF2-40B4-BE49-F238E27FC236}">
                <a16:creationId xmlns:a16="http://schemas.microsoft.com/office/drawing/2014/main" id="{80FC1FC7-D097-6E90-A7C0-B1FD477014A9}"/>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00465" y="6338386"/>
            <a:ext cx="917418" cy="361917"/>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lt"/>
              <a:t>Click to edit Master text styles</a:t>
            </a:r>
          </a:p>
          <a:p>
            <a:pPr lvl="1" rtl="0"/>
            <a:r>
              <a:rPr lang="lt"/>
              <a:t>Second level</a:t>
            </a:r>
          </a:p>
          <a:p>
            <a:pPr lvl="2" rtl="0"/>
            <a:r>
              <a:rPr lang="lt"/>
              <a:t>Third level</a:t>
            </a:r>
          </a:p>
          <a:p>
            <a:pPr lvl="3" rtl="0"/>
            <a:r>
              <a:rPr lang="lt"/>
              <a:t>Fourth level</a:t>
            </a:r>
          </a:p>
          <a:p>
            <a:pPr lvl="4" rtl="0"/>
            <a:r>
              <a:rPr lang="lt"/>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03/07/2025</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1842104"/>
            <a:ext cx="5054598" cy="3689352"/>
          </a:xfrm>
        </p:spPr>
        <p:txBody>
          <a:bodyPr rtlCol="0"/>
          <a:lstStyle/>
          <a:p>
            <a:pPr rtl="0"/>
            <a:r>
              <a:rPr lang="en-GB" sz="4200" dirty="0" err="1"/>
              <a:t>VEIKSMINGA</a:t>
            </a:r>
            <a:r>
              <a:rPr lang="en-GB" sz="4200" dirty="0"/>
              <a:t> ES </a:t>
            </a:r>
            <a:r>
              <a:rPr lang="en-GB" sz="4200" dirty="0" err="1"/>
              <a:t>DEMOKRATIJA</a:t>
            </a:r>
            <a:r>
              <a:rPr lang="en-US" dirty="0"/>
              <a:t/>
            </a:r>
            <a:br>
              <a:rPr lang="en-US" dirty="0"/>
            </a:br>
            <a:r>
              <a:rPr lang="en-US" sz="2800" b="0" dirty="0"/>
              <a:t/>
            </a:r>
            <a:br>
              <a:rPr lang="en-US" sz="2800" b="0" dirty="0"/>
            </a:br>
            <a:r>
              <a:rPr lang="lt-LT" sz="2800" b="0" spc="-40" dirty="0"/>
              <a:t>Išsakykite savo nuomonę – dalyvaukite Europos piliečių iniciatyvoje</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731977"/>
            <a:ext cx="2927320" cy="1146565"/>
          </a:xfrm>
        </p:spPr>
        <p:txBody>
          <a:bodyPr rtlCol="0">
            <a:noAutofit/>
          </a:bodyPr>
          <a:lstStyle/>
          <a:p>
            <a:pPr rtl="0">
              <a:lnSpc>
                <a:spcPct val="85000"/>
              </a:lnSpc>
            </a:pPr>
            <a:r>
              <a:rPr lang="lt" dirty="0"/>
              <a:t>1 skyrius</a:t>
            </a:r>
            <a:endParaRPr lang="en-GB" dirty="0"/>
          </a:p>
          <a:p>
            <a:pPr rtl="0">
              <a:lnSpc>
                <a:spcPct val="85000"/>
              </a:lnSpc>
            </a:pPr>
            <a:r>
              <a:rPr lang="en-GB" sz="1800" spc="-20" dirty="0" err="1"/>
              <a:t>Trumpas</a:t>
            </a:r>
            <a:r>
              <a:rPr lang="en-GB" sz="1800" spc="-20" dirty="0"/>
              <a:t> </a:t>
            </a:r>
            <a:r>
              <a:rPr lang="en-GB" sz="1800" spc="-20" dirty="0" err="1"/>
              <a:t>įvadas</a:t>
            </a:r>
            <a:r>
              <a:rPr lang="en-GB" sz="1800" spc="-20" dirty="0"/>
              <a:t> </a:t>
            </a:r>
            <a:r>
              <a:rPr lang="en-GB" sz="1800" spc="-20" dirty="0" err="1"/>
              <a:t>apie</a:t>
            </a:r>
            <a:r>
              <a:rPr lang="en-GB" sz="1800" spc="-20" dirty="0"/>
              <a:t> Europos </a:t>
            </a:r>
            <a:r>
              <a:rPr lang="en-GB" sz="1800" spc="-20" dirty="0" err="1"/>
              <a:t>Sąjungą</a:t>
            </a:r>
            <a:r>
              <a:rPr lang="en-GB" sz="1800" spc="-20" dirty="0"/>
              <a:t>. </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a:solidFill>
                  <a:schemeClr val="tx1">
                    <a:lumMod val="75000"/>
                    <a:lumOff val="25000"/>
                  </a:schemeClr>
                </a:solidFill>
                <a:cs typeface="Arial" panose="020B0604020202020204" pitchFamily="34" charset="0"/>
              </a:rPr>
              <a:t>Visuomenės sveikata</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17257"/>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a:solidFill>
                  <a:schemeClr val="tx1">
                    <a:lumMod val="75000"/>
                    <a:lumOff val="25000"/>
                  </a:schemeClr>
                </a:solidFill>
                <a:cs typeface="Arial" panose="020B0604020202020204" pitchFamily="34" charset="0"/>
              </a:rPr>
              <a:t>Pramonė</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6584"/>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a:solidFill>
                  <a:schemeClr val="tx1">
                    <a:lumMod val="75000"/>
                    <a:lumOff val="25000"/>
                  </a:schemeClr>
                </a:solidFill>
                <a:cs typeface="Arial" panose="020B0604020202020204" pitchFamily="34" charset="0"/>
              </a:rPr>
              <a:t>Kultūra</a:t>
            </a:r>
          </a:p>
        </p:txBody>
      </p:sp>
      <p:sp>
        <p:nvSpPr>
          <p:cNvPr id="9" name="TextBox 8">
            <a:extLst>
              <a:ext uri="{FF2B5EF4-FFF2-40B4-BE49-F238E27FC236}">
                <a16:creationId xmlns:a16="http://schemas.microsoft.com/office/drawing/2014/main" id="{8C118793-C2FB-8E27-E4F8-3186BA861DC8}"/>
              </a:ext>
            </a:extLst>
          </p:cNvPr>
          <p:cNvSpPr txBox="1"/>
          <p:nvPr/>
        </p:nvSpPr>
        <p:spPr>
          <a:xfrm>
            <a:off x="1689238" y="509591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a:solidFill>
                  <a:schemeClr val="tx1">
                    <a:lumMod val="75000"/>
                    <a:lumOff val="25000"/>
                  </a:schemeClr>
                </a:solidFill>
                <a:cs typeface="Arial" panose="020B0604020202020204" pitchFamily="34" charset="0"/>
              </a:rPr>
              <a:t>Turizmas</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1"/>
            <a:ext cx="4426315" cy="684000"/>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lt" sz="1600" dirty="0">
                <a:solidFill>
                  <a:schemeClr val="tx1">
                    <a:lumMod val="75000"/>
                    <a:lumOff val="25000"/>
                  </a:schemeClr>
                </a:solidFill>
                <a:cs typeface="Arial" panose="020B0604020202020204" pitchFamily="34" charset="0"/>
              </a:rPr>
              <a:t>Švietimas ir mokymas, jaunimas ir sportas</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dirty="0">
                <a:solidFill>
                  <a:schemeClr val="tx1">
                    <a:lumMod val="75000"/>
                    <a:lumOff val="25000"/>
                  </a:schemeClr>
                </a:solidFill>
                <a:cs typeface="Arial" panose="020B0604020202020204" pitchFamily="34" charset="0"/>
              </a:rPr>
              <a:t>Civilinė sauga</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14535"/>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t" sz="1600">
                <a:solidFill>
                  <a:schemeClr val="tx1">
                    <a:lumMod val="75000"/>
                    <a:lumOff val="25000"/>
                  </a:schemeClr>
                </a:solidFill>
                <a:cs typeface="Arial" panose="020B0604020202020204" pitchFamily="34" charset="0"/>
              </a:rPr>
              <a:t>Administracinis bendradarbiavimas</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a:bodyPr>
          <a:lstStyle/>
          <a:p>
            <a:pPr algn="ctr" rtl="0"/>
            <a:r>
              <a:rPr lang="lt" sz="3200"/>
              <a:t>Sritys, kuriose ES gali paremti </a:t>
            </a:r>
            <a:r>
              <a:rPr lang="en-GB" sz="3200" dirty="0"/>
              <a:t/>
            </a:r>
            <a:br>
              <a:rPr lang="en-GB" sz="3200" dirty="0"/>
            </a:br>
            <a:r>
              <a:rPr lang="lt" sz="3200"/>
              <a:t>nacionalinius </a:t>
            </a:r>
            <a:r>
              <a:rPr lang="lt"/>
              <a:t>veiksmus</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LT1W">
            <a:hlinkClick r:id="" action="ppaction://media"/>
            <a:extLst>
              <a:ext uri="{FF2B5EF4-FFF2-40B4-BE49-F238E27FC236}">
                <a16:creationId xmlns:a16="http://schemas.microsoft.com/office/drawing/2014/main" id="{EF139574-AC8A-DD7A-E212-0772B3B07BC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06681" y="718828"/>
            <a:ext cx="9177378" cy="5170647"/>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Kas_yra_ES_vertyb__s__(Small_Custom_480_)">
            <a:hlinkClick r:id="" action="ppaction://media"/>
            <a:extLst>
              <a:ext uri="{FF2B5EF4-FFF2-40B4-BE49-F238E27FC236}">
                <a16:creationId xmlns:a16="http://schemas.microsoft.com/office/drawing/2014/main" id="{A4653AC4-7F40-56C3-DA74-771E3C42A5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32435"/>
            <a:ext cx="9186019" cy="5162781"/>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rtlCol="0">
            <a:normAutofit/>
          </a:bodyPr>
          <a:lstStyle/>
          <a:p>
            <a:pPr algn="ctr" rtl="0"/>
            <a:r>
              <a:rPr lang="lt">
                <a:solidFill>
                  <a:schemeClr val="bg1"/>
                </a:solidFill>
              </a:rPr>
              <a:t>ES</a:t>
            </a:r>
            <a:r>
              <a:rPr lang="en-GB" dirty="0">
                <a:solidFill>
                  <a:schemeClr val="bg1"/>
                </a:solidFill>
              </a:rPr>
              <a:t/>
            </a:r>
            <a:br>
              <a:rPr lang="en-GB" dirty="0">
                <a:solidFill>
                  <a:schemeClr val="bg1"/>
                </a:solidFill>
              </a:rPr>
            </a:br>
            <a:r>
              <a:rPr lang="lt" b="0">
                <a:solidFill>
                  <a:schemeClr val="bg1"/>
                </a:solidFill>
              </a:rPr>
              <a:t>vertybės</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9" y="759049"/>
            <a:ext cx="4973670" cy="5508000"/>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lt" sz="1800" i="1" dirty="0">
                <a:solidFill>
                  <a:schemeClr val="tx1">
                    <a:lumMod val="75000"/>
                    <a:lumOff val="25000"/>
                  </a:schemeClr>
                </a:solidFill>
              </a:rPr>
              <a:t>„Sąjunga grindžiama tokiomis vertybėmis kaip pagarba žmogaus orumui, laisvė, demokratija, lygybė, teisinė valstybė ir pagarba žmogaus teisėms, įskaitant mažumoms priklausančių asmenų teises. Šios vertybės yra bendros valstybėms narėms visuomenėje, kurioje vyrauja pliuralizmas, nediskriminavimas, tolerancija, teisingumas, solidarumas ir moterų bei vyrų lygybė.“</a:t>
            </a:r>
          </a:p>
          <a:p>
            <a:pPr marL="0" indent="0" algn="r" rtl="0">
              <a:lnSpc>
                <a:spcPct val="150000"/>
              </a:lnSpc>
              <a:buNone/>
            </a:pPr>
            <a:r>
              <a:rPr lang="lt" sz="1600" dirty="0">
                <a:solidFill>
                  <a:schemeClr val="accent1"/>
                </a:solidFill>
              </a:rPr>
              <a:t>Lisabonos sutarties 2 straipsnis</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387798"/>
          </a:xfrm>
        </p:spPr>
        <p:txBody>
          <a:bodyPr wrap="square" rtlCol="0">
            <a:spAutoFit/>
          </a:bodyPr>
          <a:lstStyle/>
          <a:p>
            <a:pPr marL="0" indent="0" algn="ctr" rtl="0">
              <a:buNone/>
            </a:pPr>
            <a:r>
              <a:rPr lang="lt" sz="1400" b="1" cap="all" dirty="0">
                <a:solidFill>
                  <a:schemeClr val="accent1"/>
                </a:solidFill>
              </a:rPr>
              <a:t>Žmogaus orumas</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158842"/>
            <a:ext cx="1003164" cy="1181515"/>
            <a:chOff x="1696494" y="476502"/>
            <a:chExt cx="1050053" cy="1236742"/>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50215" y="476502"/>
              <a:ext cx="542611" cy="552662"/>
            </a:xfrm>
            <a:prstGeom prst="rect">
              <a:avLst/>
            </a:prstGeom>
            <a:noFill/>
          </p:spPr>
          <p:txBody>
            <a:bodyPr wrap="square" rtlCol="0" anchor="ctr">
              <a:noAutofit/>
            </a:bodyPr>
            <a:lstStyle/>
            <a:p>
              <a:pPr algn="ctr" rtl="0"/>
              <a:r>
                <a:rPr lang="lt" sz="8800" b="1" dirty="0">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495549" y="2688947"/>
            <a:ext cx="1237936" cy="1325668"/>
            <a:chOff x="10208667" y="2735902"/>
            <a:chExt cx="1237936" cy="1325668"/>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08667" y="3869407"/>
              <a:ext cx="1237936" cy="19216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400" b="1" cap="all" dirty="0">
                  <a:solidFill>
                    <a:schemeClr val="accent1"/>
                  </a:solidFill>
                </a:rPr>
                <a:t>Demokratija</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400" b="1" cap="all">
                  <a:solidFill>
                    <a:schemeClr val="accent1"/>
                  </a:solidFill>
                </a:rPr>
                <a:t>Teisinė valstybė</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400" b="1" cap="all">
                  <a:solidFill>
                    <a:schemeClr val="accent1"/>
                  </a:solidFill>
                </a:rPr>
                <a:t>Lygybė</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400" b="1" cap="all">
                  <a:solidFill>
                    <a:schemeClr val="accent1"/>
                  </a:solidFill>
                </a:rPr>
                <a:t>Laisvė</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400" b="1" cap="all">
                  <a:solidFill>
                    <a:schemeClr val="accent1"/>
                  </a:solidFill>
                </a:rPr>
                <a:t>Žmogaus teisės</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876578" y="4548862"/>
                <a:ext cx="891000" cy="801900"/>
              </a:xfrm>
              <a:prstGeom prst="rect">
                <a:avLst/>
              </a:prstGeom>
            </p:spPr>
          </p:pic>
        </p:grpSp>
      </p:grpSp>
      <p:grpSp>
        <p:nvGrpSpPr>
          <p:cNvPr id="52" name="Group 51">
            <a:extLst>
              <a:ext uri="{FF2B5EF4-FFF2-40B4-BE49-F238E27FC236}">
                <a16:creationId xmlns:a16="http://schemas.microsoft.com/office/drawing/2014/main" id="{2EA39645-180D-C6C8-1DF6-A08097C4A7F4}"/>
              </a:ext>
            </a:extLst>
          </p:cNvPr>
          <p:cNvGrpSpPr/>
          <p:nvPr/>
        </p:nvGrpSpPr>
        <p:grpSpPr>
          <a:xfrm>
            <a:off x="7274187" y="919390"/>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1791" y="2485573"/>
              <a:ext cx="832904" cy="726292"/>
            </a:xfrm>
            <a:prstGeom prst="rect">
              <a:avLst/>
            </a:prstGeom>
          </p:spPr>
        </p:pic>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143" name="Group 142">
            <a:extLst>
              <a:ext uri="{FF2B5EF4-FFF2-40B4-BE49-F238E27FC236}">
                <a16:creationId xmlns:a16="http://schemas.microsoft.com/office/drawing/2014/main" id="{1A77F81C-9A7F-4D18-CC51-E1CFB2803BDB}"/>
              </a:ext>
            </a:extLst>
          </p:cNvPr>
          <p:cNvGrpSpPr/>
          <p:nvPr/>
        </p:nvGrpSpPr>
        <p:grpSpPr>
          <a:xfrm>
            <a:off x="9758273" y="4600105"/>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876578" y="4548862"/>
              <a:ext cx="891000" cy="801900"/>
            </a:xfrm>
            <a:prstGeom prst="rect">
              <a:avLst/>
            </a:prstGeom>
          </p:spPr>
        </p:pic>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7D53AC-2527-4A06-4F15-DFC5E04E75FD}"/>
              </a:ext>
            </a:extLst>
          </p:cNvPr>
          <p:cNvPicPr>
            <a:picLocks noChangeAspect="1"/>
          </p:cNvPicPr>
          <p:nvPr/>
        </p:nvPicPr>
        <p:blipFill>
          <a:blip r:embed="rId3"/>
          <a:stretch>
            <a:fillRect/>
          </a:stretch>
        </p:blipFill>
        <p:spPr>
          <a:xfrm>
            <a:off x="681797" y="1092268"/>
            <a:ext cx="5682144" cy="5866157"/>
          </a:xfrm>
          <a:prstGeom prst="rect">
            <a:avLst/>
          </a:prstGeom>
        </p:spPr>
      </p:pic>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lt">
                <a:solidFill>
                  <a:schemeClr val="tx1">
                    <a:lumMod val="75000"/>
                    <a:lumOff val="25000"/>
                  </a:schemeClr>
                </a:solidFill>
              </a:rPr>
              <a:t>Šengeno erdvė</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376000"/>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lt" sz="4000" b="1" dirty="0" smtClean="0">
                <a:solidFill>
                  <a:schemeClr val="accent1"/>
                </a:solidFill>
              </a:rPr>
              <a:t>2</a:t>
            </a:r>
            <a:r>
              <a:rPr lang="en-US" sz="4000" b="1" dirty="0" smtClean="0">
                <a:solidFill>
                  <a:schemeClr val="accent1"/>
                </a:solidFill>
              </a:rPr>
              <a:t>9</a:t>
            </a:r>
            <a:r>
              <a:rPr lang="en-GB" sz="2400" dirty="0">
                <a:solidFill>
                  <a:schemeClr val="tx1">
                    <a:lumMod val="75000"/>
                    <a:lumOff val="25000"/>
                  </a:schemeClr>
                </a:solidFill>
              </a:rPr>
              <a:t/>
            </a:r>
            <a:br>
              <a:rPr lang="en-GB" sz="2400" dirty="0">
                <a:solidFill>
                  <a:schemeClr val="tx1">
                    <a:lumMod val="75000"/>
                    <a:lumOff val="25000"/>
                  </a:schemeClr>
                </a:solidFill>
              </a:rPr>
            </a:br>
            <a:r>
              <a:rPr lang="lt" sz="2400" dirty="0">
                <a:solidFill>
                  <a:schemeClr val="tx1">
                    <a:lumMod val="75000"/>
                    <a:lumOff val="25000"/>
                  </a:schemeClr>
                </a:solidFill>
              </a:rPr>
              <a:t>šalys</a:t>
            </a:r>
            <a:r>
              <a:rPr lang="lt" sz="2400" dirty="0">
                <a:solidFill>
                  <a:schemeClr val="accent1"/>
                </a:solidFill>
              </a:rPr>
              <a:t>*</a:t>
            </a:r>
          </a:p>
        </p:txBody>
      </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rtlCol="0">
            <a:noAutofit/>
          </a:bodyPr>
          <a:lstStyle/>
          <a:p>
            <a:pPr marL="0" indent="0" algn="ctr" rtl="0">
              <a:buNone/>
            </a:pPr>
            <a:r>
              <a:rPr lang="lt" sz="1200" i="1" dirty="0">
                <a:solidFill>
                  <a:schemeClr val="tx1">
                    <a:lumMod val="75000"/>
                    <a:lumOff val="25000"/>
                  </a:schemeClr>
                </a:solidFill>
              </a:rPr>
              <a:t>*</a:t>
            </a:r>
            <a:r>
              <a:rPr lang="lt" sz="1200" i="1" dirty="0" smtClean="0">
                <a:solidFill>
                  <a:schemeClr val="tx1">
                    <a:lumMod val="75000"/>
                    <a:lumOff val="25000"/>
                  </a:schemeClr>
                </a:solidFill>
              </a:rPr>
              <a:t>202</a:t>
            </a:r>
            <a:r>
              <a:rPr lang="en-US" sz="1200" i="1" smtClean="0">
                <a:solidFill>
                  <a:schemeClr val="tx1">
                    <a:lumMod val="75000"/>
                    <a:lumOff val="25000"/>
                  </a:schemeClr>
                </a:solidFill>
              </a:rPr>
              <a:t>5</a:t>
            </a:r>
            <a:r>
              <a:rPr lang="lt" sz="1200" i="1" smtClean="0">
                <a:solidFill>
                  <a:schemeClr val="tx1">
                    <a:lumMod val="75000"/>
                    <a:lumOff val="25000"/>
                  </a:schemeClr>
                </a:solidFill>
              </a:rPr>
              <a:t> </a:t>
            </a:r>
            <a:r>
              <a:rPr lang="lt" sz="1200" i="1">
                <a:solidFill>
                  <a:schemeClr val="tx1">
                    <a:lumMod val="75000"/>
                    <a:lumOff val="25000"/>
                  </a:schemeClr>
                </a:solidFill>
              </a:rPr>
              <a:t>m. </a:t>
            </a:r>
            <a:r>
              <a:rPr lang="lt" sz="1200" i="1" dirty="0">
                <a:solidFill>
                  <a:schemeClr val="tx1">
                    <a:lumMod val="75000"/>
                    <a:lumOff val="25000"/>
                  </a:schemeClr>
                </a:solidFill>
              </a:rPr>
              <a:t>sausio 1 d. duomenimis</a:t>
            </a: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4">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lt" sz="2400">
                <a:solidFill>
                  <a:schemeClr val="tx1">
                    <a:lumMod val="75000"/>
                    <a:lumOff val="25000"/>
                  </a:schemeClr>
                </a:solidFill>
              </a:rPr>
              <a:t>Jokių sienų tarp narių</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lt" sz="2400">
                <a:solidFill>
                  <a:schemeClr val="tx1">
                    <a:lumMod val="75000"/>
                    <a:lumOff val="25000"/>
                  </a:schemeClr>
                </a:solidFill>
              </a:rPr>
              <a:t>Bendra </a:t>
            </a:r>
            <a:r>
              <a:rPr lang="en-GB" sz="2400" dirty="0">
                <a:solidFill>
                  <a:schemeClr val="tx1">
                    <a:lumMod val="75000"/>
                    <a:lumOff val="25000"/>
                  </a:schemeClr>
                </a:solidFill>
              </a:rPr>
              <a:t/>
            </a:r>
            <a:br>
              <a:rPr lang="en-GB" sz="2400" dirty="0">
                <a:solidFill>
                  <a:schemeClr val="tx1">
                    <a:lumMod val="75000"/>
                    <a:lumOff val="25000"/>
                  </a:schemeClr>
                </a:solidFill>
              </a:rPr>
            </a:br>
            <a:r>
              <a:rPr lang="lt" sz="2400">
                <a:solidFill>
                  <a:schemeClr val="tx1">
                    <a:lumMod val="75000"/>
                    <a:lumOff val="25000"/>
                  </a:schemeClr>
                </a:solidFill>
              </a:rPr>
              <a:t>vizu politika </a:t>
            </a:r>
            <a:r>
              <a:rPr lang="en-GB" sz="2400" dirty="0">
                <a:solidFill>
                  <a:schemeClr val="tx1">
                    <a:lumMod val="75000"/>
                    <a:lumOff val="25000"/>
                  </a:schemeClr>
                </a:solidFill>
              </a:rPr>
              <a:t/>
            </a:r>
            <a:br>
              <a:rPr lang="en-GB" sz="2400" dirty="0">
                <a:solidFill>
                  <a:schemeClr val="tx1">
                    <a:lumMod val="75000"/>
                    <a:lumOff val="25000"/>
                  </a:schemeClr>
                </a:solidFill>
              </a:rPr>
            </a:br>
            <a:r>
              <a:rPr lang="lt" sz="2400">
                <a:solidFill>
                  <a:schemeClr val="tx1">
                    <a:lumMod val="75000"/>
                    <a:lumOff val="25000"/>
                  </a:schemeClr>
                </a:solidFill>
              </a:rPr>
              <a:t>lankytojams iš išorės</a:t>
            </a:r>
          </a:p>
        </p:txBody>
      </p:sp>
      <p:pic>
        <p:nvPicPr>
          <p:cNvPr id="21" name="Picture 6">
            <a:extLst>
              <a:ext uri="{FF2B5EF4-FFF2-40B4-BE49-F238E27FC236}">
                <a16:creationId xmlns:a16="http://schemas.microsoft.com/office/drawing/2014/main" id="{0E608770-E74D-E6DD-D6C3-2ACEE794C7D4}"/>
              </a:ext>
            </a:extLst>
          </p:cNvPr>
          <p:cNvPicPr>
            <a:picLocks noChangeAspect="1" noChangeArrowheads="1"/>
          </p:cNvPicPr>
          <p:nvPr/>
        </p:nvPicPr>
        <p:blipFill>
          <a:blip r:embed="rId5">
            <a:duotone>
              <a:schemeClr val="bg2">
                <a:shade val="45000"/>
                <a:satMod val="135000"/>
              </a:schemeClr>
              <a:prstClr val="white"/>
            </a:duotone>
            <a:alphaModFix amt="21000"/>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69959" y="3766383"/>
            <a:ext cx="1897965" cy="189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771702" cy="1562100"/>
          </a:xfrm>
        </p:spPr>
        <p:txBody>
          <a:bodyPr rtlCol="0">
            <a:normAutofit/>
          </a:bodyPr>
          <a:lstStyle/>
          <a:p>
            <a:pPr rtl="0"/>
            <a:r>
              <a:rPr lang="lt" sz="2800" dirty="0">
                <a:solidFill>
                  <a:schemeClr val="tx1">
                    <a:lumMod val="75000"/>
                    <a:lumOff val="25000"/>
                  </a:schemeClr>
                </a:solidFill>
              </a:rPr>
              <a:t>Dabartinės </a:t>
            </a:r>
            <a:r>
              <a:rPr lang="en-GB" sz="2800" dirty="0">
                <a:solidFill>
                  <a:schemeClr val="tx1">
                    <a:lumMod val="75000"/>
                    <a:lumOff val="25000"/>
                  </a:schemeClr>
                </a:solidFill>
              </a:rPr>
              <a:t/>
            </a:r>
            <a:br>
              <a:rPr lang="en-GB" sz="2800" dirty="0">
                <a:solidFill>
                  <a:schemeClr val="tx1">
                    <a:lumMod val="75000"/>
                    <a:lumOff val="25000"/>
                  </a:schemeClr>
                </a:solidFill>
              </a:rPr>
            </a:br>
            <a:r>
              <a:rPr lang="lt" sz="2800" dirty="0">
                <a:solidFill>
                  <a:schemeClr val="tx1">
                    <a:lumMod val="75000"/>
                    <a:lumOff val="25000"/>
                  </a:schemeClr>
                </a:solidFill>
              </a:rPr>
              <a:t>Šengeno </a:t>
            </a:r>
            <a:r>
              <a:rPr lang="en-GB" sz="2800" dirty="0">
                <a:solidFill>
                  <a:schemeClr val="tx1">
                    <a:lumMod val="75000"/>
                    <a:lumOff val="25000"/>
                  </a:schemeClr>
                </a:solidFill>
              </a:rPr>
              <a:t/>
            </a:r>
            <a:br>
              <a:rPr lang="en-GB" sz="2800" dirty="0">
                <a:solidFill>
                  <a:schemeClr val="tx1">
                    <a:lumMod val="75000"/>
                    <a:lumOff val="25000"/>
                  </a:schemeClr>
                </a:solidFill>
              </a:rPr>
            </a:br>
            <a:r>
              <a:rPr lang="lt" sz="2800" dirty="0">
                <a:solidFill>
                  <a:schemeClr val="tx1">
                    <a:lumMod val="75000"/>
                    <a:lumOff val="25000"/>
                  </a:schemeClr>
                </a:solidFill>
              </a:rPr>
              <a:t>erdvės narės</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lt" sz="1600" b="1" dirty="0">
                <a:solidFill>
                  <a:schemeClr val="tx1">
                    <a:lumMod val="75000"/>
                    <a:lumOff val="25000"/>
                  </a:schemeClr>
                </a:solidFill>
                <a:effectLst/>
                <a:ea typeface="Calibri" panose="020F0502020204030204" pitchFamily="34" charset="0"/>
                <a:cs typeface="Arial"/>
              </a:rPr>
              <a:t>1	</a:t>
            </a:r>
            <a:r>
              <a:rPr lang="lt" sz="1600" dirty="0">
                <a:solidFill>
                  <a:schemeClr val="tx1">
                    <a:lumMod val="75000"/>
                    <a:lumOff val="25000"/>
                  </a:schemeClr>
                </a:solidFill>
                <a:effectLst/>
                <a:ea typeface="Calibri" panose="020F0502020204030204" pitchFamily="34" charset="0"/>
                <a:cs typeface="Arial"/>
              </a:rPr>
              <a:t>Austrija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t" sz="1600" b="1" dirty="0">
                <a:solidFill>
                  <a:schemeClr val="tx1">
                    <a:lumMod val="75000"/>
                    <a:lumOff val="25000"/>
                  </a:schemeClr>
                </a:solidFill>
                <a:cs typeface="Arial"/>
              </a:rPr>
              <a:t>2</a:t>
            </a:r>
            <a:r>
              <a:rPr lang="lt" sz="1600" dirty="0">
                <a:solidFill>
                  <a:schemeClr val="tx1">
                    <a:lumMod val="75000"/>
                    <a:lumOff val="25000"/>
                  </a:schemeClr>
                </a:solidFill>
                <a:effectLst/>
                <a:ea typeface="Calibri" panose="020F0502020204030204" pitchFamily="34" charset="0"/>
                <a:cs typeface="Arial"/>
              </a:rPr>
              <a:t>	Belgija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en-US" sz="1600" b="1" dirty="0" smtClean="0">
                <a:solidFill>
                  <a:schemeClr val="tx1">
                    <a:lumMod val="75000"/>
                    <a:lumOff val="25000"/>
                  </a:schemeClr>
                </a:solidFill>
                <a:cs typeface="Arial"/>
              </a:rPr>
              <a:t>3	</a:t>
            </a:r>
            <a:r>
              <a:rPr lang="en-US" sz="1600" dirty="0" err="1" smtClean="0"/>
              <a:t>Bulgarija</a:t>
            </a:r>
            <a:endParaRPr lang="en-US" sz="1600" b="1" dirty="0" smtClean="0">
              <a:solidFill>
                <a:schemeClr val="tx1">
                  <a:lumMod val="75000"/>
                  <a:lumOff val="25000"/>
                </a:schemeClr>
              </a:solidFill>
              <a:cs typeface="Arial"/>
            </a:endParaRPr>
          </a:p>
          <a:p>
            <a:pPr marL="0" indent="0" defTabSz="941388" rtl="0">
              <a:lnSpc>
                <a:spcPct val="110000"/>
              </a:lnSpc>
              <a:spcBef>
                <a:spcPts val="0"/>
              </a:spcBef>
              <a:buNone/>
              <a:tabLst>
                <a:tab pos="447675" algn="l"/>
              </a:tabLst>
            </a:pPr>
            <a:r>
              <a:rPr lang="en-US" sz="1600" b="1" dirty="0" smtClean="0">
                <a:solidFill>
                  <a:schemeClr val="tx1">
                    <a:lumMod val="75000"/>
                    <a:lumOff val="25000"/>
                  </a:schemeClr>
                </a:solidFill>
                <a:cs typeface="Arial"/>
              </a:rPr>
              <a:t>4</a:t>
            </a:r>
            <a:r>
              <a:rPr lang="lt" sz="1600" dirty="0">
                <a:solidFill>
                  <a:schemeClr val="tx1">
                    <a:lumMod val="75000"/>
                    <a:lumOff val="25000"/>
                  </a:schemeClr>
                </a:solidFill>
                <a:ea typeface="Calibri" panose="020F0502020204030204" pitchFamily="34" charset="0"/>
                <a:cs typeface="Arial"/>
              </a:rPr>
              <a:t>	Kroatija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5</a:t>
            </a:r>
            <a:r>
              <a:rPr lang="lt" sz="1600" dirty="0">
                <a:solidFill>
                  <a:schemeClr val="tx1">
                    <a:lumMod val="75000"/>
                    <a:lumOff val="25000"/>
                  </a:schemeClr>
                </a:solidFill>
                <a:effectLst/>
                <a:ea typeface="Calibri" panose="020F0502020204030204" pitchFamily="34" charset="0"/>
                <a:cs typeface="Arial"/>
              </a:rPr>
              <a:t>	Čekija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6</a:t>
            </a:r>
            <a:r>
              <a:rPr lang="lt" sz="1600" dirty="0">
                <a:solidFill>
                  <a:schemeClr val="tx1">
                    <a:lumMod val="75000"/>
                    <a:lumOff val="25000"/>
                  </a:schemeClr>
                </a:solidFill>
                <a:effectLst/>
                <a:ea typeface="Calibri" panose="020F0502020204030204" pitchFamily="34" charset="0"/>
                <a:cs typeface="Arial"/>
              </a:rPr>
              <a:t>	Danija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7</a:t>
            </a:r>
            <a:r>
              <a:rPr lang="lt" sz="1600" dirty="0">
                <a:solidFill>
                  <a:schemeClr val="tx1">
                    <a:lumMod val="75000"/>
                    <a:lumOff val="25000"/>
                  </a:schemeClr>
                </a:solidFill>
                <a:effectLst/>
                <a:ea typeface="Calibri" panose="020F0502020204030204" pitchFamily="34" charset="0"/>
                <a:cs typeface="Arial"/>
              </a:rPr>
              <a:t>	Estija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8</a:t>
            </a:r>
            <a:r>
              <a:rPr lang="lt" sz="1600" dirty="0">
                <a:solidFill>
                  <a:schemeClr val="tx1">
                    <a:lumMod val="75000"/>
                    <a:lumOff val="25000"/>
                  </a:schemeClr>
                </a:solidFill>
                <a:effectLst/>
                <a:ea typeface="Calibri" panose="020F0502020204030204" pitchFamily="34" charset="0"/>
                <a:cs typeface="Arial"/>
              </a:rPr>
              <a:t>	Suomija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9</a:t>
            </a:r>
            <a:r>
              <a:rPr lang="lt" sz="1600" dirty="0">
                <a:solidFill>
                  <a:schemeClr val="tx1">
                    <a:lumMod val="75000"/>
                    <a:lumOff val="25000"/>
                  </a:schemeClr>
                </a:solidFill>
                <a:effectLst/>
                <a:ea typeface="Calibri" panose="020F0502020204030204" pitchFamily="34" charset="0"/>
                <a:cs typeface="Arial"/>
              </a:rPr>
              <a:t>	Prancūzija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n-US" sz="1600" b="1" dirty="0" smtClean="0">
                <a:solidFill>
                  <a:schemeClr val="tx1">
                    <a:lumMod val="75000"/>
                    <a:lumOff val="25000"/>
                  </a:schemeClr>
                </a:solidFill>
                <a:cs typeface="Arial"/>
              </a:rPr>
              <a:t>10</a:t>
            </a:r>
            <a:r>
              <a:rPr lang="lt" sz="1600" dirty="0">
                <a:solidFill>
                  <a:schemeClr val="tx1">
                    <a:lumMod val="75000"/>
                    <a:lumOff val="25000"/>
                  </a:schemeClr>
                </a:solidFill>
                <a:effectLst/>
                <a:ea typeface="Calibri" panose="020F0502020204030204" pitchFamily="34" charset="0"/>
                <a:cs typeface="Arial"/>
              </a:rPr>
              <a:t>	Vokietija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t" sz="1600" b="1" dirty="0" smtClean="0">
                <a:solidFill>
                  <a:schemeClr val="tx1">
                    <a:lumMod val="75000"/>
                    <a:lumOff val="25000"/>
                  </a:schemeClr>
                </a:solidFill>
                <a:cs typeface="Arial"/>
              </a:rPr>
              <a:t>1</a:t>
            </a:r>
            <a:r>
              <a:rPr lang="en-US" sz="1600" b="1" dirty="0" smtClean="0">
                <a:cs typeface="Arial"/>
              </a:rPr>
              <a:t>1</a:t>
            </a:r>
            <a:r>
              <a:rPr lang="lt" sz="1600" dirty="0">
                <a:solidFill>
                  <a:schemeClr val="tx1">
                    <a:lumMod val="75000"/>
                    <a:lumOff val="25000"/>
                  </a:schemeClr>
                </a:solidFill>
                <a:effectLst/>
                <a:ea typeface="Calibri" panose="020F0502020204030204" pitchFamily="34" charset="0"/>
                <a:cs typeface="Arial"/>
              </a:rPr>
              <a:t>	Graikija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t"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2</a:t>
            </a:r>
            <a:r>
              <a:rPr lang="lt" sz="1600" dirty="0">
                <a:solidFill>
                  <a:schemeClr val="tx1">
                    <a:lumMod val="75000"/>
                    <a:lumOff val="25000"/>
                  </a:schemeClr>
                </a:solidFill>
                <a:effectLst/>
                <a:ea typeface="Calibri" panose="020F0502020204030204" pitchFamily="34" charset="0"/>
                <a:cs typeface="Arial"/>
              </a:rPr>
              <a:t>	Vengrija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lt"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3</a:t>
            </a:r>
            <a:r>
              <a:rPr lang="lt" sz="1600" dirty="0">
                <a:solidFill>
                  <a:schemeClr val="tx1">
                    <a:lumMod val="75000"/>
                    <a:lumOff val="25000"/>
                  </a:schemeClr>
                </a:solidFill>
                <a:effectLst/>
                <a:ea typeface="Calibri" panose="020F0502020204030204" pitchFamily="34" charset="0"/>
                <a:cs typeface="Arial"/>
              </a:rPr>
              <a:t>	Islandija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lt"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4</a:t>
            </a:r>
            <a:r>
              <a:rPr lang="lt" sz="1600" dirty="0">
                <a:solidFill>
                  <a:schemeClr val="tx1">
                    <a:lumMod val="75000"/>
                    <a:lumOff val="25000"/>
                  </a:schemeClr>
                </a:solidFill>
                <a:effectLst/>
                <a:ea typeface="Calibri" panose="020F0502020204030204" pitchFamily="34" charset="0"/>
                <a:cs typeface="Arial"/>
              </a:rPr>
              <a:t>	Italija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lt"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5</a:t>
            </a:r>
            <a:r>
              <a:rPr lang="lt" sz="1600" dirty="0">
                <a:solidFill>
                  <a:schemeClr val="tx1">
                    <a:lumMod val="75000"/>
                    <a:lumOff val="25000"/>
                  </a:schemeClr>
                </a:solidFill>
                <a:effectLst/>
                <a:ea typeface="Calibri" panose="020F0502020204030204" pitchFamily="34" charset="0"/>
                <a:cs typeface="Arial"/>
              </a:rPr>
              <a:t>	Latvija</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1</a:t>
            </a:r>
            <a:r>
              <a:rPr lang="en-US" sz="1600" b="1" dirty="0">
                <a:solidFill>
                  <a:schemeClr val="tx1">
                    <a:lumMod val="75000"/>
                    <a:lumOff val="25000"/>
                  </a:schemeClr>
                </a:solidFill>
                <a:ea typeface="Calibri" panose="020F0502020204030204" pitchFamily="34" charset="0"/>
                <a:cs typeface="Arial"/>
              </a:rPr>
              <a:t>6</a:t>
            </a:r>
            <a:r>
              <a:rPr lang="lt" sz="1600" dirty="0">
                <a:solidFill>
                  <a:schemeClr val="tx1">
                    <a:lumMod val="75000"/>
                    <a:lumOff val="25000"/>
                  </a:schemeClr>
                </a:solidFill>
                <a:effectLst/>
                <a:ea typeface="Calibri" panose="020F0502020204030204" pitchFamily="34" charset="0"/>
                <a:cs typeface="Arial"/>
              </a:rPr>
              <a:t>	Lichtenšteinas</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lt"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a typeface="Calibri" panose="020F0502020204030204" pitchFamily="34" charset="0"/>
                <a:cs typeface="Arial"/>
              </a:rPr>
              <a:t>7</a:t>
            </a:r>
            <a:r>
              <a:rPr lang="lt" sz="1600" dirty="0">
                <a:solidFill>
                  <a:schemeClr val="tx1">
                    <a:lumMod val="75000"/>
                    <a:lumOff val="25000"/>
                  </a:schemeClr>
                </a:solidFill>
                <a:effectLst/>
                <a:ea typeface="Calibri" panose="020F0502020204030204" pitchFamily="34" charset="0"/>
                <a:cs typeface="Arial"/>
              </a:rPr>
              <a:t>	Lietuva</a:t>
            </a:r>
          </a:p>
          <a:p>
            <a:pPr marL="0" indent="0" rtl="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8</a:t>
            </a:r>
            <a:r>
              <a:rPr lang="lt" sz="1600" dirty="0">
                <a:solidFill>
                  <a:schemeClr val="tx1">
                    <a:lumMod val="75000"/>
                    <a:lumOff val="25000"/>
                  </a:schemeClr>
                </a:solidFill>
                <a:effectLst/>
                <a:ea typeface="Calibri" panose="020F0502020204030204" pitchFamily="34" charset="0"/>
                <a:cs typeface="Arial"/>
              </a:rPr>
              <a:t>	Liuksemburgas</a:t>
            </a:r>
          </a:p>
          <a:p>
            <a:pPr marL="0" indent="0" rtl="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9</a:t>
            </a:r>
            <a:r>
              <a:rPr lang="lt" sz="1600" dirty="0">
                <a:solidFill>
                  <a:schemeClr val="tx1">
                    <a:lumMod val="75000"/>
                    <a:lumOff val="25000"/>
                  </a:schemeClr>
                </a:solidFill>
                <a:effectLst/>
                <a:ea typeface="Calibri" panose="020F0502020204030204" pitchFamily="34" charset="0"/>
                <a:cs typeface="Arial"/>
              </a:rPr>
              <a:t>	Malta</a:t>
            </a:r>
            <a:endParaRPr lang="en-GB" sz="1600" dirty="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en-US" sz="1600" b="1" dirty="0" smtClean="0">
                <a:solidFill>
                  <a:schemeClr val="tx1">
                    <a:lumMod val="75000"/>
                    <a:lumOff val="25000"/>
                  </a:schemeClr>
                </a:solidFill>
                <a:effectLst/>
                <a:ea typeface="Calibri" panose="020F0502020204030204" pitchFamily="34" charset="0"/>
                <a:cs typeface="Arial"/>
              </a:rPr>
              <a:t>20</a:t>
            </a:r>
            <a:r>
              <a:rPr lang="lt" sz="1600" dirty="0">
                <a:solidFill>
                  <a:schemeClr val="tx1">
                    <a:lumMod val="75000"/>
                    <a:lumOff val="25000"/>
                  </a:schemeClr>
                </a:solidFill>
                <a:effectLst/>
                <a:ea typeface="Calibri" panose="020F0502020204030204" pitchFamily="34" charset="0"/>
                <a:cs typeface="Arial"/>
              </a:rPr>
              <a:t>	Nyderlandai</a:t>
            </a:r>
          </a:p>
          <a:p>
            <a:pPr marL="0" indent="0" rtl="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1</a:t>
            </a:r>
            <a:r>
              <a:rPr lang="lt" sz="1600" dirty="0">
                <a:solidFill>
                  <a:schemeClr val="tx1">
                    <a:lumMod val="75000"/>
                    <a:lumOff val="25000"/>
                  </a:schemeClr>
                </a:solidFill>
                <a:effectLst/>
                <a:ea typeface="Calibri" panose="020F0502020204030204" pitchFamily="34" charset="0"/>
                <a:cs typeface="Arial"/>
              </a:rPr>
              <a:t>	Norvegija</a:t>
            </a:r>
          </a:p>
          <a:p>
            <a:pPr marL="0" indent="0" rtl="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2</a:t>
            </a:r>
            <a:r>
              <a:rPr lang="lt" sz="1600" dirty="0">
                <a:solidFill>
                  <a:schemeClr val="tx1">
                    <a:lumMod val="75000"/>
                    <a:lumOff val="25000"/>
                  </a:schemeClr>
                </a:solidFill>
                <a:effectLst/>
                <a:ea typeface="Calibri" panose="020F0502020204030204" pitchFamily="34" charset="0"/>
                <a:cs typeface="Arial"/>
              </a:rPr>
              <a:t>	Lenkija</a:t>
            </a:r>
          </a:p>
          <a:p>
            <a:pPr marL="0" indent="0" rtl="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3</a:t>
            </a:r>
            <a:r>
              <a:rPr lang="lt" sz="1600" dirty="0">
                <a:solidFill>
                  <a:schemeClr val="tx1">
                    <a:lumMod val="75000"/>
                    <a:lumOff val="25000"/>
                  </a:schemeClr>
                </a:solidFill>
                <a:effectLst/>
                <a:ea typeface="Calibri" panose="020F0502020204030204" pitchFamily="34" charset="0"/>
                <a:cs typeface="Arial"/>
              </a:rPr>
              <a:t>	Portugalija</a:t>
            </a:r>
          </a:p>
          <a:p>
            <a:pPr marL="0" indent="0">
              <a:lnSpc>
                <a:spcPct val="110000"/>
              </a:lnSpc>
              <a:spcBef>
                <a:spcPts val="0"/>
              </a:spcBef>
              <a:buNone/>
              <a:tabLst>
                <a:tab pos="446088" algn="l"/>
              </a:tabLst>
            </a:pPr>
            <a:r>
              <a:rPr lang="en-US" sz="1600" b="1" dirty="0" smtClean="0">
                <a:solidFill>
                  <a:schemeClr val="tx1">
                    <a:lumMod val="75000"/>
                    <a:lumOff val="25000"/>
                  </a:schemeClr>
                </a:solidFill>
                <a:effectLst/>
                <a:ea typeface="Calibri" panose="020F0502020204030204" pitchFamily="34" charset="0"/>
                <a:cs typeface="Arial"/>
              </a:rPr>
              <a:t>24	</a:t>
            </a:r>
            <a:r>
              <a:rPr lang="en-US" sz="1600" dirty="0" err="1" smtClean="0">
                <a:solidFill>
                  <a:schemeClr val="tx1">
                    <a:lumMod val="75000"/>
                    <a:lumOff val="25000"/>
                  </a:schemeClr>
                </a:solidFill>
              </a:rPr>
              <a:t>Rumunija</a:t>
            </a:r>
            <a:endParaRPr lang="en-US" sz="1600" dirty="0" smtClean="0">
              <a:solidFill>
                <a:schemeClr val="tx1">
                  <a:lumMod val="75000"/>
                  <a:lumOff val="25000"/>
                </a:schemeClr>
              </a:solidFill>
            </a:endParaRPr>
          </a:p>
          <a:p>
            <a:pPr marL="0" indent="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5</a:t>
            </a:r>
            <a:r>
              <a:rPr lang="lt" sz="1600" dirty="0">
                <a:solidFill>
                  <a:schemeClr val="tx1">
                    <a:lumMod val="75000"/>
                    <a:lumOff val="25000"/>
                  </a:schemeClr>
                </a:solidFill>
                <a:effectLst/>
                <a:ea typeface="Calibri" panose="020F0502020204030204" pitchFamily="34" charset="0"/>
                <a:cs typeface="Arial"/>
              </a:rPr>
              <a:t>	Slovakija</a:t>
            </a:r>
          </a:p>
          <a:p>
            <a:pPr marL="0" indent="0" rtl="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6</a:t>
            </a:r>
            <a:r>
              <a:rPr lang="lt" sz="1600" dirty="0">
                <a:solidFill>
                  <a:schemeClr val="tx1">
                    <a:lumMod val="75000"/>
                    <a:lumOff val="25000"/>
                  </a:schemeClr>
                </a:solidFill>
                <a:effectLst/>
                <a:ea typeface="Calibri" panose="020F0502020204030204" pitchFamily="34" charset="0"/>
                <a:cs typeface="Arial"/>
              </a:rPr>
              <a:t>	Slovėnija</a:t>
            </a:r>
          </a:p>
          <a:p>
            <a:pPr marL="0" indent="0" rtl="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7</a:t>
            </a:r>
            <a:r>
              <a:rPr lang="lt" sz="1600" dirty="0">
                <a:solidFill>
                  <a:schemeClr val="tx1">
                    <a:lumMod val="75000"/>
                    <a:lumOff val="25000"/>
                  </a:schemeClr>
                </a:solidFill>
                <a:effectLst/>
                <a:ea typeface="Calibri" panose="020F0502020204030204" pitchFamily="34" charset="0"/>
                <a:cs typeface="Arial"/>
              </a:rPr>
              <a:t>	Ispanija</a:t>
            </a:r>
          </a:p>
          <a:p>
            <a:pPr marL="0" indent="0" rtl="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8</a:t>
            </a:r>
            <a:r>
              <a:rPr lang="lt" sz="1600" dirty="0">
                <a:solidFill>
                  <a:schemeClr val="tx1">
                    <a:lumMod val="75000"/>
                    <a:lumOff val="25000"/>
                  </a:schemeClr>
                </a:solidFill>
                <a:effectLst/>
                <a:ea typeface="Calibri" panose="020F0502020204030204" pitchFamily="34" charset="0"/>
                <a:cs typeface="Arial"/>
              </a:rPr>
              <a:t>	Švedija </a:t>
            </a:r>
          </a:p>
          <a:p>
            <a:pPr marL="0" indent="0" rtl="0">
              <a:lnSpc>
                <a:spcPct val="110000"/>
              </a:lnSpc>
              <a:spcBef>
                <a:spcPts val="0"/>
              </a:spcBef>
              <a:buNone/>
              <a:tabLst>
                <a:tab pos="446088" algn="l"/>
              </a:tabLst>
            </a:pPr>
            <a:r>
              <a:rPr lang="l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9</a:t>
            </a:r>
            <a:r>
              <a:rPr lang="lt" sz="1600" dirty="0">
                <a:solidFill>
                  <a:schemeClr val="tx1">
                    <a:lumMod val="75000"/>
                    <a:lumOff val="25000"/>
                  </a:schemeClr>
                </a:solidFill>
                <a:effectLst/>
                <a:ea typeface="Calibri" panose="020F0502020204030204" pitchFamily="34" charset="0"/>
                <a:cs typeface="Arial"/>
              </a:rPr>
              <a:t>	Šveicarija</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3A200AAA-430E-EDE0-C9A2-8D680EA6D021}"/>
              </a:ext>
            </a:extLst>
          </p:cNvPr>
          <p:cNvGrpSpPr/>
          <p:nvPr/>
        </p:nvGrpSpPr>
        <p:grpSpPr>
          <a:xfrm>
            <a:off x="2590174" y="28614"/>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79"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80"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81"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82"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83"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84"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85"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86"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87"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88"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89"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90"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91"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92"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93"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94"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95"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96"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97"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98"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99"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100"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101"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102"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103"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104"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105"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106"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107"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108"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grpSp>
        <p:nvGrpSpPr>
          <p:cNvPr id="109" name="Group 108">
            <a:extLst>
              <a:ext uri="{FF2B5EF4-FFF2-40B4-BE49-F238E27FC236}">
                <a16:creationId xmlns:a16="http://schemas.microsoft.com/office/drawing/2014/main" id="{5CDF9C34-846B-4456-7DDF-0D81563FC902}"/>
              </a:ext>
            </a:extLst>
          </p:cNvPr>
          <p:cNvGrpSpPr/>
          <p:nvPr/>
        </p:nvGrpSpPr>
        <p:grpSpPr>
          <a:xfrm>
            <a:off x="3157742" y="1498355"/>
            <a:ext cx="6458676" cy="5047174"/>
            <a:chOff x="3446395" y="1718010"/>
            <a:chExt cx="6458676" cy="5047174"/>
          </a:xfrm>
          <a:solidFill>
            <a:schemeClr val="accent6">
              <a:lumMod val="20000"/>
              <a:lumOff val="80000"/>
            </a:schemeClr>
          </a:solidFill>
        </p:grpSpPr>
        <p:grpSp>
          <p:nvGrpSpPr>
            <p:cNvPr id="110" name="Group 109">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112"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solidFill>
                <a:schemeClr val="accent1"/>
              </a:solidFill>
              <a:ln w="39724" cap="flat">
                <a:noFill/>
                <a:prstDash val="solid"/>
                <a:miter/>
              </a:ln>
              <a:effectLst>
                <a:outerShdw blurRad="50800" dist="38100" dir="2700000" algn="tl" rotWithShape="0">
                  <a:schemeClr val="accent1">
                    <a:alpha val="40000"/>
                  </a:schemeClr>
                </a:outerShdw>
              </a:effectLst>
            </p:spPr>
            <p:txBody>
              <a:bodyPr rtlCol="0" anchor="ctr"/>
              <a:lstStyle/>
              <a:p>
                <a:pPr rtl="0"/>
                <a:endParaRPr lang="en-GB"/>
              </a:p>
            </p:txBody>
          </p:sp>
          <p:sp>
            <p:nvSpPr>
              <p:cNvPr id="113"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solidFill>
                <a:schemeClr val="accent1"/>
              </a:solidFill>
              <a:ln w="39724" cap="flat">
                <a:noFill/>
                <a:prstDash val="solid"/>
                <a:miter/>
              </a:ln>
              <a:effectLst>
                <a:outerShdw blurRad="50800" dist="38100" dir="2700000" algn="tl" rotWithShape="0">
                  <a:prstClr val="black">
                    <a:alpha val="40000"/>
                  </a:prstClr>
                </a:outerShdw>
              </a:effectLst>
            </p:spPr>
            <p:txBody>
              <a:bodyPr rtlCol="0" anchor="ctr"/>
              <a:lstStyle/>
              <a:p>
                <a:pPr rtl="0"/>
                <a:endParaRPr lang="en-GB"/>
              </a:p>
            </p:txBody>
          </p:sp>
          <p:sp>
            <p:nvSpPr>
              <p:cNvPr id="114"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115"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116"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117"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118"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119"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120"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121"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126"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111"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127" name="Group 126">
            <a:extLst>
              <a:ext uri="{FF2B5EF4-FFF2-40B4-BE49-F238E27FC236}">
                <a16:creationId xmlns:a16="http://schemas.microsoft.com/office/drawing/2014/main" id="{96BE44AD-75B2-6544-1AFB-0795403B3089}"/>
              </a:ext>
            </a:extLst>
          </p:cNvPr>
          <p:cNvGrpSpPr/>
          <p:nvPr/>
        </p:nvGrpSpPr>
        <p:grpSpPr>
          <a:xfrm>
            <a:off x="8179665" y="4359520"/>
            <a:ext cx="397161" cy="855481"/>
            <a:chOff x="7134759" y="4075806"/>
            <a:chExt cx="333526" cy="771139"/>
          </a:xfrm>
          <a:effectLst>
            <a:glow rad="127000">
              <a:schemeClr val="tx2"/>
            </a:glow>
          </a:effectLst>
        </p:grpSpPr>
        <p:sp>
          <p:nvSpPr>
            <p:cNvPr id="128"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a:solidFill>
                    <a:schemeClr val="bg1"/>
                  </a:solidFill>
                  <a:ea typeface="Calibri" panose="020F0502020204030204" pitchFamily="34" charset="0"/>
                  <a:cs typeface="Arial"/>
                </a:rPr>
                <a:t>3</a:t>
              </a:r>
              <a:endParaRPr lang="en-GB" sz="1600" b="1" spc="-50" dirty="0">
                <a:solidFill>
                  <a:schemeClr val="bg1"/>
                </a:solidFill>
              </a:endParaRPr>
            </a:p>
          </p:txBody>
        </p:sp>
        <p:sp>
          <p:nvSpPr>
            <p:cNvPr id="129" name="Content Placeholder 2">
              <a:extLst>
                <a:ext uri="{FF2B5EF4-FFF2-40B4-BE49-F238E27FC236}">
                  <a16:creationId xmlns:a16="http://schemas.microsoft.com/office/drawing/2014/main" id="{02FB9E64-36DE-9615-8310-29954EC8EE76}"/>
                </a:ext>
              </a:extLst>
            </p:cNvPr>
            <p:cNvSpPr txBox="1">
              <a:spLocks/>
            </p:cNvSpPr>
            <p:nvPr/>
          </p:nvSpPr>
          <p:spPr>
            <a:xfrm>
              <a:off x="7134759" y="407580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grpSp>
      <p:grpSp>
        <p:nvGrpSpPr>
          <p:cNvPr id="122" name="Group 121">
            <a:extLst>
              <a:ext uri="{FF2B5EF4-FFF2-40B4-BE49-F238E27FC236}">
                <a16:creationId xmlns:a16="http://schemas.microsoft.com/office/drawing/2014/main" id="{96BE44AD-75B2-6544-1AFB-0795403B3089}"/>
              </a:ext>
            </a:extLst>
          </p:cNvPr>
          <p:cNvGrpSpPr/>
          <p:nvPr/>
        </p:nvGrpSpPr>
        <p:grpSpPr>
          <a:xfrm>
            <a:off x="3004681" y="595981"/>
            <a:ext cx="5452365" cy="5928853"/>
            <a:chOff x="3326664" y="795071"/>
            <a:chExt cx="5452365" cy="5928853"/>
          </a:xfrm>
          <a:effectLst>
            <a:glow rad="127000">
              <a:schemeClr val="tx2"/>
            </a:glow>
          </a:effectLst>
        </p:grpSpPr>
        <p:sp>
          <p:nvSpPr>
            <p:cNvPr id="123"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4</a:t>
              </a:r>
              <a:endParaRPr lang="en-GB" sz="1600" b="1" spc="-50" dirty="0">
                <a:solidFill>
                  <a:schemeClr val="bg1"/>
                </a:solidFill>
              </a:endParaRPr>
            </a:p>
          </p:txBody>
        </p:sp>
        <p:sp>
          <p:nvSpPr>
            <p:cNvPr id="158"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a:solidFill>
                    <a:schemeClr val="bg1"/>
                  </a:solidFill>
                  <a:cs typeface="Arial"/>
                </a:rPr>
                <a:t>6</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9</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261476" cy="27084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10</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66"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67"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sp>
          <p:nvSpPr>
            <p:cNvPr id="168"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69"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6</a:t>
              </a:r>
              <a:endParaRPr lang="en-GB" sz="1600" b="1" spc="-50" dirty="0">
                <a:solidFill>
                  <a:schemeClr val="bg1"/>
                </a:solidFill>
              </a:endParaRPr>
            </a:p>
          </p:txBody>
        </p:sp>
        <p:sp>
          <p:nvSpPr>
            <p:cNvPr id="170"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ea typeface="Calibri" panose="020F0502020204030204" pitchFamily="34" charset="0"/>
                  <a:cs typeface="Arial"/>
                </a:rPr>
                <a:t>17</a:t>
              </a:r>
              <a:endParaRPr lang="en-GB" sz="1600" b="1" spc="-50" dirty="0">
                <a:solidFill>
                  <a:schemeClr val="bg1"/>
                </a:solidFill>
              </a:endParaRPr>
            </a:p>
          </p:txBody>
        </p:sp>
        <p:sp>
          <p:nvSpPr>
            <p:cNvPr id="171"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72"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9</a:t>
              </a:r>
              <a:endParaRPr lang="en-GB" sz="1600" b="1" spc="-50" dirty="0">
                <a:solidFill>
                  <a:schemeClr val="bg1"/>
                </a:solidFill>
              </a:endParaRPr>
            </a:p>
          </p:txBody>
        </p:sp>
        <p:sp>
          <p:nvSpPr>
            <p:cNvPr id="173"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20</a:t>
              </a:r>
              <a:endParaRPr lang="en-GB" sz="1600" b="1" spc="-50" dirty="0">
                <a:solidFill>
                  <a:schemeClr val="bg1"/>
                </a:solidFill>
              </a:endParaRPr>
            </a:p>
          </p:txBody>
        </p:sp>
        <p:sp>
          <p:nvSpPr>
            <p:cNvPr id="174"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75"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76"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77"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78"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6</a:t>
              </a:r>
              <a:endParaRPr lang="en-GB" sz="1600" b="1" spc="-50" dirty="0">
                <a:solidFill>
                  <a:schemeClr val="bg1"/>
                </a:solidFill>
              </a:endParaRPr>
            </a:p>
          </p:txBody>
        </p:sp>
        <p:sp>
          <p:nvSpPr>
            <p:cNvPr id="179"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80"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8</a:t>
              </a:r>
              <a:endParaRPr lang="en-GB" sz="1600" b="1" spc="-50" dirty="0">
                <a:solidFill>
                  <a:schemeClr val="bg1"/>
                </a:solidFill>
              </a:endParaRPr>
            </a:p>
          </p:txBody>
        </p:sp>
        <p:sp>
          <p:nvSpPr>
            <p:cNvPr id="181"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9</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Kas_yra_ES_bendroji_rinka__(Small_Custom_480_)">
            <a:hlinkClick r:id="" action="ppaction://media"/>
            <a:extLst>
              <a:ext uri="{FF2B5EF4-FFF2-40B4-BE49-F238E27FC236}">
                <a16:creationId xmlns:a16="http://schemas.microsoft.com/office/drawing/2014/main" id="{C1FEE565-78EA-2E8F-870D-14B859452B3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6288" y="702538"/>
            <a:ext cx="9188969" cy="5164439"/>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lt">
                <a:solidFill>
                  <a:schemeClr val="tx1">
                    <a:lumMod val="75000"/>
                    <a:lumOff val="25000"/>
                  </a:schemeClr>
                </a:solidFill>
              </a:rPr>
              <a:t>Bendroji rinka ir muitų sąjunga</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926022" y="3281344"/>
            <a:ext cx="2300182" cy="861774"/>
          </a:xfrm>
        </p:spPr>
        <p:txBody>
          <a:bodyPr wrap="square" rtlCol="0">
            <a:spAutoFit/>
          </a:bodyPr>
          <a:lstStyle/>
          <a:p>
            <a:pPr marL="0" indent="0" algn="ctr" rtl="0">
              <a:lnSpc>
                <a:spcPct val="100000"/>
              </a:lnSpc>
              <a:buNone/>
            </a:pPr>
            <a:r>
              <a:rPr dirty="0" err="1">
                <a:solidFill>
                  <a:schemeClr val="bg1"/>
                </a:solidFill>
              </a:rPr>
              <a:t>Laisvai</a:t>
            </a:r>
            <a:r>
              <a:rPr lang="en-GB" b="1" i="1" cap="all" dirty="0">
                <a:solidFill>
                  <a:schemeClr val="bg1"/>
                </a:solidFill>
              </a:rPr>
              <a:t/>
            </a:r>
            <a:br>
              <a:rPr lang="en-GB" b="1" i="1" cap="all" dirty="0">
                <a:solidFill>
                  <a:schemeClr val="bg1"/>
                </a:solidFill>
              </a:rPr>
            </a:br>
            <a:r>
              <a:rPr dirty="0" err="1">
                <a:solidFill>
                  <a:schemeClr val="bg1"/>
                </a:solidFill>
              </a:rPr>
              <a:t>juda</a:t>
            </a:r>
            <a:endParaRPr lang="lt" b="1" i="1" dirty="0">
              <a:solidFill>
                <a:schemeClr val="bg1"/>
              </a:solidFill>
            </a:endParaRP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800" b="1" cap="all">
                  <a:solidFill>
                    <a:schemeClr val="accent1"/>
                  </a:solidFill>
                </a:rPr>
                <a:t>Prekės</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241023" cy="1691358"/>
            <a:chOff x="3507879" y="4041714"/>
            <a:chExt cx="1241023" cy="169135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10530" y="5483773"/>
              <a:ext cx="1238372"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800" b="1" cap="all" dirty="0">
                  <a:solidFill>
                    <a:schemeClr val="accent1"/>
                  </a:solidFill>
                </a:rPr>
                <a:t>Kapitalas</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45115" y="4325997"/>
            <a:ext cx="1433654" cy="1680117"/>
            <a:chOff x="5984235" y="3519564"/>
            <a:chExt cx="1433654" cy="1680117"/>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6025127" y="4950382"/>
              <a:ext cx="1392762"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800" b="1" cap="all" dirty="0">
                  <a:solidFill>
                    <a:schemeClr val="accent1"/>
                  </a:solidFill>
                </a:rPr>
                <a:t>Paslaugos</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39079" cy="1620179"/>
            <a:chOff x="8220929" y="4040542"/>
            <a:chExt cx="1539079"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432131" y="5411422"/>
              <a:ext cx="111667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t" sz="1800" b="1" cap="all">
                  <a:solidFill>
                    <a:schemeClr val="accent1"/>
                  </a:solidFill>
                </a:rPr>
                <a:t>Žmonės</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lt"/>
              <a:t>Dėl ko ES gali kurti įstatymus?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895350" y="1769606"/>
            <a:ext cx="2478524"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t" sz="1400">
                <a:solidFill>
                  <a:schemeClr val="bg1"/>
                </a:solidFill>
                <a:effectLst/>
                <a:ea typeface="Calibri" panose="020F0502020204030204" pitchFamily="34" charset="0"/>
                <a:cs typeface="Arial" panose="020B0604020202020204" pitchFamily="34" charset="0"/>
              </a:rPr>
              <a:t>Muitų sąjunga</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730544"/>
            <a:ext cx="2098530" cy="612000"/>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t" sz="1400">
                <a:solidFill>
                  <a:schemeClr val="bg1"/>
                </a:solidFill>
                <a:effectLst/>
                <a:ea typeface="Calibri" panose="020F0502020204030204" pitchFamily="34" charset="0"/>
                <a:cs typeface="Arial" panose="020B0604020202020204" pitchFamily="34" charset="0"/>
              </a:rPr>
              <a:t>Konkurencijos taisyklės</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528628"/>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t" sz="1400">
                <a:solidFill>
                  <a:schemeClr val="bg1"/>
                </a:solidFill>
                <a:effectLst/>
                <a:ea typeface="Calibri" panose="020F0502020204030204" pitchFamily="34" charset="0"/>
                <a:cs typeface="Arial" panose="020B0604020202020204" pitchFamily="34" charset="0"/>
              </a:rPr>
              <a:t>Pinigų politika</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200328"/>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t" sz="1400">
                <a:solidFill>
                  <a:schemeClr val="bg1"/>
                </a:solidFill>
                <a:effectLst/>
                <a:ea typeface="Calibri" panose="020F0502020204030204" pitchFamily="34" charset="0"/>
                <a:cs typeface="Arial" panose="020B0604020202020204" pitchFamily="34" charset="0"/>
              </a:rPr>
              <a:t>Prekyba</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7" y="4872028"/>
            <a:ext cx="2098530" cy="76204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t" sz="1400">
                <a:solidFill>
                  <a:schemeClr val="bg1"/>
                </a:solidFill>
                <a:effectLst/>
                <a:ea typeface="Calibri" panose="020F0502020204030204" pitchFamily="34" charset="0"/>
                <a:cs typeface="Arial" panose="020B0604020202020204" pitchFamily="34" charset="0"/>
              </a:rPr>
              <a:t>Jūrų augalai ir gyvūnai</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01573" y="2057296"/>
            <a:ext cx="6420955" cy="4287604"/>
            <a:chOff x="4538107" y="1852781"/>
            <a:chExt cx="6771078" cy="4521399"/>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Bendroji rinka</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58970"/>
              <a:ext cx="2134397" cy="752091"/>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Užimtumas ir socialiniai reikalai</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03521"/>
              <a:ext cx="2134397"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Žemės ūkis</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09710"/>
              <a:ext cx="2134397"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Žuvininkystė</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15899"/>
              <a:ext cx="2134397"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Aplinka</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Vartotojų apsauga</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Transportas</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133173" cy="752091"/>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Transeuropiniai tinklai</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503521"/>
              <a:ext cx="2133173"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Energija</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752091"/>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Pagrindinės teisės</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1"/>
              <a:ext cx="2134397" cy="752091"/>
            </a:xfrm>
            <a:prstGeom prst="roundRect">
              <a:avLst/>
            </a:prstGeom>
            <a:solidFill>
              <a:schemeClr val="accent1"/>
            </a:solidFill>
            <a:ln>
              <a:noFill/>
            </a:ln>
          </p:spPr>
          <p:txBody>
            <a:bodyPr wrap="square" lIns="252000" tIns="108000" rIns="252000" bIns="108000" rtlCol="0">
              <a:spAutoFit/>
            </a:bodyPr>
            <a:lstStyle/>
            <a:p>
              <a:pPr rtl="0"/>
              <a:r>
                <a:rPr lang="lt" sz="1400" dirty="0">
                  <a:solidFill>
                    <a:schemeClr val="bg1"/>
                  </a:solidFill>
                </a:rPr>
                <a:t>Migracija ir vidaus reikalai</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702218"/>
              <a:ext cx="2134397" cy="683334"/>
            </a:xfrm>
            <a:prstGeom prst="roundRect">
              <a:avLst/>
            </a:prstGeom>
            <a:solidFill>
              <a:schemeClr val="accent1"/>
            </a:solidFill>
            <a:ln>
              <a:noFill/>
            </a:ln>
          </p:spPr>
          <p:txBody>
            <a:bodyPr wrap="square" lIns="252000" tIns="108000" rIns="252000" bIns="108000" rtlCol="0">
              <a:spAutoFit/>
            </a:bodyPr>
            <a:lstStyle/>
            <a:p>
              <a:pPr rtl="0"/>
              <a:r>
                <a:rPr lang="lt" sz="1400" dirty="0">
                  <a:solidFill>
                    <a:schemeClr val="bg1"/>
                  </a:solidFill>
                </a:rPr>
                <a:t>Visuomenės sveikata</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482899"/>
              <a:ext cx="2134397" cy="911112"/>
            </a:xfrm>
            <a:prstGeom prst="roundRect">
              <a:avLst/>
            </a:prstGeom>
            <a:solidFill>
              <a:schemeClr val="accent1"/>
            </a:solidFill>
            <a:ln>
              <a:noFill/>
            </a:ln>
          </p:spPr>
          <p:txBody>
            <a:bodyPr wrap="square" lIns="252000" tIns="108000" rIns="252000" bIns="108000" rtlCol="0">
              <a:spAutoFit/>
            </a:bodyPr>
            <a:lstStyle/>
            <a:p>
              <a:pPr rtl="0"/>
              <a:r>
                <a:rPr lang="lt" sz="1400" dirty="0">
                  <a:solidFill>
                    <a:schemeClr val="bg1"/>
                  </a:solidFill>
                </a:rPr>
                <a:t>Moksliniai tyrimai ir kosmosas</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7"/>
              <a:ext cx="2133173" cy="1366668"/>
            </a:xfrm>
            <a:prstGeom prst="roundRect">
              <a:avLst/>
            </a:prstGeom>
            <a:solidFill>
              <a:schemeClr val="accent1"/>
            </a:solidFill>
            <a:ln>
              <a:noFill/>
            </a:ln>
          </p:spPr>
          <p:txBody>
            <a:bodyPr wrap="square" lIns="252000" tIns="108000" rIns="252000" bIns="108000" rtlCol="0">
              <a:noAutofit/>
            </a:bodyPr>
            <a:lstStyle/>
            <a:p>
              <a:pPr rtl="0"/>
              <a:r>
                <a:rPr lang="lt" sz="1400" spc="-10" dirty="0">
                  <a:solidFill>
                    <a:schemeClr val="bg1"/>
                  </a:solidFill>
                </a:rPr>
                <a:t>Vystomasis bendradarbiavimas ir humanitarinė pagalba</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0"/>
              <a:ext cx="2134397" cy="513728"/>
            </a:xfrm>
            <a:prstGeom prst="roundRect">
              <a:avLst/>
            </a:prstGeom>
            <a:solidFill>
              <a:schemeClr val="accent1"/>
            </a:solidFill>
            <a:ln>
              <a:noFill/>
            </a:ln>
          </p:spPr>
          <p:txBody>
            <a:bodyPr wrap="square" lIns="252000" tIns="108000" rIns="252000" bIns="108000" rtlCol="0">
              <a:spAutoFit/>
            </a:bodyPr>
            <a:lstStyle/>
            <a:p>
              <a:pPr rtl="0"/>
              <a:r>
                <a:rPr lang="lt" sz="1400">
                  <a:solidFill>
                    <a:schemeClr val="bg1"/>
                  </a:solidFill>
                </a:rPr>
                <a:t>Teisingumas</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09fcfd2-021d-4f4d-b448-87f88c55857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5AE0ADC0A5A146BC27407AD9B6C988" ma:contentTypeVersion="11" ma:contentTypeDescription="Create a new document." ma:contentTypeScope="" ma:versionID="f66f95e8157ad67126aed15e9353f10f">
  <xsd:schema xmlns:xsd="http://www.w3.org/2001/XMLSchema" xmlns:xs="http://www.w3.org/2001/XMLSchema" xmlns:p="http://schemas.microsoft.com/office/2006/metadata/properties" xmlns:ns2="109fcfd2-021d-4f4d-b448-87f88c558579" targetNamespace="http://schemas.microsoft.com/office/2006/metadata/properties" ma:root="true" ma:fieldsID="b7bd2193f8590f05305ede4df1c919e6" ns2:_="">
    <xsd:import namespace="109fcfd2-021d-4f4d-b448-87f88c5585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9fcfd2-021d-4f4d-b448-87f88c558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56DC85-803F-4A8E-A677-DAFE3A52FA89}">
  <ds:schemaRefs>
    <ds:schemaRef ds:uri="http://schemas.microsoft.com/sharepoint/v3/contenttype/forms"/>
  </ds:schemaRefs>
</ds:datastoreItem>
</file>

<file path=customXml/itemProps2.xml><?xml version="1.0" encoding="utf-8"?>
<ds:datastoreItem xmlns:ds="http://schemas.openxmlformats.org/officeDocument/2006/customXml" ds:itemID="{1F606B61-C4CD-425B-8803-8B3F59E8676F}">
  <ds:schemaRefs>
    <ds:schemaRef ds:uri="http://schemas.microsoft.com/office/2006/metadata/properties"/>
    <ds:schemaRef ds:uri="http://schemas.microsoft.com/office/infopath/2007/PartnerControls"/>
    <ds:schemaRef ds:uri="ffcdf2b0-1459-4444-989c-847f95dff766"/>
    <ds:schemaRef ds:uri="49002174-0238-4efa-9b69-c3e5b563d930"/>
  </ds:schemaRefs>
</ds:datastoreItem>
</file>

<file path=customXml/itemProps3.xml><?xml version="1.0" encoding="utf-8"?>
<ds:datastoreItem xmlns:ds="http://schemas.openxmlformats.org/officeDocument/2006/customXml" ds:itemID="{CB2FA57E-0355-4F14-ABF8-048DE47BE19C}"/>
</file>

<file path=docProps/app.xml><?xml version="1.0" encoding="utf-8"?>
<Properties xmlns="http://schemas.openxmlformats.org/officeDocument/2006/extended-properties" xmlns:vt="http://schemas.openxmlformats.org/officeDocument/2006/docPropsVTypes">
  <TotalTime>0</TotalTime>
  <Words>386</Words>
  <Application>Microsoft Office PowerPoint</Application>
  <PresentationFormat>Widescreen</PresentationFormat>
  <Paragraphs>111</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Wingdings</vt:lpstr>
      <vt:lpstr>Open Sans</vt:lpstr>
      <vt:lpstr>Office Theme</vt:lpstr>
      <vt:lpstr>VEIKSMINGA ES DEMOKRATIJA  Išsakykite savo nuomonę – dalyvaukite Europos piliečių iniciatyvoje</vt:lpstr>
      <vt:lpstr>PowerPoint Presentation</vt:lpstr>
      <vt:lpstr>PowerPoint Presentation</vt:lpstr>
      <vt:lpstr>ES vertybės</vt:lpstr>
      <vt:lpstr>Šengeno erdvė</vt:lpstr>
      <vt:lpstr>Dabartinės  Šengeno  erdvės narės</vt:lpstr>
      <vt:lpstr>PowerPoint Presentation</vt:lpstr>
      <vt:lpstr>Bendroji rinka ir muitų sąjunga</vt:lpstr>
      <vt:lpstr>Dėl ko ES gali kurti įstatymus? </vt:lpstr>
      <vt:lpstr>Sritys, kuriose ES gali paremti  nacionalinius veiksmus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Hahn, Alba</cp:lastModifiedBy>
  <cp:revision>60</cp:revision>
  <dcterms:created xsi:type="dcterms:W3CDTF">2023-03-30T13:25:28Z</dcterms:created>
  <dcterms:modified xsi:type="dcterms:W3CDTF">2025-07-03T13:28:29Z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y fmtid="{D5CDD505-2E9C-101B-9397-08002B2CF9AE}" pid="9" name="ContentTypeId">
    <vt:lpwstr>0x010100C45AE0ADC0A5A146BC27407AD9B6C988</vt:lpwstr>
  </property>
  <property fmtid="{D5CDD505-2E9C-101B-9397-08002B2CF9AE}" pid="10" name="MediaServiceImageTags">
    <vt:lpwstr/>
  </property>
</Properties>
</file>