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1"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F25D11-9A3E-4F95-88D4-B0B763E78DF6}" v="11" dt="2023-06-04T09:36:31.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pChg chg="mod">
          <ac:chgData name="LEVER Steven" userId="S::steven.lever_netcompany-intrasoft.com#ext#@eceuropaeu.onmicrosoft.com::af2cfb30-fe92-49b5-afe5-e517555f238d" providerId="AD" clId="Web-{BAD56A60-C061-4761-AB7E-61BF54FF142F}" dt="2023-04-21T13:05:37.838" v="3" actId="20577"/>
          <ac:spMkLst>
            <pc:docMk/>
            <pc:sldMk cId="440021409" sldId="256"/>
            <ac:spMk id="2" creationId="{28AC42AB-2F62-DB78-0623-10761FA5B09F}"/>
          </ac:spMkLst>
        </pc:spChg>
      </pc:sldChg>
    </pc:docChg>
  </pc:docChgLst>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LEVER Steven" userId="145c1310-78e0-4db2-831e-c364d1d3267c" providerId="ADAL" clId="{98F25D11-9A3E-4F95-88D4-B0B763E78DF6}"/>
    <pc:docChg chg="custSel modSld modMainMaster">
      <pc:chgData name="LEVER Steven" userId="145c1310-78e0-4db2-831e-c364d1d3267c" providerId="ADAL" clId="{98F25D11-9A3E-4F95-88D4-B0B763E78DF6}" dt="2023-06-04T09:45:57.744" v="273" actId="465"/>
      <pc:docMkLst>
        <pc:docMk/>
      </pc:docMkLst>
      <pc:sldChg chg="modSp mod">
        <pc:chgData name="LEVER Steven" userId="145c1310-78e0-4db2-831e-c364d1d3267c" providerId="ADAL" clId="{98F25D11-9A3E-4F95-88D4-B0B763E78DF6}" dt="2023-06-04T09:30:33.566" v="16"/>
        <pc:sldMkLst>
          <pc:docMk/>
          <pc:sldMk cId="440021409" sldId="256"/>
        </pc:sldMkLst>
        <pc:spChg chg="mod">
          <ac:chgData name="LEVER Steven" userId="145c1310-78e0-4db2-831e-c364d1d3267c" providerId="ADAL" clId="{98F25D11-9A3E-4F95-88D4-B0B763E78DF6}" dt="2023-06-04T09:29:44.381" v="15" actId="1035"/>
          <ac:spMkLst>
            <pc:docMk/>
            <pc:sldMk cId="440021409" sldId="256"/>
            <ac:spMk id="2" creationId="{28AC42AB-2F62-DB78-0623-10761FA5B09F}"/>
          </ac:spMkLst>
        </pc:spChg>
        <pc:spChg chg="mod">
          <ac:chgData name="LEVER Steven" userId="145c1310-78e0-4db2-831e-c364d1d3267c" providerId="ADAL" clId="{98F25D11-9A3E-4F95-88D4-B0B763E78DF6}" dt="2023-06-04T09:30:33.566" v="16"/>
          <ac:spMkLst>
            <pc:docMk/>
            <pc:sldMk cId="440021409" sldId="256"/>
            <ac:spMk id="3" creationId="{8BA24656-68AB-EE3D-FE7C-DC78E74EAD7E}"/>
          </ac:spMkLst>
        </pc:spChg>
      </pc:sldChg>
      <pc:sldChg chg="addSp delSp modSp mod delAnim modAnim">
        <pc:chgData name="LEVER Steven" userId="145c1310-78e0-4db2-831e-c364d1d3267c" providerId="ADAL" clId="{98F25D11-9A3E-4F95-88D4-B0B763E78DF6}" dt="2023-06-04T09:34:23.761" v="157" actId="14100"/>
        <pc:sldMkLst>
          <pc:docMk/>
          <pc:sldMk cId="1736037601" sldId="258"/>
        </pc:sldMkLst>
        <pc:spChg chg="add del mod">
          <ac:chgData name="LEVER Steven" userId="145c1310-78e0-4db2-831e-c364d1d3267c" providerId="ADAL" clId="{98F25D11-9A3E-4F95-88D4-B0B763E78DF6}" dt="2023-06-04T09:33:45.063" v="144"/>
          <ac:spMkLst>
            <pc:docMk/>
            <pc:sldMk cId="1736037601" sldId="258"/>
            <ac:spMk id="3" creationId="{249E6D57-DD76-7C0F-E0F1-078CB3348090}"/>
          </ac:spMkLst>
        </pc:spChg>
        <pc:picChg chg="add mod">
          <ac:chgData name="LEVER Steven" userId="145c1310-78e0-4db2-831e-c364d1d3267c" providerId="ADAL" clId="{98F25D11-9A3E-4F95-88D4-B0B763E78DF6}" dt="2023-06-04T09:34:23.761" v="157" actId="14100"/>
          <ac:picMkLst>
            <pc:docMk/>
            <pc:sldMk cId="1736037601" sldId="258"/>
            <ac:picMk id="4" creationId="{D5E8C448-6F12-7292-AC7C-A1928A77032D}"/>
          </ac:picMkLst>
        </pc:picChg>
        <pc:picChg chg="del">
          <ac:chgData name="LEVER Steven" userId="145c1310-78e0-4db2-831e-c364d1d3267c" providerId="ADAL" clId="{98F25D11-9A3E-4F95-88D4-B0B763E78DF6}" dt="2023-06-04T09:33:39.760" v="143" actId="478"/>
          <ac:picMkLst>
            <pc:docMk/>
            <pc:sldMk cId="1736037601" sldId="258"/>
            <ac:picMk id="6" creationId="{FC937AC9-4004-17F7-660E-8622E92DBFD6}"/>
          </ac:picMkLst>
        </pc:picChg>
      </pc:sldChg>
      <pc:sldChg chg="delSp modSp mod">
        <pc:chgData name="LEVER Steven" userId="145c1310-78e0-4db2-831e-c364d1d3267c" providerId="ADAL" clId="{98F25D11-9A3E-4F95-88D4-B0B763E78DF6}" dt="2023-06-04T09:35:44.729" v="207" actId="14100"/>
        <pc:sldMkLst>
          <pc:docMk/>
          <pc:sldMk cId="1762961032" sldId="259"/>
        </pc:sldMkLst>
        <pc:spChg chg="mod">
          <ac:chgData name="LEVER Steven" userId="145c1310-78e0-4db2-831e-c364d1d3267c" providerId="ADAL" clId="{98F25D11-9A3E-4F95-88D4-B0B763E78DF6}" dt="2023-06-04T09:35:44.729" v="207" actId="14100"/>
          <ac:spMkLst>
            <pc:docMk/>
            <pc:sldMk cId="1762961032" sldId="259"/>
            <ac:spMk id="2" creationId="{251741CA-62F8-AF8F-39CA-F9C52372C9F6}"/>
          </ac:spMkLst>
        </pc:spChg>
        <pc:spChg chg="del mod topLvl">
          <ac:chgData name="LEVER Steven" userId="145c1310-78e0-4db2-831e-c364d1d3267c" providerId="ADAL" clId="{98F25D11-9A3E-4F95-88D4-B0B763E78DF6}" dt="2023-06-04T09:35:20.794" v="163" actId="478"/>
          <ac:spMkLst>
            <pc:docMk/>
            <pc:sldMk cId="1762961032" sldId="259"/>
            <ac:spMk id="33" creationId="{46EE156E-CFF0-C31B-9B08-76308CCDD543}"/>
          </ac:spMkLst>
        </pc:spChg>
        <pc:spChg chg="del topLvl">
          <ac:chgData name="LEVER Steven" userId="145c1310-78e0-4db2-831e-c364d1d3267c" providerId="ADAL" clId="{98F25D11-9A3E-4F95-88D4-B0B763E78DF6}" dt="2023-06-04T09:35:23.962" v="164" actId="478"/>
          <ac:spMkLst>
            <pc:docMk/>
            <pc:sldMk cId="1762961032" sldId="259"/>
            <ac:spMk id="142" creationId="{D9F61C42-BA67-6F8F-C077-6F008D03C6B2}"/>
          </ac:spMkLst>
        </pc:spChg>
        <pc:grpChg chg="del">
          <ac:chgData name="LEVER Steven" userId="145c1310-78e0-4db2-831e-c364d1d3267c" providerId="ADAL" clId="{98F25D11-9A3E-4F95-88D4-B0B763E78DF6}" dt="2023-06-04T09:35:20.794" v="163" actId="478"/>
          <ac:grpSpMkLst>
            <pc:docMk/>
            <pc:sldMk cId="1762961032" sldId="259"/>
            <ac:grpSpMk id="32" creationId="{A6E462AD-4171-7911-414B-9F114770C7FF}"/>
          </ac:grpSpMkLst>
        </pc:grpChg>
        <pc:grpChg chg="topLvl">
          <ac:chgData name="LEVER Steven" userId="145c1310-78e0-4db2-831e-c364d1d3267c" providerId="ADAL" clId="{98F25D11-9A3E-4F95-88D4-B0B763E78DF6}" dt="2023-06-04T09:35:20.794" v="163" actId="478"/>
          <ac:grpSpMkLst>
            <pc:docMk/>
            <pc:sldMk cId="1762961032" sldId="259"/>
            <ac:grpSpMk id="52" creationId="{2EA39645-180D-C6C8-1DF6-A08097C4A7F4}"/>
          </ac:grpSpMkLst>
        </pc:grpChg>
        <pc:grpChg chg="del">
          <ac:chgData name="LEVER Steven" userId="145c1310-78e0-4db2-831e-c364d1d3267c" providerId="ADAL" clId="{98F25D11-9A3E-4F95-88D4-B0B763E78DF6}" dt="2023-06-04T09:35:23.962" v="164" actId="478"/>
          <ac:grpSpMkLst>
            <pc:docMk/>
            <pc:sldMk cId="1762961032" sldId="259"/>
            <ac:grpSpMk id="141" creationId="{1E1EE124-FE5A-4FC5-C5F4-6FDEF2225FDA}"/>
          </ac:grpSpMkLst>
        </pc:grpChg>
        <pc:grpChg chg="topLvl">
          <ac:chgData name="LEVER Steven" userId="145c1310-78e0-4db2-831e-c364d1d3267c" providerId="ADAL" clId="{98F25D11-9A3E-4F95-88D4-B0B763E78DF6}" dt="2023-06-04T09:35:23.962" v="164" actId="478"/>
          <ac:grpSpMkLst>
            <pc:docMk/>
            <pc:sldMk cId="1762961032" sldId="259"/>
            <ac:grpSpMk id="143" creationId="{1A77F81C-9A7F-4D18-CC51-E1CFB2803BDB}"/>
          </ac:grpSpMkLst>
        </pc:grpChg>
      </pc:sldChg>
      <pc:sldChg chg="addSp delSp modSp mod delAnim modAnim">
        <pc:chgData name="LEVER Steven" userId="145c1310-78e0-4db2-831e-c364d1d3267c" providerId="ADAL" clId="{98F25D11-9A3E-4F95-88D4-B0B763E78DF6}" dt="2023-06-04T09:35:08.559" v="161" actId="14100"/>
        <pc:sldMkLst>
          <pc:docMk/>
          <pc:sldMk cId="152033157" sldId="266"/>
        </pc:sldMkLst>
        <pc:spChg chg="add del mod">
          <ac:chgData name="LEVER Steven" userId="145c1310-78e0-4db2-831e-c364d1d3267c" providerId="ADAL" clId="{98F25D11-9A3E-4F95-88D4-B0B763E78DF6}" dt="2023-06-04T09:35:03.377" v="159"/>
          <ac:spMkLst>
            <pc:docMk/>
            <pc:sldMk cId="152033157" sldId="266"/>
            <ac:spMk id="10" creationId="{8F27879F-0A6B-BB4E-E7D0-1D2FBF278262}"/>
          </ac:spMkLst>
        </pc:spChg>
        <pc:picChg chg="del">
          <ac:chgData name="LEVER Steven" userId="145c1310-78e0-4db2-831e-c364d1d3267c" providerId="ADAL" clId="{98F25D11-9A3E-4F95-88D4-B0B763E78DF6}" dt="2023-06-04T09:34:28.555" v="158" actId="478"/>
          <ac:picMkLst>
            <pc:docMk/>
            <pc:sldMk cId="152033157" sldId="266"/>
            <ac:picMk id="6" creationId="{2430FF69-0B0F-2671-FBB2-6070E2F2520E}"/>
          </ac:picMkLst>
        </pc:picChg>
        <pc:picChg chg="add mod">
          <ac:chgData name="LEVER Steven" userId="145c1310-78e0-4db2-831e-c364d1d3267c" providerId="ADAL" clId="{98F25D11-9A3E-4F95-88D4-B0B763E78DF6}" dt="2023-06-04T09:35:08.559" v="161" actId="14100"/>
          <ac:picMkLst>
            <pc:docMk/>
            <pc:sldMk cId="152033157" sldId="266"/>
            <ac:picMk id="11" creationId="{3D227F3E-B1D2-4199-D18E-7F9B5878575D}"/>
          </ac:picMkLst>
        </pc:picChg>
      </pc:sldChg>
      <pc:sldChg chg="delSp mod">
        <pc:chgData name="LEVER Steven" userId="145c1310-78e0-4db2-831e-c364d1d3267c" providerId="ADAL" clId="{98F25D11-9A3E-4F95-88D4-B0B763E78DF6}" dt="2023-06-04T09:35:54.449" v="208" actId="478"/>
        <pc:sldMkLst>
          <pc:docMk/>
          <pc:sldMk cId="3834923768" sldId="268"/>
        </pc:sldMkLst>
        <pc:spChg chg="del">
          <ac:chgData name="LEVER Steven" userId="145c1310-78e0-4db2-831e-c364d1d3267c" providerId="ADAL" clId="{98F25D11-9A3E-4F95-88D4-B0B763E78DF6}" dt="2023-06-04T09:35:54.449" v="208" actId="478"/>
          <ac:spMkLst>
            <pc:docMk/>
            <pc:sldMk cId="3834923768" sldId="268"/>
            <ac:spMk id="6" creationId="{7FF54560-F085-24FD-8DA0-9E8D1DFBC4F6}"/>
          </ac:spMkLst>
        </pc:spChg>
      </pc:sldChg>
      <pc:sldChg chg="addSp delSp modSp mod delAnim modAnim">
        <pc:chgData name="LEVER Steven" userId="145c1310-78e0-4db2-831e-c364d1d3267c" providerId="ADAL" clId="{98F25D11-9A3E-4F95-88D4-B0B763E78DF6}" dt="2023-06-04T09:36:51.312" v="237" actId="14100"/>
        <pc:sldMkLst>
          <pc:docMk/>
          <pc:sldMk cId="1172145110" sldId="269"/>
        </pc:sldMkLst>
        <pc:spChg chg="add del mod">
          <ac:chgData name="LEVER Steven" userId="145c1310-78e0-4db2-831e-c364d1d3267c" providerId="ADAL" clId="{98F25D11-9A3E-4F95-88D4-B0B763E78DF6}" dt="2023-06-04T09:36:31.625" v="212"/>
          <ac:spMkLst>
            <pc:docMk/>
            <pc:sldMk cId="1172145110" sldId="269"/>
            <ac:spMk id="10" creationId="{6BEDE4A8-A81F-2E89-4242-51EF97D4479D}"/>
          </ac:spMkLst>
        </pc:spChg>
        <pc:picChg chg="del">
          <ac:chgData name="LEVER Steven" userId="145c1310-78e0-4db2-831e-c364d1d3267c" providerId="ADAL" clId="{98F25D11-9A3E-4F95-88D4-B0B763E78DF6}" dt="2023-06-04T09:36:08.605" v="211" actId="478"/>
          <ac:picMkLst>
            <pc:docMk/>
            <pc:sldMk cId="1172145110" sldId="269"/>
            <ac:picMk id="4" creationId="{5DDD308D-4E1C-2A26-E732-542B6F3B40F6}"/>
          </ac:picMkLst>
        </pc:picChg>
        <pc:picChg chg="add mod">
          <ac:chgData name="LEVER Steven" userId="145c1310-78e0-4db2-831e-c364d1d3267c" providerId="ADAL" clId="{98F25D11-9A3E-4F95-88D4-B0B763E78DF6}" dt="2023-06-04T09:36:51.312" v="237" actId="14100"/>
          <ac:picMkLst>
            <pc:docMk/>
            <pc:sldMk cId="1172145110" sldId="269"/>
            <ac:picMk id="11" creationId="{764A66AE-7098-CCDA-A5B9-E410CC54D115}"/>
          </ac:picMkLst>
        </pc:picChg>
      </pc:sldChg>
      <pc:sldChg chg="modSp mod">
        <pc:chgData name="LEVER Steven" userId="145c1310-78e0-4db2-831e-c364d1d3267c" providerId="ADAL" clId="{98F25D11-9A3E-4F95-88D4-B0B763E78DF6}" dt="2023-06-04T09:36:03.730" v="210" actId="20577"/>
        <pc:sldMkLst>
          <pc:docMk/>
          <pc:sldMk cId="1062535801" sldId="271"/>
        </pc:sldMkLst>
        <pc:spChg chg="mod">
          <ac:chgData name="LEVER Steven" userId="145c1310-78e0-4db2-831e-c364d1d3267c" providerId="ADAL" clId="{98F25D11-9A3E-4F95-88D4-B0B763E78DF6}" dt="2023-06-04T09:36:03.730" v="210" actId="20577"/>
          <ac:spMkLst>
            <pc:docMk/>
            <pc:sldMk cId="1062535801" sldId="271"/>
            <ac:spMk id="269" creationId="{C5C5FB50-C3EB-DA0E-48AE-FB308F6DE99A}"/>
          </ac:spMkLst>
        </pc:spChg>
      </pc:sldChg>
      <pc:sldChg chg="modSp mod">
        <pc:chgData name="LEVER Steven" userId="145c1310-78e0-4db2-831e-c364d1d3267c" providerId="ADAL" clId="{98F25D11-9A3E-4F95-88D4-B0B763E78DF6}" dt="2023-06-04T09:37:58.572" v="246" actId="1037"/>
        <pc:sldMkLst>
          <pc:docMk/>
          <pc:sldMk cId="3868851464" sldId="272"/>
        </pc:sldMkLst>
        <pc:spChg chg="mod">
          <ac:chgData name="LEVER Steven" userId="145c1310-78e0-4db2-831e-c364d1d3267c" providerId="ADAL" clId="{98F25D11-9A3E-4F95-88D4-B0B763E78DF6}" dt="2023-06-04T09:37:36.616" v="242" actId="1076"/>
          <ac:spMkLst>
            <pc:docMk/>
            <pc:sldMk cId="3868851464" sldId="272"/>
            <ac:spMk id="3" creationId="{0A923879-56CF-B692-7DBC-F2B90DF53401}"/>
          </ac:spMkLst>
        </pc:spChg>
        <pc:spChg chg="mod">
          <ac:chgData name="LEVER Steven" userId="145c1310-78e0-4db2-831e-c364d1d3267c" providerId="ADAL" clId="{98F25D11-9A3E-4F95-88D4-B0B763E78DF6}" dt="2023-06-04T09:37:58.572" v="246" actId="1037"/>
          <ac:spMkLst>
            <pc:docMk/>
            <pc:sldMk cId="3868851464" sldId="272"/>
            <ac:spMk id="204" creationId="{D32CA2C1-9F8A-0A94-4E19-2254D3329059}"/>
          </ac:spMkLst>
        </pc:spChg>
      </pc:sldChg>
      <pc:sldChg chg="modSp mod">
        <pc:chgData name="LEVER Steven" userId="145c1310-78e0-4db2-831e-c364d1d3267c" providerId="ADAL" clId="{98F25D11-9A3E-4F95-88D4-B0B763E78DF6}" dt="2023-06-04T09:45:57.744" v="273" actId="465"/>
        <pc:sldMkLst>
          <pc:docMk/>
          <pc:sldMk cId="1532651043" sldId="273"/>
        </pc:sldMkLst>
        <pc:spChg chg="mod">
          <ac:chgData name="LEVER Steven" userId="145c1310-78e0-4db2-831e-c364d1d3267c" providerId="ADAL" clId="{98F25D11-9A3E-4F95-88D4-B0B763E78DF6}" dt="2023-06-04T09:44:45.170" v="261" actId="465"/>
          <ac:spMkLst>
            <pc:docMk/>
            <pc:sldMk cId="1532651043" sldId="273"/>
            <ac:spMk id="3" creationId="{0A622CDD-DC58-3556-1FF2-C4DC46547F57}"/>
          </ac:spMkLst>
        </pc:spChg>
        <pc:spChg chg="mod">
          <ac:chgData name="LEVER Steven" userId="145c1310-78e0-4db2-831e-c364d1d3267c" providerId="ADAL" clId="{98F25D11-9A3E-4F95-88D4-B0B763E78DF6}" dt="2023-06-04T09:44:45.170" v="261" actId="465"/>
          <ac:spMkLst>
            <pc:docMk/>
            <pc:sldMk cId="1532651043" sldId="273"/>
            <ac:spMk id="4" creationId="{7C377D7E-543F-A870-A06B-07A23CD13ECF}"/>
          </ac:spMkLst>
        </pc:spChg>
        <pc:spChg chg="mod">
          <ac:chgData name="LEVER Steven" userId="145c1310-78e0-4db2-831e-c364d1d3267c" providerId="ADAL" clId="{98F25D11-9A3E-4F95-88D4-B0B763E78DF6}" dt="2023-06-04T09:44:45.170" v="261" actId="465"/>
          <ac:spMkLst>
            <pc:docMk/>
            <pc:sldMk cId="1532651043" sldId="273"/>
            <ac:spMk id="5" creationId="{AF06E00C-E8C4-8269-ED27-AFE1A730BD1C}"/>
          </ac:spMkLst>
        </pc:spChg>
        <pc:spChg chg="mod">
          <ac:chgData name="LEVER Steven" userId="145c1310-78e0-4db2-831e-c364d1d3267c" providerId="ADAL" clId="{98F25D11-9A3E-4F95-88D4-B0B763E78DF6}" dt="2023-06-04T09:38:36.676" v="252" actId="14100"/>
          <ac:spMkLst>
            <pc:docMk/>
            <pc:sldMk cId="1532651043" sldId="273"/>
            <ac:spMk id="6" creationId="{1924A328-3A62-4970-BC0F-139A7D39D48F}"/>
          </ac:spMkLst>
        </pc:spChg>
        <pc:spChg chg="mod">
          <ac:chgData name="LEVER Steven" userId="145c1310-78e0-4db2-831e-c364d1d3267c" providerId="ADAL" clId="{98F25D11-9A3E-4F95-88D4-B0B763E78DF6}" dt="2023-06-04T09:45:01.540" v="264" actId="14100"/>
          <ac:spMkLst>
            <pc:docMk/>
            <pc:sldMk cId="1532651043" sldId="273"/>
            <ac:spMk id="13" creationId="{42687598-E82C-201B-AB21-8087C781841B}"/>
          </ac:spMkLst>
        </pc:spChg>
        <pc:spChg chg="mod">
          <ac:chgData name="LEVER Steven" userId="145c1310-78e0-4db2-831e-c364d1d3267c" providerId="ADAL" clId="{98F25D11-9A3E-4F95-88D4-B0B763E78DF6}" dt="2023-06-04T09:45:49.564" v="272" actId="465"/>
          <ac:spMkLst>
            <pc:docMk/>
            <pc:sldMk cId="1532651043" sldId="273"/>
            <ac:spMk id="14" creationId="{389A8578-3D4D-20EA-22A7-57218E67610B}"/>
          </ac:spMkLst>
        </pc:spChg>
        <pc:spChg chg="mod">
          <ac:chgData name="LEVER Steven" userId="145c1310-78e0-4db2-831e-c364d1d3267c" providerId="ADAL" clId="{98F25D11-9A3E-4F95-88D4-B0B763E78DF6}" dt="2023-06-04T09:45:49.564" v="272" actId="465"/>
          <ac:spMkLst>
            <pc:docMk/>
            <pc:sldMk cId="1532651043" sldId="273"/>
            <ac:spMk id="15" creationId="{A0C3EBA7-9A51-A12B-7373-63012580C537}"/>
          </ac:spMkLst>
        </pc:spChg>
        <pc:spChg chg="mod">
          <ac:chgData name="LEVER Steven" userId="145c1310-78e0-4db2-831e-c364d1d3267c" providerId="ADAL" clId="{98F25D11-9A3E-4F95-88D4-B0B763E78DF6}" dt="2023-06-04T09:45:04.427" v="265" actId="14100"/>
          <ac:spMkLst>
            <pc:docMk/>
            <pc:sldMk cId="1532651043" sldId="273"/>
            <ac:spMk id="17" creationId="{D40488D1-B842-0361-9727-C1D43EDBA98B}"/>
          </ac:spMkLst>
        </pc:spChg>
        <pc:spChg chg="mod">
          <ac:chgData name="LEVER Steven" userId="145c1310-78e0-4db2-831e-c364d1d3267c" providerId="ADAL" clId="{98F25D11-9A3E-4F95-88D4-B0B763E78DF6}" dt="2023-06-04T09:45:18.968" v="267" actId="1076"/>
          <ac:spMkLst>
            <pc:docMk/>
            <pc:sldMk cId="1532651043" sldId="273"/>
            <ac:spMk id="18" creationId="{58FC5B81-A198-3F25-2FBA-ACF66CD595F2}"/>
          </ac:spMkLst>
        </pc:spChg>
        <pc:spChg chg="mod">
          <ac:chgData name="LEVER Steven" userId="145c1310-78e0-4db2-831e-c364d1d3267c" providerId="ADAL" clId="{98F25D11-9A3E-4F95-88D4-B0B763E78DF6}" dt="2023-06-04T09:45:57.744" v="273" actId="465"/>
          <ac:spMkLst>
            <pc:docMk/>
            <pc:sldMk cId="1532651043" sldId="273"/>
            <ac:spMk id="19" creationId="{0B4D215E-D6E7-D6FF-DD89-0C430DFA18D3}"/>
          </ac:spMkLst>
        </pc:spChg>
        <pc:spChg chg="mod">
          <ac:chgData name="LEVER Steven" userId="145c1310-78e0-4db2-831e-c364d1d3267c" providerId="ADAL" clId="{98F25D11-9A3E-4F95-88D4-B0B763E78DF6}" dt="2023-06-04T09:38:27.413" v="249" actId="14100"/>
          <ac:spMkLst>
            <pc:docMk/>
            <pc:sldMk cId="1532651043" sldId="273"/>
            <ac:spMk id="22" creationId="{A6C9B6AF-0B90-4B16-DB7C-1939D2210BE4}"/>
          </ac:spMkLst>
        </pc:spChg>
        <pc:spChg chg="mod">
          <ac:chgData name="LEVER Steven" userId="145c1310-78e0-4db2-831e-c364d1d3267c" providerId="ADAL" clId="{98F25D11-9A3E-4F95-88D4-B0B763E78DF6}" dt="2023-06-04T09:45:57.744" v="273" actId="465"/>
          <ac:spMkLst>
            <pc:docMk/>
            <pc:sldMk cId="1532651043" sldId="273"/>
            <ac:spMk id="23" creationId="{3C8B439C-CB0E-40B0-346E-B4D930284831}"/>
          </ac:spMkLst>
        </pc:spChg>
        <pc:spChg chg="mod">
          <ac:chgData name="LEVER Steven" userId="145c1310-78e0-4db2-831e-c364d1d3267c" providerId="ADAL" clId="{98F25D11-9A3E-4F95-88D4-B0B763E78DF6}" dt="2023-06-04T09:45:40.559" v="271" actId="1076"/>
          <ac:spMkLst>
            <pc:docMk/>
            <pc:sldMk cId="1532651043" sldId="273"/>
            <ac:spMk id="24" creationId="{613BE369-3F7E-85FE-8D36-AB110A7432DF}"/>
          </ac:spMkLst>
        </pc:spChg>
        <pc:spChg chg="mod">
          <ac:chgData name="LEVER Steven" userId="145c1310-78e0-4db2-831e-c364d1d3267c" providerId="ADAL" clId="{98F25D11-9A3E-4F95-88D4-B0B763E78DF6}" dt="2023-06-04T09:45:49.564" v="272" actId="465"/>
          <ac:spMkLst>
            <pc:docMk/>
            <pc:sldMk cId="1532651043" sldId="273"/>
            <ac:spMk id="85" creationId="{EFAA725E-F663-8F92-D398-4E75AE5220C6}"/>
          </ac:spMkLst>
        </pc:spChg>
        <pc:spChg chg="mod">
          <ac:chgData name="LEVER Steven" userId="145c1310-78e0-4db2-831e-c364d1d3267c" providerId="ADAL" clId="{98F25D11-9A3E-4F95-88D4-B0B763E78DF6}" dt="2023-06-04T09:38:42.567" v="255" actId="14100"/>
          <ac:spMkLst>
            <pc:docMk/>
            <pc:sldMk cId="1532651043" sldId="273"/>
            <ac:spMk id="88" creationId="{98CC06C5-CB23-C025-EBDF-C454B873A514}"/>
          </ac:spMkLst>
        </pc:spChg>
        <pc:spChg chg="mod">
          <ac:chgData name="LEVER Steven" userId="145c1310-78e0-4db2-831e-c364d1d3267c" providerId="ADAL" clId="{98F25D11-9A3E-4F95-88D4-B0B763E78DF6}" dt="2023-06-04T09:45:08.378" v="266" actId="14100"/>
          <ac:spMkLst>
            <pc:docMk/>
            <pc:sldMk cId="1532651043" sldId="273"/>
            <ac:spMk id="134" creationId="{9CA29872-41DC-6874-D0C9-322B55A9A9F2}"/>
          </ac:spMkLst>
        </pc:spChg>
        <pc:grpChg chg="mod">
          <ac:chgData name="LEVER Steven" userId="145c1310-78e0-4db2-831e-c364d1d3267c" providerId="ADAL" clId="{98F25D11-9A3E-4F95-88D4-B0B763E78DF6}" dt="2023-06-04T09:45:27.821" v="269" actId="1076"/>
          <ac:grpSpMkLst>
            <pc:docMk/>
            <pc:sldMk cId="1532651043" sldId="273"/>
            <ac:grpSpMk id="130" creationId="{FF2CDBE1-2158-78EB-5976-C6F82E62EE74}"/>
          </ac:grpSpMkLst>
        </pc:grpChg>
      </pc:sldChg>
      <pc:sldMasterChg chg="modSldLayout">
        <pc:chgData name="LEVER Steven" userId="145c1310-78e0-4db2-831e-c364d1d3267c" providerId="ADAL" clId="{98F25D11-9A3E-4F95-88D4-B0B763E78DF6}" dt="2023-06-04T09:33:12.249" v="142"/>
        <pc:sldMasterMkLst>
          <pc:docMk/>
          <pc:sldMasterMk cId="2651415450" sldId="2147483648"/>
        </pc:sldMasterMkLst>
        <pc:sldLayoutChg chg="addSp delSp modSp mod">
          <pc:chgData name="LEVER Steven" userId="145c1310-78e0-4db2-831e-c364d1d3267c" providerId="ADAL" clId="{98F25D11-9A3E-4F95-88D4-B0B763E78DF6}" dt="2023-06-04T09:31:42.416" v="69" actId="1036"/>
          <pc:sldLayoutMkLst>
            <pc:docMk/>
            <pc:sldMasterMk cId="2651415450" sldId="2147483648"/>
            <pc:sldLayoutMk cId="3594087079" sldId="2147483649"/>
          </pc:sldLayoutMkLst>
          <pc:picChg chg="add mod">
            <ac:chgData name="LEVER Steven" userId="145c1310-78e0-4db2-831e-c364d1d3267c" providerId="ADAL" clId="{98F25D11-9A3E-4F95-88D4-B0B763E78DF6}" dt="2023-06-04T09:31:42.416" v="69" actId="1036"/>
            <ac:picMkLst>
              <pc:docMk/>
              <pc:sldMasterMk cId="2651415450" sldId="2147483648"/>
              <pc:sldLayoutMk cId="3594087079" sldId="2147483649"/>
              <ac:picMk id="6" creationId="{F0B379D9-4637-0B94-EB8B-DB11F3C4561F}"/>
            </ac:picMkLst>
          </pc:picChg>
          <pc:picChg chg="del">
            <ac:chgData name="LEVER Steven" userId="145c1310-78e0-4db2-831e-c364d1d3267c" providerId="ADAL" clId="{98F25D11-9A3E-4F95-88D4-B0B763E78DF6}" dt="2023-06-04T09:31:35.665" v="23" actId="478"/>
            <ac:picMkLst>
              <pc:docMk/>
              <pc:sldMasterMk cId="2651415450" sldId="2147483648"/>
              <pc:sldLayoutMk cId="3594087079" sldId="2147483649"/>
              <ac:picMk id="174" creationId="{FA29F282-84DA-685A-4F52-AC7FAF0F96DA}"/>
            </ac:picMkLst>
          </pc:picChg>
        </pc:sldLayoutChg>
        <pc:sldLayoutChg chg="addSp delSp modSp mod">
          <pc:chgData name="LEVER Steven" userId="145c1310-78e0-4db2-831e-c364d1d3267c" providerId="ADAL" clId="{98F25D11-9A3E-4F95-88D4-B0B763E78DF6}" dt="2023-06-04T09:32:53.829" v="138" actId="1035"/>
          <pc:sldLayoutMkLst>
            <pc:docMk/>
            <pc:sldMasterMk cId="2651415450" sldId="2147483648"/>
            <pc:sldLayoutMk cId="82903360" sldId="2147483650"/>
          </pc:sldLayoutMkLst>
          <pc:picChg chg="add mod">
            <ac:chgData name="LEVER Steven" userId="145c1310-78e0-4db2-831e-c364d1d3267c" providerId="ADAL" clId="{98F25D11-9A3E-4F95-88D4-B0B763E78DF6}" dt="2023-06-04T09:32:53.829" v="138" actId="1035"/>
            <ac:picMkLst>
              <pc:docMk/>
              <pc:sldMasterMk cId="2651415450" sldId="2147483648"/>
              <pc:sldLayoutMk cId="82903360" sldId="2147483650"/>
              <ac:picMk id="4" creationId="{D0FA9BCA-874C-8455-8EB6-3DB341E0E4D4}"/>
            </ac:picMkLst>
          </pc:picChg>
          <pc:picChg chg="del">
            <ac:chgData name="LEVER Steven" userId="145c1310-78e0-4db2-831e-c364d1d3267c" providerId="ADAL" clId="{98F25D11-9A3E-4F95-88D4-B0B763E78DF6}" dt="2023-06-04T09:32:49.133" v="111" actId="478"/>
            <ac:picMkLst>
              <pc:docMk/>
              <pc:sldMasterMk cId="2651415450" sldId="2147483648"/>
              <pc:sldLayoutMk cId="82903360" sldId="2147483650"/>
              <ac:picMk id="103" creationId="{AD9E495E-4BFA-5F05-2985-B643A145D0D5}"/>
            </ac:picMkLst>
          </pc:picChg>
        </pc:sldLayoutChg>
        <pc:sldLayoutChg chg="addSp delSp modSp mod">
          <pc:chgData name="LEVER Steven" userId="145c1310-78e0-4db2-831e-c364d1d3267c" providerId="ADAL" clId="{98F25D11-9A3E-4F95-88D4-B0B763E78DF6}" dt="2023-06-04T09:33:12.249" v="142"/>
          <pc:sldLayoutMkLst>
            <pc:docMk/>
            <pc:sldMasterMk cId="2651415450" sldId="2147483648"/>
            <pc:sldLayoutMk cId="3056172196" sldId="2147483662"/>
          </pc:sldLayoutMkLst>
          <pc:picChg chg="add del mod">
            <ac:chgData name="LEVER Steven" userId="145c1310-78e0-4db2-831e-c364d1d3267c" providerId="ADAL" clId="{98F25D11-9A3E-4F95-88D4-B0B763E78DF6}" dt="2023-06-04T09:33:09.272" v="140"/>
            <ac:picMkLst>
              <pc:docMk/>
              <pc:sldMasterMk cId="2651415450" sldId="2147483648"/>
              <pc:sldLayoutMk cId="3056172196" sldId="2147483662"/>
              <ac:picMk id="5" creationId="{50DA5FB5-250B-9816-26AC-30997A041083}"/>
            </ac:picMkLst>
          </pc:picChg>
          <pc:picChg chg="add mod">
            <ac:chgData name="LEVER Steven" userId="145c1310-78e0-4db2-831e-c364d1d3267c" providerId="ADAL" clId="{98F25D11-9A3E-4F95-88D4-B0B763E78DF6}" dt="2023-06-04T09:33:12.249" v="142"/>
            <ac:picMkLst>
              <pc:docMk/>
              <pc:sldMasterMk cId="2651415450" sldId="2147483648"/>
              <pc:sldLayoutMk cId="3056172196" sldId="2147483662"/>
              <ac:picMk id="6" creationId="{C3687F7C-3502-CC7F-0D2D-D8474B3ECF49}"/>
            </ac:picMkLst>
          </pc:picChg>
          <pc:picChg chg="del">
            <ac:chgData name="LEVER Steven" userId="145c1310-78e0-4db2-831e-c364d1d3267c" providerId="ADAL" clId="{98F25D11-9A3E-4F95-88D4-B0B763E78DF6}" dt="2023-06-04T09:33:11.655" v="141" actId="478"/>
            <ac:picMkLst>
              <pc:docMk/>
              <pc:sldMasterMk cId="2651415450" sldId="2147483648"/>
              <pc:sldLayoutMk cId="3056172196" sldId="2147483662"/>
              <ac:picMk id="103" creationId="{AD9E495E-4BFA-5F05-2985-B643A145D0D5}"/>
            </ac:picMkLst>
          </pc:picChg>
        </pc:sldLayoutChg>
        <pc:sldLayoutChg chg="addSp delSp modSp mod">
          <pc:chgData name="LEVER Steven" userId="145c1310-78e0-4db2-831e-c364d1d3267c" providerId="ADAL" clId="{98F25D11-9A3E-4F95-88D4-B0B763E78DF6}" dt="2023-06-04T09:32:14.389" v="106" actId="1036"/>
          <pc:sldLayoutMkLst>
            <pc:docMk/>
            <pc:sldMasterMk cId="2651415450" sldId="2147483648"/>
            <pc:sldLayoutMk cId="615880730" sldId="2147483665"/>
          </pc:sldLayoutMkLst>
          <pc:picChg chg="add mod">
            <ac:chgData name="LEVER Steven" userId="145c1310-78e0-4db2-831e-c364d1d3267c" providerId="ADAL" clId="{98F25D11-9A3E-4F95-88D4-B0B763E78DF6}" dt="2023-06-04T09:32:14.389" v="106" actId="1036"/>
            <ac:picMkLst>
              <pc:docMk/>
              <pc:sldMasterMk cId="2651415450" sldId="2147483648"/>
              <pc:sldLayoutMk cId="615880730" sldId="2147483665"/>
              <ac:picMk id="3" creationId="{E7D3D969-FDEB-AD98-6F1B-7830FD25E370}"/>
            </ac:picMkLst>
          </pc:picChg>
          <pc:picChg chg="del">
            <ac:chgData name="LEVER Steven" userId="145c1310-78e0-4db2-831e-c364d1d3267c" providerId="ADAL" clId="{98F25D11-9A3E-4F95-88D4-B0B763E78DF6}" dt="2023-06-04T09:32:08.958" v="73" actId="478"/>
            <ac:picMkLst>
              <pc:docMk/>
              <pc:sldMasterMk cId="2651415450" sldId="2147483648"/>
              <pc:sldLayoutMk cId="615880730" sldId="2147483665"/>
              <ac:picMk id="182" creationId="{C0BFA291-8904-A639-77E7-E1BCD8F58CF1}"/>
            </ac:picMkLst>
          </pc:picChg>
        </pc:sldLayoutChg>
      </pc:sldMaster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spChg chg="mod">
          <ac:chgData name="MUNGIU PATRASCU Adriana-Nicoleta (SG)" userId="S::adriana-nicoleta.mungiu-patrascu@ec.europa.eu::5379f007-3537-4f8f-8e60-732e024de8d4" providerId="AD" clId="Web-{5401F1C8-DDD5-FE92-684E-F3CD727A0CEC}" dt="2023-04-14T16:45:27.288" v="7" actId="1076"/>
          <ac:spMkLst>
            <pc:docMk/>
            <pc:sldMk cId="440021409" sldId="256"/>
            <ac:spMk id="3" creationId="{8BA24656-68AB-EE3D-FE7C-DC78E74EAD7E}"/>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pChg chg="mod">
          <ac:chgData name="MUNGIU PATRASCU Adriana-Nicoleta (SG)" userId="S::adriana-nicoleta.mungiu-patrascu@ec.europa.eu::5379f007-3537-4f8f-8e60-732e024de8d4" providerId="AD" clId="Web-{5401F1C8-DDD5-FE92-684E-F3CD727A0CEC}" dt="2023-04-14T16:46:15.073" v="14" actId="20577"/>
          <ac:spMkLst>
            <pc:docMk/>
            <pc:sldMk cId="1062535801" sldId="271"/>
            <ac:spMk id="5" creationId="{1DF57331-B8E8-3FA4-DEBD-F9BE015CBD47}"/>
          </ac:spMkLst>
        </pc:spChg>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spChg chg="mod">
          <ac:chgData name="MUNGIU PATRASCU Adriana-Nicoleta (SG)" userId="S::adriana-nicoleta.mungiu-patrascu@ec.europa.eu::5379f007-3537-4f8f-8e60-732e024de8d4" providerId="AD" clId="Web-{5401F1C8-DDD5-FE92-684E-F3CD727A0CEC}" dt="2023-04-14T16:48:42.600" v="22" actId="20577"/>
          <ac:spMkLst>
            <pc:docMk/>
            <pc:sldMk cId="3241230454" sldId="274"/>
            <ac:spMk id="42" creationId="{17F54A7F-C20F-D7EF-1FE2-F3C6196FAFE0}"/>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
              <a:t>Click to edit Master text styles</a:t>
            </a:r>
          </a:p>
          <a:p>
            <a:pPr lvl="1" rtl="0"/>
            <a:r>
              <a:rPr lang="nl"/>
              <a:t>Second level</a:t>
            </a:r>
          </a:p>
          <a:p>
            <a:pPr lvl="2" rtl="0"/>
            <a:r>
              <a:rPr lang="nl"/>
              <a:t>Third level</a:t>
            </a:r>
          </a:p>
          <a:p>
            <a:pPr lvl="3" rtl="0"/>
            <a:r>
              <a:rPr lang="nl"/>
              <a:t>Fourth level</a:t>
            </a:r>
          </a:p>
          <a:p>
            <a:pPr lvl="4" rtl="0"/>
            <a:r>
              <a:rPr lang="nl"/>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6</a:t>
            </a:fld>
            <a:endParaRPr lang="en-GB"/>
          </a:p>
        </p:txBody>
      </p:sp>
    </p:spTree>
    <p:extLst>
      <p:ext uri="{BB962C8B-B14F-4D97-AF65-F5344CB8AC3E}">
        <p14:creationId xmlns:p14="http://schemas.microsoft.com/office/powerpoint/2010/main" val="158868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 xmlns:adec="http://schemas.microsoft.com/office/drawing/2017/decorative"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rtlCol="0" anchor="ctr" anchorCtr="0">
            <a:noAutofit/>
          </a:bodyPr>
          <a:lstStyle>
            <a:lvl1pPr algn="ctr">
              <a:defRPr sz="3600" b="1">
                <a:solidFill>
                  <a:schemeClr val="accent1"/>
                </a:solidFill>
              </a:defRPr>
            </a:lvl1pPr>
          </a:lstStyle>
          <a:p>
            <a:pPr rtl="0"/>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rtlCol="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
              <a:t>Student’s Pack</a:t>
            </a:r>
            <a:endParaRPr lang="en-GB" dirty="0"/>
          </a:p>
        </p:txBody>
      </p:sp>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6" name="Picture 5" descr="A blue square with yellow stars and red text&#10;&#10;Description automatically generated with low confidence">
            <a:extLst>
              <a:ext uri="{FF2B5EF4-FFF2-40B4-BE49-F238E27FC236}">
                <a16:creationId xmlns:a16="http://schemas.microsoft.com/office/drawing/2014/main" id="{F0B379D9-4637-0B94-EB8B-DB11F3C4561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073367" y="5948747"/>
            <a:ext cx="1755768" cy="740148"/>
          </a:xfrm>
          <a:prstGeom prst="rect">
            <a:avLst/>
          </a:prstGeom>
        </p:spPr>
      </p:pic>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rtlCol="0" anchor="ctr" anchorCtr="0">
            <a:noAutofit/>
          </a:bodyPr>
          <a:lstStyle>
            <a:lvl1pPr algn="ctr">
              <a:defRPr sz="4400" b="1">
                <a:solidFill>
                  <a:schemeClr val="bg1"/>
                </a:solidFill>
              </a:defRPr>
            </a:lvl1pPr>
          </a:lstStyle>
          <a:p>
            <a:pPr rtl="0"/>
            <a:endParaRPr lang="en-US" dirty="0"/>
          </a:p>
        </p:txBody>
      </p:sp>
      <p:pic>
        <p:nvPicPr>
          <p:cNvPr id="3" name="Picture 2" descr="A blue square with yellow stars and red text&#10;&#10;Description automatically generated with low confidence">
            <a:extLst>
              <a:ext uri="{FF2B5EF4-FFF2-40B4-BE49-F238E27FC236}">
                <a16:creationId xmlns:a16="http://schemas.microsoft.com/office/drawing/2014/main" id="{E7D3D969-FDEB-AD98-6F1B-7830FD25E37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17478" y="6097867"/>
            <a:ext cx="1016208" cy="428385"/>
          </a:xfrm>
          <a:prstGeom prst="rect">
            <a:avLst/>
          </a:prstGeom>
        </p:spPr>
      </p:pic>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normAutofit/>
          </a:bodyPr>
          <a:lstStyle>
            <a:lvl1pPr>
              <a:defRPr sz="3200">
                <a:solidFill>
                  <a:schemeClr val="tx1">
                    <a:lumMod val="75000"/>
                    <a:lumOff val="25000"/>
                  </a:schemeClr>
                </a:solidFill>
              </a:defRPr>
            </a:lvl1pPr>
          </a:lstStyle>
          <a:p>
            <a:pPr rtl="0"/>
            <a:r>
              <a:rPr lang="nl"/>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nl"/>
              <a:t>Click to edit Master text styles</a:t>
            </a:r>
          </a:p>
          <a:p>
            <a:pPr lvl="1" rtl="0"/>
            <a:r>
              <a:rPr lang="nl"/>
              <a:t>Second level</a:t>
            </a:r>
          </a:p>
          <a:p>
            <a:pPr lvl="2" rtl="0"/>
            <a:r>
              <a:rPr lang="nl"/>
              <a:t>Third level</a:t>
            </a:r>
          </a:p>
          <a:p>
            <a:pPr lvl="3" rtl="0"/>
            <a:r>
              <a:rPr lang="nl"/>
              <a:t>Fourth level</a:t>
            </a:r>
          </a:p>
          <a:p>
            <a:pPr lvl="4" rtl="0"/>
            <a:r>
              <a:rPr lang="nl"/>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59298" y="6587763"/>
            <a:ext cx="544244" cy="270237"/>
          </a:xfrm>
          <a:prstGeom prst="rect">
            <a:avLst/>
          </a:prstGeom>
        </p:spPr>
      </p:pic>
      <p:pic>
        <p:nvPicPr>
          <p:cNvPr id="4" name="Picture 3" descr="A blue square with yellow stars and red text&#10;&#10;Description automatically generated with low confidence">
            <a:extLst>
              <a:ext uri="{FF2B5EF4-FFF2-40B4-BE49-F238E27FC236}">
                <a16:creationId xmlns:a16="http://schemas.microsoft.com/office/drawing/2014/main" id="{D0FA9BCA-874C-8455-8EB6-3DB341E0E4D4}"/>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004498" y="6333413"/>
            <a:ext cx="832200" cy="350816"/>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lstStyle>
            <a:lvl1pPr>
              <a:defRPr>
                <a:solidFill>
                  <a:schemeClr val="bg1"/>
                </a:solidFill>
              </a:defRPr>
            </a:lvl1pPr>
          </a:lstStyle>
          <a:p>
            <a:pPr rtl="0"/>
            <a:r>
              <a:rPr lang="nl"/>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nl"/>
              <a:t>Click to edit Master text styles</a:t>
            </a:r>
          </a:p>
          <a:p>
            <a:pPr lvl="1" rtl="0"/>
            <a:r>
              <a:rPr lang="nl"/>
              <a:t>Second level</a:t>
            </a:r>
          </a:p>
          <a:p>
            <a:pPr lvl="2" rtl="0"/>
            <a:r>
              <a:rPr lang="nl"/>
              <a:t>Third level</a:t>
            </a:r>
          </a:p>
          <a:p>
            <a:pPr lvl="3" rtl="0"/>
            <a:r>
              <a:rPr lang="nl"/>
              <a:t>Fourth level</a:t>
            </a:r>
          </a:p>
          <a:p>
            <a:pPr lvl="4" rtl="0"/>
            <a:r>
              <a:rPr lang="nl"/>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9298" y="6587763"/>
            <a:ext cx="544244" cy="270237"/>
          </a:xfrm>
          <a:prstGeom prst="rect">
            <a:avLst/>
          </a:prstGeom>
        </p:spPr>
      </p:pic>
      <p:pic>
        <p:nvPicPr>
          <p:cNvPr id="6" name="Picture 5" descr="A blue square with yellow stars and red text&#10;&#10;Description automatically generated with low confidence">
            <a:extLst>
              <a:ext uri="{FF2B5EF4-FFF2-40B4-BE49-F238E27FC236}">
                <a16:creationId xmlns:a16="http://schemas.microsoft.com/office/drawing/2014/main" id="{C3687F7C-3502-CC7F-0D2D-D8474B3ECF49}"/>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04498" y="6333413"/>
            <a:ext cx="832200" cy="350816"/>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pPr rtl="0"/>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nl"/>
              <a:t>Click to edit Master text styles</a:t>
            </a:r>
          </a:p>
          <a:p>
            <a:pPr lvl="1" rtl="0"/>
            <a:r>
              <a:rPr lang="nl"/>
              <a:t>Second level</a:t>
            </a:r>
          </a:p>
          <a:p>
            <a:pPr lvl="2" rtl="0"/>
            <a:r>
              <a:rPr lang="nl"/>
              <a:t>Third level</a:t>
            </a:r>
          </a:p>
          <a:p>
            <a:pPr lvl="3" rtl="0"/>
            <a:r>
              <a:rPr lang="nl"/>
              <a:t>Fourth level</a:t>
            </a:r>
          </a:p>
          <a:p>
            <a:pPr lvl="4" rtl="0"/>
            <a:r>
              <a:rPr lang="nl"/>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3.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568702" y="1979467"/>
            <a:ext cx="5054598" cy="3689352"/>
          </a:xfrm>
        </p:spPr>
        <p:txBody>
          <a:bodyPr rtlCol="0"/>
          <a:lstStyle/>
          <a:p>
            <a:pPr rtl="0"/>
            <a:r>
              <a:rPr lang="en-GB" sz="4200" dirty="0"/>
              <a:t>EU-</a:t>
            </a:r>
            <a:r>
              <a:rPr lang="en-GB" sz="4200" dirty="0" err="1"/>
              <a:t>DEMOCRATIE</a:t>
            </a:r>
            <a:r>
              <a:rPr lang="en-GB" sz="4200" dirty="0"/>
              <a:t> IN ACTIE</a:t>
            </a:r>
            <a:r>
              <a:rPr lang="en-US" dirty="0"/>
              <a:t/>
            </a:r>
            <a:br>
              <a:rPr lang="en-US" dirty="0"/>
            </a:br>
            <a:r>
              <a:rPr lang="en-US" sz="2800" b="0" dirty="0"/>
              <a:t/>
            </a:r>
            <a:br>
              <a:rPr lang="en-US" sz="2800" b="0" dirty="0"/>
            </a:br>
            <a:r>
              <a:rPr lang="nl-NL" sz="2800" b="0" spc="-40" dirty="0"/>
              <a:t>Geef uw mening met het Europees burgerinitiatief</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1054098"/>
            <a:ext cx="2927320" cy="1146565"/>
          </a:xfrm>
        </p:spPr>
        <p:txBody>
          <a:bodyPr rtlCol="0">
            <a:noAutofit/>
          </a:bodyPr>
          <a:lstStyle/>
          <a:p>
            <a:pPr rtl="0">
              <a:lnSpc>
                <a:spcPct val="85000"/>
              </a:lnSpc>
            </a:pPr>
            <a:r>
              <a:rPr lang="nl" dirty="0"/>
              <a:t>Unit 1</a:t>
            </a:r>
            <a:endParaRPr lang="en-GB" dirty="0"/>
          </a:p>
          <a:p>
            <a:pPr rtl="0">
              <a:lnSpc>
                <a:spcPct val="85000"/>
              </a:lnSpc>
            </a:pPr>
            <a:r>
              <a:rPr lang="nl" dirty="0"/>
              <a:t>Een</a:t>
            </a:r>
            <a:r>
              <a:rPr lang="nl" sz="1800" spc="-20" dirty="0"/>
              <a:t> korte inleiding tot de </a:t>
            </a:r>
            <a:r>
              <a:rPr lang="en-GB" sz="1800" spc="-20" dirty="0"/>
              <a:t> </a:t>
            </a:r>
            <a:r>
              <a:rPr lang="en-GB" sz="1800" spc="-20" dirty="0" err="1"/>
              <a:t>Europese</a:t>
            </a:r>
            <a:r>
              <a:rPr lang="en-GB" sz="1800" spc="-20" dirty="0"/>
              <a:t> </a:t>
            </a:r>
            <a:r>
              <a:rPr lang="en-GB" sz="1800" spc="-20" dirty="0" err="1"/>
              <a:t>Unie</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634847"/>
            <a:ext cx="9499600" cy="3205835"/>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nl" sz="1600">
                <a:solidFill>
                  <a:schemeClr val="tx1">
                    <a:lumMod val="75000"/>
                    <a:lumOff val="25000"/>
                  </a:schemeClr>
                </a:solidFill>
                <a:cs typeface="Arial" panose="020B0604020202020204" pitchFamily="34" charset="0"/>
              </a:rPr>
              <a:t>Volksgezondheid</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nl" sz="1600">
                <a:solidFill>
                  <a:schemeClr val="tx1">
                    <a:lumMod val="75000"/>
                    <a:lumOff val="25000"/>
                  </a:schemeClr>
                </a:solidFill>
                <a:cs typeface="Arial" panose="020B0604020202020204" pitchFamily="34" charset="0"/>
              </a:rPr>
              <a:t>Industrie</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nl" sz="1600">
                <a:solidFill>
                  <a:schemeClr val="tx1">
                    <a:lumMod val="75000"/>
                    <a:lumOff val="25000"/>
                  </a:schemeClr>
                </a:solidFill>
                <a:cs typeface="Arial" panose="020B0604020202020204" pitchFamily="34" charset="0"/>
              </a:rPr>
              <a:t>Cultuur</a:t>
            </a:r>
          </a:p>
        </p:txBody>
      </p:sp>
      <p:sp>
        <p:nvSpPr>
          <p:cNvPr id="9" name="TextBox 8">
            <a:extLst>
              <a:ext uri="{FF2B5EF4-FFF2-40B4-BE49-F238E27FC236}">
                <a16:creationId xmlns:a16="http://schemas.microsoft.com/office/drawing/2014/main" id="{8C118793-C2FB-8E27-E4F8-3186BA861DC8}"/>
              </a:ext>
            </a:extLst>
          </p:cNvPr>
          <p:cNvSpPr txBox="1"/>
          <p:nvPr/>
        </p:nvSpPr>
        <p:spPr>
          <a:xfrm>
            <a:off x="3976423" y="5076029"/>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nl" sz="1600">
                <a:solidFill>
                  <a:schemeClr val="tx1">
                    <a:lumMod val="75000"/>
                    <a:lumOff val="25000"/>
                  </a:schemeClr>
                </a:solidFill>
                <a:cs typeface="Arial" panose="020B0604020202020204" pitchFamily="34" charset="0"/>
              </a:rPr>
              <a:t>Toerisme</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2"/>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rtl="0">
              <a:lnSpc>
                <a:spcPct val="107000"/>
              </a:lnSpc>
              <a:spcAft>
                <a:spcPts val="800"/>
              </a:spcAft>
            </a:pPr>
            <a:r>
              <a:rPr lang="nl" sz="1600">
                <a:solidFill>
                  <a:schemeClr val="tx1">
                    <a:lumMod val="75000"/>
                    <a:lumOff val="25000"/>
                  </a:schemeClr>
                </a:solidFill>
                <a:cs typeface="Arial" panose="020B0604020202020204" pitchFamily="34" charset="0"/>
              </a:rPr>
              <a:t>Onderwijs en opleiding, jeugd en sport</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nl" sz="1600">
                <a:solidFill>
                  <a:schemeClr val="tx1">
                    <a:lumMod val="75000"/>
                    <a:lumOff val="25000"/>
                  </a:schemeClr>
                </a:solidFill>
                <a:cs typeface="Arial" panose="020B0604020202020204" pitchFamily="34" charset="0"/>
              </a:rPr>
              <a:t>Civiele bescherming</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3573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nl" sz="1600">
                <a:solidFill>
                  <a:schemeClr val="tx1">
                    <a:lumMod val="75000"/>
                    <a:lumOff val="25000"/>
                  </a:schemeClr>
                </a:solidFill>
                <a:cs typeface="Arial" panose="020B0604020202020204" pitchFamily="34" charset="0"/>
              </a:rPr>
              <a:t>Administratieve samenwerking</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rtlCol="0">
            <a:normAutofit/>
          </a:bodyPr>
          <a:lstStyle/>
          <a:p>
            <a:pPr algn="ctr" rtl="0"/>
            <a:r>
              <a:rPr lang="nl" sz="3200"/>
              <a:t>Gebieden waarin de EU </a:t>
            </a:r>
            <a:r>
              <a:rPr lang="en-GB" sz="3200" dirty="0"/>
              <a:t/>
            </a:r>
            <a:br>
              <a:rPr lang="en-GB" sz="3200" dirty="0"/>
            </a:br>
            <a:r>
              <a:rPr lang="nl" sz="3200"/>
              <a:t>nationale </a:t>
            </a:r>
            <a:r>
              <a:rPr lang="nl"/>
              <a:t>acties</a:t>
            </a:r>
            <a:r>
              <a:rPr lang="nl" sz="3200"/>
              <a:t> kan ondersteunen</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pPr rtl="0"/>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4" name="LR_I133251NL1W">
            <a:hlinkClick r:id="" action="ppaction://media"/>
            <a:extLst>
              <a:ext uri="{FF2B5EF4-FFF2-40B4-BE49-F238E27FC236}">
                <a16:creationId xmlns:a16="http://schemas.microsoft.com/office/drawing/2014/main" id="{D5E8C448-6F12-7292-AC7C-A1928A77032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18766"/>
            <a:ext cx="9186019" cy="5146478"/>
          </a:xfrm>
        </p:spPr>
      </p:pic>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Wat_zijn_EU-waarden__(Small_Custom_480_)">
            <a:hlinkClick r:id="" action="ppaction://media"/>
            <a:extLst>
              <a:ext uri="{FF2B5EF4-FFF2-40B4-BE49-F238E27FC236}">
                <a16:creationId xmlns:a16="http://schemas.microsoft.com/office/drawing/2014/main" id="{3D227F3E-B1D2-4199-D18E-7F9B5878575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32433"/>
            <a:ext cx="9186019" cy="5162781"/>
          </a:xfrm>
        </p:spPr>
      </p:pic>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702539" y="2275712"/>
            <a:ext cx="2381856" cy="2406660"/>
          </a:xfrm>
          <a:prstGeom prst="ellipse">
            <a:avLst/>
          </a:prstGeom>
          <a:solidFill>
            <a:schemeClr val="accent1"/>
          </a:solidFill>
        </p:spPr>
        <p:txBody>
          <a:bodyPr rtlCol="0">
            <a:normAutofit/>
          </a:bodyPr>
          <a:lstStyle/>
          <a:p>
            <a:pPr algn="ctr" rtl="0"/>
            <a:r>
              <a:rPr lang="nl">
                <a:solidFill>
                  <a:schemeClr val="bg1"/>
                </a:solidFill>
              </a:rPr>
              <a:t>EU</a:t>
            </a:r>
            <a:r>
              <a:rPr lang="en-GB" dirty="0">
                <a:solidFill>
                  <a:schemeClr val="bg1"/>
                </a:solidFill>
              </a:rPr>
              <a:t/>
            </a:r>
            <a:br>
              <a:rPr lang="en-GB" dirty="0">
                <a:solidFill>
                  <a:schemeClr val="bg1"/>
                </a:solidFill>
              </a:rPr>
            </a:br>
            <a:r>
              <a:rPr lang="nl" b="0">
                <a:solidFill>
                  <a:schemeClr val="bg1"/>
                </a:solidFill>
              </a:rPr>
              <a:t>waarden</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858619" y="436928"/>
            <a:ext cx="4973670" cy="6300000"/>
          </a:xfrm>
          <a:prstGeom prst="roundRect">
            <a:avLst>
              <a:gd name="adj" fmla="val 13851"/>
            </a:avLst>
          </a:prstGeom>
          <a:solidFill>
            <a:schemeClr val="accent6">
              <a:lumMod val="20000"/>
              <a:lumOff val="80000"/>
            </a:schemeClr>
          </a:solidFill>
        </p:spPr>
        <p:txBody>
          <a:bodyPr wrap="square" lIns="252000" tIns="144000" rIns="252000" bIns="7200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50000"/>
              </a:lnSpc>
              <a:buNone/>
            </a:pPr>
            <a:r>
              <a:rPr lang="nl" sz="1800" i="1" dirty="0">
                <a:solidFill>
                  <a:schemeClr val="tx1">
                    <a:lumMod val="75000"/>
                    <a:lumOff val="25000"/>
                  </a:schemeClr>
                </a:solidFill>
              </a:rPr>
              <a:t>'De Unie is gegrondvest op de waarden respect voor menselijke waardigheid, vrijheid, democratie, gelijkheid, naleving van de rechtsorde en respect voor mensenrechten, waaronder het recht van personen die tot een minderheid behoren. Deze waarden hebben alle lidstaten gemeen in een samenleving waarin verscheidenheid, non-discriminatie, tolerantie, rechtvaardigheid, solidariteit en gelijkheid tussen man en vrouw prevaleren.'</a:t>
            </a:r>
          </a:p>
          <a:p>
            <a:pPr marL="0" indent="0" algn="r" rtl="0">
              <a:lnSpc>
                <a:spcPct val="150000"/>
              </a:lnSpc>
              <a:buNone/>
            </a:pPr>
            <a:r>
              <a:rPr lang="nl" sz="1600" dirty="0">
                <a:solidFill>
                  <a:schemeClr val="accent1"/>
                </a:solidFill>
              </a:rPr>
              <a:t>Artikel 2 van het Verdrag van Lissabon</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66159" y="1917627"/>
            <a:ext cx="1658980" cy="192162"/>
          </a:xfrm>
        </p:spPr>
        <p:txBody>
          <a:bodyPr wrap="square" rtlCol="0">
            <a:spAutoFit/>
          </a:bodyPr>
          <a:lstStyle/>
          <a:p>
            <a:pPr marL="0" indent="0" algn="ctr" rtl="0">
              <a:buNone/>
            </a:pPr>
            <a:r>
              <a:rPr lang="nl" sz="1400" b="1" cap="all">
                <a:solidFill>
                  <a:schemeClr val="accent1"/>
                </a:solidFill>
              </a:rPr>
              <a:t>Menselijke waardigheid</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300895" y="337193"/>
            <a:ext cx="1003164" cy="1003164"/>
            <a:chOff x="1696494" y="663191"/>
            <a:chExt cx="1050053" cy="1050053"/>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44955" y="1106256"/>
              <a:ext cx="542611" cy="552662"/>
            </a:xfrm>
            <a:prstGeom prst="rect">
              <a:avLst/>
            </a:prstGeom>
            <a:noFill/>
          </p:spPr>
          <p:txBody>
            <a:bodyPr wrap="square" rtlCol="0" anchor="ctr">
              <a:noAutofit/>
            </a:bodyPr>
            <a:lstStyle/>
            <a:p>
              <a:pPr algn="ctr" rtl="0"/>
              <a:r>
                <a:rPr lang="nl" sz="8800" b="1">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545355" y="2688947"/>
            <a:ext cx="1162462" cy="1327405"/>
            <a:chOff x="10258473" y="2735902"/>
            <a:chExt cx="1162462" cy="1327405"/>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58473" y="3869408"/>
              <a:ext cx="1162462"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400" b="1" cap="all">
                  <a:solidFill>
                    <a:schemeClr val="accent1"/>
                  </a:solidFill>
                </a:rPr>
                <a:t>Democratie</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837704" y="4561104"/>
            <a:ext cx="1660166" cy="1317804"/>
            <a:chOff x="6837704" y="4561104"/>
            <a:chExt cx="1660166" cy="1317804"/>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837704" y="5685009"/>
              <a:ext cx="1660166"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400" b="1" cap="all">
                  <a:solidFill>
                    <a:schemeClr val="accent1"/>
                  </a:solidFill>
                </a:rPr>
                <a:t>Naleving van de rechtsorde</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pPr rtl="0"/>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pPr rtl="0"/>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pPr rtl="0"/>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pPr rtl="0"/>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pPr rtl="0"/>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pPr rtl="0"/>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pPr rtl="0"/>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pPr rtl="0"/>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pPr rtl="0"/>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pPr rtl="0"/>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pPr rtl="0"/>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pPr rtl="0"/>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pPr rtl="0"/>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pPr rtl="0"/>
                  <a:endParaRPr lang="en-GB"/>
                </a:p>
              </p:txBody>
            </p:sp>
          </p:grpSp>
        </p:grpSp>
      </p:grpSp>
      <p:grpSp>
        <p:nvGrpSpPr>
          <p:cNvPr id="56" name="Group 55">
            <a:extLst>
              <a:ext uri="{FF2B5EF4-FFF2-40B4-BE49-F238E27FC236}">
                <a16:creationId xmlns:a16="http://schemas.microsoft.com/office/drawing/2014/main" id="{443130CF-FFE4-160A-B16F-93EF03319AA6}"/>
              </a:ext>
            </a:extLst>
          </p:cNvPr>
          <p:cNvGrpSpPr/>
          <p:nvPr/>
        </p:nvGrpSpPr>
        <p:grpSpPr>
          <a:xfrm>
            <a:off x="6287077" y="2853684"/>
            <a:ext cx="1278355" cy="1209623"/>
            <a:chOff x="6358521"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358521"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400" b="1" cap="all">
                  <a:solidFill>
                    <a:schemeClr val="accent1"/>
                  </a:solidFill>
                </a:rPr>
                <a:t>Gelijkheid</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83666"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400" b="1" cap="all">
                  <a:solidFill>
                    <a:schemeClr val="accent1"/>
                  </a:solidFill>
                </a:rPr>
                <a:t>Vrijheid</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400" b="1" cap="all">
                  <a:solidFill>
                    <a:schemeClr val="accent1"/>
                  </a:solidFill>
                </a:rPr>
                <a:t>Mensenrechten</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grpSp>
      <p:grpSp>
        <p:nvGrpSpPr>
          <p:cNvPr id="52" name="Group 51">
            <a:extLst>
              <a:ext uri="{FF2B5EF4-FFF2-40B4-BE49-F238E27FC236}">
                <a16:creationId xmlns:a16="http://schemas.microsoft.com/office/drawing/2014/main" id="{2EA39645-180D-C6C8-1DF6-A08097C4A7F4}"/>
              </a:ext>
            </a:extLst>
          </p:cNvPr>
          <p:cNvGrpSpPr/>
          <p:nvPr/>
        </p:nvGrpSpPr>
        <p:grpSpPr>
          <a:xfrm>
            <a:off x="7274187" y="919390"/>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51791" y="2485573"/>
              <a:ext cx="832904" cy="726292"/>
            </a:xfrm>
            <a:prstGeom prst="rect">
              <a:avLst/>
            </a:prstGeom>
          </p:spPr>
        </p:pic>
      </p:grpSp>
      <p:grpSp>
        <p:nvGrpSpPr>
          <p:cNvPr id="61" name="Group 60">
            <a:extLst>
              <a:ext uri="{FF2B5EF4-FFF2-40B4-BE49-F238E27FC236}">
                <a16:creationId xmlns:a16="http://schemas.microsoft.com/office/drawing/2014/main" id="{4043AA92-02D2-A0C2-FC11-83AB99CAD301}"/>
              </a:ext>
            </a:extLst>
          </p:cNvPr>
          <p:cNvGrpSpPr/>
          <p:nvPr/>
        </p:nvGrpSpPr>
        <p:grpSpPr>
          <a:xfrm>
            <a:off x="9328915"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143" name="Group 142">
            <a:extLst>
              <a:ext uri="{FF2B5EF4-FFF2-40B4-BE49-F238E27FC236}">
                <a16:creationId xmlns:a16="http://schemas.microsoft.com/office/drawing/2014/main" id="{1A77F81C-9A7F-4D18-CC51-E1CFB2803BDB}"/>
              </a:ext>
            </a:extLst>
          </p:cNvPr>
          <p:cNvGrpSpPr/>
          <p:nvPr/>
        </p:nvGrpSpPr>
        <p:grpSpPr>
          <a:xfrm>
            <a:off x="9758273" y="4600105"/>
            <a:ext cx="908946" cy="966112"/>
            <a:chOff x="9867605" y="4548862"/>
            <a:chExt cx="908946" cy="966112"/>
          </a:xfrm>
        </p:grpSpPr>
        <p:sp>
          <p:nvSpPr>
            <p:cNvPr id="144" name="Oval 143">
              <a:extLst>
                <a:ext uri="{FF2B5EF4-FFF2-40B4-BE49-F238E27FC236}">
                  <a16:creationId xmlns:a16="http://schemas.microsoft.com/office/drawing/2014/main" id="{C2D25D86-CC7E-F06A-EF3A-8D053D81503B}"/>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9876578" y="4548862"/>
              <a:ext cx="891000" cy="801900"/>
            </a:xfrm>
            <a:prstGeom prst="rect">
              <a:avLst/>
            </a:prstGeom>
          </p:spPr>
        </p:pic>
      </p:grpSp>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37D53AC-2527-4A06-4F15-DFC5E04E75FD}"/>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rtlCol="0"/>
          <a:lstStyle/>
          <a:p>
            <a:pPr rtl="0">
              <a:buClr>
                <a:schemeClr val="accent1"/>
              </a:buClr>
            </a:pPr>
            <a:r>
              <a:rPr lang="nl">
                <a:solidFill>
                  <a:schemeClr val="tx1">
                    <a:lumMod val="75000"/>
                    <a:lumOff val="25000"/>
                  </a:schemeClr>
                </a:solidFill>
              </a:rPr>
              <a:t>Het Schengengebied</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065"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rtl="0">
              <a:buNone/>
            </a:pPr>
            <a:r>
              <a:rPr lang="nl" sz="4000" b="1" dirty="0" smtClean="0">
                <a:solidFill>
                  <a:schemeClr val="accent1"/>
                </a:solidFill>
              </a:rPr>
              <a:t>29</a:t>
            </a:r>
            <a:r>
              <a:rPr lang="en-GB" sz="2400" dirty="0">
                <a:solidFill>
                  <a:schemeClr val="tx1">
                    <a:lumMod val="75000"/>
                    <a:lumOff val="25000"/>
                  </a:schemeClr>
                </a:solidFill>
              </a:rPr>
              <a:t/>
            </a:r>
            <a:br>
              <a:rPr lang="en-GB" sz="2400" dirty="0">
                <a:solidFill>
                  <a:schemeClr val="tx1">
                    <a:lumMod val="75000"/>
                    <a:lumOff val="25000"/>
                  </a:schemeClr>
                </a:solidFill>
              </a:rPr>
            </a:br>
            <a:r>
              <a:rPr lang="nl" sz="2400" dirty="0">
                <a:solidFill>
                  <a:schemeClr val="tx1">
                    <a:lumMod val="75000"/>
                    <a:lumOff val="25000"/>
                  </a:schemeClr>
                </a:solidFill>
              </a:rPr>
              <a:t>landen</a:t>
            </a:r>
            <a:r>
              <a:rPr lang="nl" sz="2400" dirty="0">
                <a:solidFill>
                  <a:schemeClr val="accent1"/>
                </a:solidFill>
              </a:rPr>
              <a:t>*</a:t>
            </a:r>
          </a:p>
        </p:txBody>
      </p:sp>
      <p:sp>
        <p:nvSpPr>
          <p:cNvPr id="18" name="TextBox 17">
            <a:extLst>
              <a:ext uri="{FF2B5EF4-FFF2-40B4-BE49-F238E27FC236}">
                <a16:creationId xmlns:a16="http://schemas.microsoft.com/office/drawing/2014/main" id="{FA84A22D-45AB-3BAE-9189-88292D2B77E4}"/>
              </a:ext>
            </a:extLst>
          </p:cNvPr>
          <p:cNvSpPr txBox="1"/>
          <p:nvPr/>
        </p:nvSpPr>
        <p:spPr>
          <a:xfrm>
            <a:off x="6181642" y="3240834"/>
            <a:ext cx="2175709" cy="308378"/>
          </a:xfrm>
          <a:prstGeom prst="rect">
            <a:avLst/>
          </a:prstGeom>
          <a:noFill/>
        </p:spPr>
        <p:txBody>
          <a:bodyPr wrap="square" rtlCol="0">
            <a:noAutofit/>
          </a:bodyPr>
          <a:lstStyle/>
          <a:p>
            <a:pPr marL="0" indent="0" algn="ctr" rtl="0">
              <a:buNone/>
            </a:pPr>
            <a:r>
              <a:rPr lang="nl" sz="1200" i="1">
                <a:solidFill>
                  <a:schemeClr val="tx1">
                    <a:lumMod val="75000"/>
                    <a:lumOff val="25000"/>
                  </a:schemeClr>
                </a:solidFill>
              </a:rPr>
              <a:t>*Vanaf 1 januari </a:t>
            </a:r>
            <a:r>
              <a:rPr lang="nl" sz="1200" i="1" smtClean="0">
                <a:solidFill>
                  <a:schemeClr val="tx1">
                    <a:lumMod val="75000"/>
                    <a:lumOff val="25000"/>
                  </a:schemeClr>
                </a:solidFill>
              </a:rPr>
              <a:t>2025</a:t>
            </a:r>
            <a:endParaRPr lang="nl" sz="1200" i="1">
              <a:solidFill>
                <a:schemeClr val="tx1">
                  <a:lumMod val="75000"/>
                  <a:lumOff val="25000"/>
                </a:schemeClr>
              </a:solidFill>
            </a:endParaRPr>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4">
            <a:extLst>
              <a:ext uri="{28A0092B-C50C-407E-A947-70E740481C1C}">
                <a14:useLocalDpi xmlns:a14="http://schemas.microsoft.com/office/drawing/2010/main" val="0"/>
              </a:ext>
            </a:extLst>
          </a:blip>
          <a:srcRect l="8374" t="2973" r="12301" b="32073"/>
          <a:stretch/>
        </p:blipFill>
        <p:spPr bwMode="auto">
          <a:xfrm>
            <a:off x="5519605" y="3808448"/>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nl" sz="2400">
                <a:solidFill>
                  <a:schemeClr val="tx1">
                    <a:lumMod val="75000"/>
                    <a:lumOff val="25000"/>
                  </a:schemeClr>
                </a:solidFill>
              </a:rPr>
              <a:t>Geen grenzen tussen de leden</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28112"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nl" sz="2400">
                <a:solidFill>
                  <a:schemeClr val="tx1">
                    <a:lumMod val="75000"/>
                    <a:lumOff val="25000"/>
                  </a:schemeClr>
                </a:solidFill>
              </a:rPr>
              <a:t>Gezamenlijk </a:t>
            </a:r>
            <a:r>
              <a:rPr lang="en-GB" sz="2400" dirty="0">
                <a:solidFill>
                  <a:schemeClr val="tx1">
                    <a:lumMod val="75000"/>
                    <a:lumOff val="25000"/>
                  </a:schemeClr>
                </a:solidFill>
              </a:rPr>
              <a:t/>
            </a:r>
            <a:br>
              <a:rPr lang="en-GB" sz="2400" dirty="0">
                <a:solidFill>
                  <a:schemeClr val="tx1">
                    <a:lumMod val="75000"/>
                    <a:lumOff val="25000"/>
                  </a:schemeClr>
                </a:solidFill>
              </a:rPr>
            </a:br>
            <a:r>
              <a:rPr lang="nl" sz="2400">
                <a:solidFill>
                  <a:schemeClr val="tx1">
                    <a:lumMod val="75000"/>
                    <a:lumOff val="25000"/>
                  </a:schemeClr>
                </a:solidFill>
              </a:rPr>
              <a:t>visumbeleid </a:t>
            </a:r>
            <a:r>
              <a:rPr lang="en-GB" sz="2400" dirty="0">
                <a:solidFill>
                  <a:schemeClr val="tx1">
                    <a:lumMod val="75000"/>
                    <a:lumOff val="25000"/>
                  </a:schemeClr>
                </a:solidFill>
              </a:rPr>
              <a:t/>
            </a:r>
            <a:br>
              <a:rPr lang="en-GB" sz="2400" dirty="0">
                <a:solidFill>
                  <a:schemeClr val="tx1">
                    <a:lumMod val="75000"/>
                    <a:lumOff val="25000"/>
                  </a:schemeClr>
                </a:solidFill>
              </a:rPr>
            </a:br>
            <a:r>
              <a:rPr lang="nl" sz="2400">
                <a:solidFill>
                  <a:schemeClr val="tx1">
                    <a:lumMod val="75000"/>
                    <a:lumOff val="25000"/>
                  </a:schemeClr>
                </a:solidFill>
              </a:rPr>
              <a:t>voor externe bezoekers</a:t>
            </a:r>
          </a:p>
        </p:txBody>
      </p:sp>
      <p:pic>
        <p:nvPicPr>
          <p:cNvPr id="21" name="Picture 6">
            <a:extLst>
              <a:ext uri="{FF2B5EF4-FFF2-40B4-BE49-F238E27FC236}">
                <a16:creationId xmlns:a16="http://schemas.microsoft.com/office/drawing/2014/main" id="{0E608770-E74D-E6DD-D6C3-2ACEE794C7D4}"/>
              </a:ext>
            </a:extLst>
          </p:cNvPr>
          <p:cNvPicPr>
            <a:picLocks noChangeAspect="1" noChangeArrowheads="1"/>
          </p:cNvPicPr>
          <p:nvPr/>
        </p:nvPicPr>
        <p:blipFill>
          <a:blip r:embed="rId5">
            <a:duotone>
              <a:schemeClr val="bg2">
                <a:shade val="45000"/>
                <a:satMod val="135000"/>
              </a:schemeClr>
              <a:prstClr val="white"/>
            </a:duotone>
            <a:alphaModFix amt="21000"/>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id="{3A200AAA-430E-EDE0-C9A2-8D680EA6D021}"/>
              </a:ext>
            </a:extLst>
          </p:cNvPr>
          <p:cNvGrpSpPr/>
          <p:nvPr/>
        </p:nvGrpSpPr>
        <p:grpSpPr>
          <a:xfrm>
            <a:off x="2590174" y="28614"/>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110"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111"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112"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113"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114"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115"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116"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117"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118"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119"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120"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121"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126"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127"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128"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129"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130"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131"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132"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133"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134"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135"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136"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37"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38"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139"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140"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141"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142"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143"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sp>
        <p:nvSpPr>
          <p:cNvPr id="2" name="Title 1">
            <a:extLst>
              <a:ext uri="{FF2B5EF4-FFF2-40B4-BE49-F238E27FC236}">
                <a16:creationId xmlns:a16="http://schemas.microsoft.com/office/drawing/2014/main" id="{9495DCC2-9293-C0A4-B5DC-2FA667210EF1}"/>
              </a:ext>
            </a:extLst>
          </p:cNvPr>
          <p:cNvSpPr>
            <a:spLocks noGrp="1"/>
          </p:cNvSpPr>
          <p:nvPr>
            <p:ph type="title"/>
          </p:nvPr>
        </p:nvSpPr>
        <p:spPr>
          <a:xfrm>
            <a:off x="1127862" y="689746"/>
            <a:ext cx="5679474" cy="1562100"/>
          </a:xfrm>
        </p:spPr>
        <p:txBody>
          <a:bodyPr rtlCol="0">
            <a:normAutofit/>
          </a:bodyPr>
          <a:lstStyle/>
          <a:p>
            <a:pPr rtl="0"/>
            <a:r>
              <a:rPr lang="nl" sz="2800">
                <a:solidFill>
                  <a:schemeClr val="tx1">
                    <a:lumMod val="75000"/>
                    <a:lumOff val="25000"/>
                  </a:schemeClr>
                </a:solidFill>
              </a:rPr>
              <a:t>Huidige </a:t>
            </a:r>
            <a:r>
              <a:rPr lang="en-GB" sz="2800" dirty="0">
                <a:solidFill>
                  <a:schemeClr val="tx1">
                    <a:lumMod val="75000"/>
                    <a:lumOff val="25000"/>
                  </a:schemeClr>
                </a:solidFill>
              </a:rPr>
              <a:t/>
            </a:r>
            <a:br>
              <a:rPr lang="en-GB" sz="2800" dirty="0">
                <a:solidFill>
                  <a:schemeClr val="tx1">
                    <a:lumMod val="75000"/>
                    <a:lumOff val="25000"/>
                  </a:schemeClr>
                </a:solidFill>
              </a:rPr>
            </a:br>
            <a:r>
              <a:rPr lang="nl" sz="2800">
                <a:solidFill>
                  <a:schemeClr val="tx1">
                    <a:lumMod val="75000"/>
                    <a:lumOff val="25000"/>
                  </a:schemeClr>
                </a:solidFill>
              </a:rPr>
              <a:t>leden van het </a:t>
            </a:r>
            <a:r>
              <a:rPr lang="en-GB" sz="2800" dirty="0">
                <a:solidFill>
                  <a:schemeClr val="tx1">
                    <a:lumMod val="75000"/>
                    <a:lumOff val="25000"/>
                  </a:schemeClr>
                </a:solidFill>
              </a:rPr>
              <a:t/>
            </a:r>
            <a:br>
              <a:rPr lang="en-GB" sz="2800" dirty="0">
                <a:solidFill>
                  <a:schemeClr val="tx1">
                    <a:lumMod val="75000"/>
                    <a:lumOff val="25000"/>
                  </a:schemeClr>
                </a:solidFill>
              </a:rPr>
            </a:br>
            <a:r>
              <a:rPr lang="nl" sz="2800">
                <a:solidFill>
                  <a:schemeClr val="tx1">
                    <a:lumMod val="75000"/>
                    <a:lumOff val="25000"/>
                  </a:schemeClr>
                </a:solidFill>
              </a:rPr>
              <a:t>Schengengebied</a:t>
            </a:r>
          </a:p>
        </p:txBody>
      </p:sp>
      <p:sp>
        <p:nvSpPr>
          <p:cNvPr id="3" name="Content Placeholder 2">
            <a:extLst>
              <a:ext uri="{FF2B5EF4-FFF2-40B4-BE49-F238E27FC236}">
                <a16:creationId xmlns:a16="http://schemas.microsoft.com/office/drawing/2014/main" id="{3DEA9387-228B-5019-2C15-DE3FD25A3156}"/>
              </a:ext>
            </a:extLst>
          </p:cNvPr>
          <p:cNvSpPr>
            <a:spLocks noGrp="1"/>
          </p:cNvSpPr>
          <p:nvPr>
            <p:ph idx="1"/>
          </p:nvPr>
        </p:nvSpPr>
        <p:spPr>
          <a:xfrm>
            <a:off x="1030590" y="2246101"/>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rtl="0">
              <a:lnSpc>
                <a:spcPct val="110000"/>
              </a:lnSpc>
              <a:spcBef>
                <a:spcPts val="0"/>
              </a:spcBef>
              <a:buNone/>
              <a:tabLst>
                <a:tab pos="447675" algn="l"/>
              </a:tabLst>
            </a:pPr>
            <a:r>
              <a:rPr lang="nl" sz="1600" b="1" dirty="0">
                <a:solidFill>
                  <a:schemeClr val="tx1">
                    <a:lumMod val="75000"/>
                    <a:lumOff val="25000"/>
                  </a:schemeClr>
                </a:solidFill>
                <a:effectLst/>
                <a:ea typeface="Calibri" panose="020F0502020204030204" pitchFamily="34" charset="0"/>
                <a:cs typeface="Arial"/>
              </a:rPr>
              <a:t>1	</a:t>
            </a:r>
            <a:r>
              <a:rPr lang="nl" sz="1600" dirty="0">
                <a:solidFill>
                  <a:schemeClr val="tx1">
                    <a:lumMod val="75000"/>
                    <a:lumOff val="25000"/>
                  </a:schemeClr>
                </a:solidFill>
                <a:effectLst/>
                <a:ea typeface="Calibri" panose="020F0502020204030204" pitchFamily="34" charset="0"/>
                <a:cs typeface="Arial"/>
              </a:rPr>
              <a:t>Oostenrijk</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nl" sz="1600" b="1" dirty="0">
                <a:solidFill>
                  <a:schemeClr val="tx1">
                    <a:lumMod val="75000"/>
                    <a:lumOff val="25000"/>
                  </a:schemeClr>
                </a:solidFill>
                <a:cs typeface="Arial"/>
              </a:rPr>
              <a:t>2</a:t>
            </a:r>
            <a:r>
              <a:rPr lang="nl" sz="1600" dirty="0">
                <a:solidFill>
                  <a:schemeClr val="tx1">
                    <a:lumMod val="75000"/>
                    <a:lumOff val="25000"/>
                  </a:schemeClr>
                </a:solidFill>
                <a:effectLst/>
                <a:ea typeface="Calibri" panose="020F0502020204030204" pitchFamily="34" charset="0"/>
                <a:cs typeface="Arial"/>
              </a:rPr>
              <a:t>	België</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nl" sz="1600" b="1" dirty="0" smtClean="0">
                <a:solidFill>
                  <a:schemeClr val="tx1">
                    <a:lumMod val="75000"/>
                    <a:lumOff val="25000"/>
                  </a:schemeClr>
                </a:solidFill>
                <a:cs typeface="Arial"/>
              </a:rPr>
              <a:t>3	</a:t>
            </a:r>
            <a:r>
              <a:rPr lang="en-US" sz="1600" dirty="0" err="1" smtClean="0"/>
              <a:t>Bulgarije</a:t>
            </a:r>
            <a:endParaRPr lang="nl" sz="1600" b="1" dirty="0" smtClean="0">
              <a:solidFill>
                <a:schemeClr val="tx1">
                  <a:lumMod val="75000"/>
                  <a:lumOff val="25000"/>
                </a:schemeClr>
              </a:solidFill>
              <a:cs typeface="Arial"/>
            </a:endParaRPr>
          </a:p>
          <a:p>
            <a:pPr marL="0" indent="0" defTabSz="941388" rtl="0">
              <a:lnSpc>
                <a:spcPct val="110000"/>
              </a:lnSpc>
              <a:spcBef>
                <a:spcPts val="0"/>
              </a:spcBef>
              <a:buNone/>
              <a:tabLst>
                <a:tab pos="447675" algn="l"/>
              </a:tabLst>
            </a:pPr>
            <a:r>
              <a:rPr lang="nl" sz="1600" b="1" dirty="0" smtClean="0">
                <a:solidFill>
                  <a:schemeClr val="tx1">
                    <a:lumMod val="75000"/>
                    <a:lumOff val="25000"/>
                  </a:schemeClr>
                </a:solidFill>
                <a:cs typeface="Arial"/>
              </a:rPr>
              <a:t>4</a:t>
            </a:r>
            <a:r>
              <a:rPr lang="nl" sz="1600" dirty="0">
                <a:solidFill>
                  <a:schemeClr val="tx1">
                    <a:lumMod val="75000"/>
                    <a:lumOff val="25000"/>
                  </a:schemeClr>
                </a:solidFill>
                <a:ea typeface="Calibri" panose="020F0502020204030204" pitchFamily="34" charset="0"/>
                <a:cs typeface="Arial"/>
              </a:rPr>
              <a:t>	Kroatië</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5</a:t>
            </a:r>
            <a:r>
              <a:rPr lang="nl" sz="1600" dirty="0">
                <a:solidFill>
                  <a:schemeClr val="tx1">
                    <a:lumMod val="75000"/>
                    <a:lumOff val="25000"/>
                  </a:schemeClr>
                </a:solidFill>
                <a:effectLst/>
                <a:ea typeface="Calibri" panose="020F0502020204030204" pitchFamily="34" charset="0"/>
                <a:cs typeface="Arial"/>
              </a:rPr>
              <a:t>	Tsjechië</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6</a:t>
            </a:r>
            <a:r>
              <a:rPr lang="nl" sz="1600" dirty="0">
                <a:solidFill>
                  <a:schemeClr val="tx1">
                    <a:lumMod val="75000"/>
                    <a:lumOff val="25000"/>
                  </a:schemeClr>
                </a:solidFill>
                <a:effectLst/>
                <a:ea typeface="Calibri" panose="020F0502020204030204" pitchFamily="34" charset="0"/>
                <a:cs typeface="Arial"/>
              </a:rPr>
              <a:t>	Denemarken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7</a:t>
            </a:r>
            <a:r>
              <a:rPr lang="nl" sz="1600" dirty="0">
                <a:solidFill>
                  <a:schemeClr val="tx1">
                    <a:lumMod val="75000"/>
                    <a:lumOff val="25000"/>
                  </a:schemeClr>
                </a:solidFill>
                <a:effectLst/>
                <a:ea typeface="Calibri" panose="020F0502020204030204" pitchFamily="34" charset="0"/>
                <a:cs typeface="Arial"/>
              </a:rPr>
              <a:t>	Estland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8</a:t>
            </a:r>
            <a:r>
              <a:rPr lang="nl" sz="1600" dirty="0">
                <a:solidFill>
                  <a:schemeClr val="tx1">
                    <a:lumMod val="75000"/>
                    <a:lumOff val="25000"/>
                  </a:schemeClr>
                </a:solidFill>
                <a:effectLst/>
                <a:ea typeface="Calibri" panose="020F0502020204030204" pitchFamily="34" charset="0"/>
                <a:cs typeface="Arial"/>
              </a:rPr>
              <a:t>	Finland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9</a:t>
            </a:r>
            <a:r>
              <a:rPr lang="nl" sz="1600" dirty="0">
                <a:solidFill>
                  <a:schemeClr val="tx1">
                    <a:lumMod val="75000"/>
                    <a:lumOff val="25000"/>
                  </a:schemeClr>
                </a:solidFill>
                <a:effectLst/>
                <a:ea typeface="Calibri" panose="020F0502020204030204" pitchFamily="34" charset="0"/>
                <a:cs typeface="Arial"/>
              </a:rPr>
              <a:t>	Frankrijk</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nl" sz="1600" b="1" dirty="0" smtClean="0">
                <a:solidFill>
                  <a:schemeClr val="tx1">
                    <a:lumMod val="75000"/>
                    <a:lumOff val="25000"/>
                  </a:schemeClr>
                </a:solidFill>
                <a:cs typeface="Arial"/>
              </a:rPr>
              <a:t>10</a:t>
            </a:r>
            <a:r>
              <a:rPr lang="nl" sz="1600" dirty="0">
                <a:solidFill>
                  <a:schemeClr val="tx1">
                    <a:lumMod val="75000"/>
                    <a:lumOff val="25000"/>
                  </a:schemeClr>
                </a:solidFill>
                <a:effectLst/>
                <a:ea typeface="Calibri" panose="020F0502020204030204" pitchFamily="34" charset="0"/>
                <a:cs typeface="Arial"/>
              </a:rPr>
              <a:t>	Duitsland</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nl" sz="1600" b="1" dirty="0" smtClean="0">
                <a:solidFill>
                  <a:schemeClr val="tx1">
                    <a:lumMod val="75000"/>
                    <a:lumOff val="25000"/>
                  </a:schemeClr>
                </a:solidFill>
                <a:cs typeface="Arial"/>
              </a:rPr>
              <a:t>11</a:t>
            </a:r>
            <a:r>
              <a:rPr lang="nl" sz="1600" dirty="0">
                <a:solidFill>
                  <a:schemeClr val="tx1">
                    <a:lumMod val="75000"/>
                    <a:lumOff val="25000"/>
                  </a:schemeClr>
                </a:solidFill>
                <a:effectLst/>
                <a:ea typeface="Calibri" panose="020F0502020204030204" pitchFamily="34" charset="0"/>
                <a:cs typeface="Arial"/>
              </a:rPr>
              <a:t>	Griekenland</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nl" sz="1600" b="1" dirty="0" smtClean="0">
                <a:solidFill>
                  <a:schemeClr val="tx1">
                    <a:lumMod val="75000"/>
                    <a:lumOff val="25000"/>
                  </a:schemeClr>
                </a:solidFill>
                <a:cs typeface="Arial"/>
              </a:rPr>
              <a:t>12</a:t>
            </a:r>
            <a:r>
              <a:rPr lang="nl" sz="1600" dirty="0">
                <a:solidFill>
                  <a:schemeClr val="tx1">
                    <a:lumMod val="75000"/>
                    <a:lumOff val="25000"/>
                  </a:schemeClr>
                </a:solidFill>
                <a:effectLst/>
                <a:ea typeface="Calibri" panose="020F0502020204030204" pitchFamily="34" charset="0"/>
                <a:cs typeface="Arial"/>
              </a:rPr>
              <a:t>	Hongarije</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13</a:t>
            </a:r>
            <a:r>
              <a:rPr lang="nl" sz="1600" dirty="0">
                <a:solidFill>
                  <a:schemeClr val="tx1">
                    <a:lumMod val="75000"/>
                    <a:lumOff val="25000"/>
                  </a:schemeClr>
                </a:solidFill>
                <a:effectLst/>
                <a:ea typeface="Calibri" panose="020F0502020204030204" pitchFamily="34" charset="0"/>
                <a:cs typeface="Arial"/>
              </a:rPr>
              <a:t>	IJsland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14</a:t>
            </a:r>
            <a:r>
              <a:rPr lang="nl" sz="1600" dirty="0">
                <a:solidFill>
                  <a:schemeClr val="tx1">
                    <a:lumMod val="75000"/>
                    <a:lumOff val="25000"/>
                  </a:schemeClr>
                </a:solidFill>
                <a:effectLst/>
                <a:ea typeface="Calibri" panose="020F0502020204030204" pitchFamily="34" charset="0"/>
                <a:cs typeface="Arial"/>
              </a:rPr>
              <a:t>	Italië</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cs typeface="Arial"/>
              </a:rPr>
              <a:t>15</a:t>
            </a:r>
            <a:r>
              <a:rPr lang="nl" sz="1600" dirty="0">
                <a:solidFill>
                  <a:schemeClr val="tx1">
                    <a:lumMod val="75000"/>
                    <a:lumOff val="25000"/>
                  </a:schemeClr>
                </a:solidFill>
                <a:effectLst/>
                <a:ea typeface="Calibri" panose="020F0502020204030204" pitchFamily="34" charset="0"/>
                <a:cs typeface="Arial"/>
              </a:rPr>
              <a:t>	Letland</a:t>
            </a:r>
            <a:endParaRPr lang="en-GB" sz="1600" b="1"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1DF57331-B8E8-3FA4-DEBD-F9BE015CBD47}"/>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16</a:t>
            </a:r>
            <a:r>
              <a:rPr lang="nl" sz="1600" dirty="0">
                <a:solidFill>
                  <a:schemeClr val="tx1">
                    <a:lumMod val="75000"/>
                    <a:lumOff val="25000"/>
                  </a:schemeClr>
                </a:solidFill>
                <a:effectLst/>
                <a:ea typeface="Calibri" panose="020F0502020204030204" pitchFamily="34" charset="0"/>
                <a:cs typeface="Arial"/>
              </a:rPr>
              <a:t>	Liechtenstein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nl" sz="1600" b="1" dirty="0" smtClean="0">
                <a:solidFill>
                  <a:schemeClr val="tx1">
                    <a:lumMod val="75000"/>
                    <a:lumOff val="25000"/>
                  </a:schemeClr>
                </a:solidFill>
                <a:effectLst/>
                <a:ea typeface="Calibri" panose="020F0502020204030204" pitchFamily="34" charset="0"/>
                <a:cs typeface="Arial"/>
              </a:rPr>
              <a:t>17</a:t>
            </a:r>
            <a:r>
              <a:rPr lang="nl" sz="1600" dirty="0">
                <a:solidFill>
                  <a:schemeClr val="tx1">
                    <a:lumMod val="75000"/>
                    <a:lumOff val="25000"/>
                  </a:schemeClr>
                </a:solidFill>
                <a:effectLst/>
                <a:ea typeface="Calibri" panose="020F0502020204030204" pitchFamily="34" charset="0"/>
                <a:cs typeface="Arial"/>
              </a:rPr>
              <a:t>	Litouwen</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18</a:t>
            </a:r>
            <a:r>
              <a:rPr lang="nl" sz="1600" dirty="0">
                <a:solidFill>
                  <a:schemeClr val="tx1">
                    <a:lumMod val="75000"/>
                    <a:lumOff val="25000"/>
                  </a:schemeClr>
                </a:solidFill>
                <a:effectLst/>
                <a:ea typeface="Calibri" panose="020F0502020204030204" pitchFamily="34" charset="0"/>
                <a:cs typeface="Arial"/>
              </a:rPr>
              <a:t>	Luxemburg</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19</a:t>
            </a:r>
            <a:r>
              <a:rPr lang="nl" sz="1600" dirty="0">
                <a:solidFill>
                  <a:schemeClr val="tx1">
                    <a:lumMod val="75000"/>
                    <a:lumOff val="25000"/>
                  </a:schemeClr>
                </a:solidFill>
                <a:effectLst/>
                <a:ea typeface="Calibri" panose="020F0502020204030204" pitchFamily="34" charset="0"/>
                <a:cs typeface="Arial"/>
              </a:rPr>
              <a:t>	Malta</a:t>
            </a:r>
            <a:endParaRPr lang="en-GB" sz="1600" dirty="0">
              <a:solidFill>
                <a:schemeClr val="tx1">
                  <a:lumMod val="75000"/>
                  <a:lumOff val="25000"/>
                </a:schemeClr>
              </a:solidFill>
              <a:effectLst/>
              <a:latin typeface="Calibri"/>
              <a:ea typeface="Calibri" panose="020F0502020204030204" pitchFamily="34" charset="0"/>
              <a:cs typeface="Arial" panose="020B0604020202020204" pitchFamily="34" charset="0"/>
            </a:endParaRP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20</a:t>
            </a:r>
            <a:r>
              <a:rPr lang="nl" sz="1600" dirty="0">
                <a:solidFill>
                  <a:schemeClr val="tx1">
                    <a:lumMod val="75000"/>
                    <a:lumOff val="25000"/>
                  </a:schemeClr>
                </a:solidFill>
                <a:effectLst/>
                <a:ea typeface="Calibri" panose="020F0502020204030204" pitchFamily="34" charset="0"/>
                <a:cs typeface="Arial"/>
              </a:rPr>
              <a:t>	Nederland</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21</a:t>
            </a:r>
            <a:r>
              <a:rPr lang="nl" sz="1600" dirty="0">
                <a:solidFill>
                  <a:schemeClr val="tx1">
                    <a:lumMod val="75000"/>
                    <a:lumOff val="25000"/>
                  </a:schemeClr>
                </a:solidFill>
                <a:effectLst/>
                <a:ea typeface="Calibri" panose="020F0502020204030204" pitchFamily="34" charset="0"/>
                <a:cs typeface="Arial"/>
              </a:rPr>
              <a:t>	Noorwegen</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22</a:t>
            </a:r>
            <a:r>
              <a:rPr lang="nl" sz="1600" dirty="0">
                <a:solidFill>
                  <a:schemeClr val="tx1">
                    <a:lumMod val="75000"/>
                    <a:lumOff val="25000"/>
                  </a:schemeClr>
                </a:solidFill>
                <a:effectLst/>
                <a:ea typeface="Calibri" panose="020F0502020204030204" pitchFamily="34" charset="0"/>
                <a:cs typeface="Arial"/>
              </a:rPr>
              <a:t>	Polen</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23</a:t>
            </a:r>
            <a:r>
              <a:rPr lang="nl" sz="1600" dirty="0">
                <a:solidFill>
                  <a:schemeClr val="tx1">
                    <a:lumMod val="75000"/>
                    <a:lumOff val="25000"/>
                  </a:schemeClr>
                </a:solidFill>
                <a:effectLst/>
                <a:ea typeface="Calibri" panose="020F0502020204030204" pitchFamily="34" charset="0"/>
                <a:cs typeface="Arial"/>
              </a:rPr>
              <a:t>	Portugal</a:t>
            </a:r>
          </a:p>
          <a:p>
            <a:pPr marL="0" indent="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24	</a:t>
            </a:r>
            <a:r>
              <a:rPr lang="en-US" sz="1600" dirty="0" err="1" smtClean="0">
                <a:solidFill>
                  <a:schemeClr val="tx1">
                    <a:lumMod val="75000"/>
                    <a:lumOff val="25000"/>
                  </a:schemeClr>
                </a:solidFill>
              </a:rPr>
              <a:t>Roemenië</a:t>
            </a:r>
            <a:endParaRPr lang="nl" sz="1600" b="1" dirty="0" smtClean="0">
              <a:solidFill>
                <a:schemeClr val="tx1">
                  <a:lumMod val="75000"/>
                  <a:lumOff val="25000"/>
                </a:schemeClr>
              </a:solidFill>
              <a:effectLst/>
              <a:ea typeface="Calibri" panose="020F0502020204030204" pitchFamily="34" charset="0"/>
              <a:cs typeface="Arial"/>
            </a:endParaRP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25</a:t>
            </a:r>
            <a:r>
              <a:rPr lang="nl" sz="1600" dirty="0">
                <a:solidFill>
                  <a:schemeClr val="tx1">
                    <a:lumMod val="75000"/>
                    <a:lumOff val="25000"/>
                  </a:schemeClr>
                </a:solidFill>
                <a:effectLst/>
                <a:ea typeface="Calibri" panose="020F0502020204030204" pitchFamily="34" charset="0"/>
                <a:cs typeface="Arial"/>
              </a:rPr>
              <a:t>	Slowakije</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26</a:t>
            </a:r>
            <a:r>
              <a:rPr lang="nl" sz="1600" dirty="0">
                <a:solidFill>
                  <a:schemeClr val="tx1">
                    <a:lumMod val="75000"/>
                    <a:lumOff val="25000"/>
                  </a:schemeClr>
                </a:solidFill>
                <a:effectLst/>
                <a:ea typeface="Calibri" panose="020F0502020204030204" pitchFamily="34" charset="0"/>
                <a:cs typeface="Arial"/>
              </a:rPr>
              <a:t>	Slovenië</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27</a:t>
            </a:r>
            <a:r>
              <a:rPr lang="nl" sz="1600" dirty="0">
                <a:solidFill>
                  <a:schemeClr val="tx1">
                    <a:lumMod val="75000"/>
                    <a:lumOff val="25000"/>
                  </a:schemeClr>
                </a:solidFill>
                <a:effectLst/>
                <a:ea typeface="Calibri" panose="020F0502020204030204" pitchFamily="34" charset="0"/>
                <a:cs typeface="Arial"/>
              </a:rPr>
              <a:t>	Spanje</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28</a:t>
            </a:r>
            <a:r>
              <a:rPr lang="nl" sz="1600" dirty="0">
                <a:solidFill>
                  <a:schemeClr val="tx1">
                    <a:lumMod val="75000"/>
                    <a:lumOff val="25000"/>
                  </a:schemeClr>
                </a:solidFill>
                <a:effectLst/>
                <a:ea typeface="Calibri" panose="020F0502020204030204" pitchFamily="34" charset="0"/>
                <a:cs typeface="Arial"/>
              </a:rPr>
              <a:t>	Zweden </a:t>
            </a:r>
          </a:p>
          <a:p>
            <a:pPr marL="0" indent="0" rtl="0">
              <a:lnSpc>
                <a:spcPct val="110000"/>
              </a:lnSpc>
              <a:spcBef>
                <a:spcPts val="0"/>
              </a:spcBef>
              <a:buNone/>
              <a:tabLst>
                <a:tab pos="446088" algn="l"/>
              </a:tabLst>
            </a:pPr>
            <a:r>
              <a:rPr lang="nl" sz="1600" b="1" dirty="0" smtClean="0">
                <a:solidFill>
                  <a:schemeClr val="tx1">
                    <a:lumMod val="75000"/>
                    <a:lumOff val="25000"/>
                  </a:schemeClr>
                </a:solidFill>
                <a:effectLst/>
                <a:ea typeface="Calibri" panose="020F0502020204030204" pitchFamily="34" charset="0"/>
                <a:cs typeface="Arial"/>
              </a:rPr>
              <a:t>29</a:t>
            </a:r>
            <a:r>
              <a:rPr lang="nl" sz="1600" dirty="0">
                <a:solidFill>
                  <a:schemeClr val="tx1">
                    <a:lumMod val="75000"/>
                    <a:lumOff val="25000"/>
                  </a:schemeClr>
                </a:solidFill>
                <a:effectLst/>
                <a:ea typeface="Calibri" panose="020F0502020204030204" pitchFamily="34" charset="0"/>
                <a:cs typeface="Arial"/>
              </a:rPr>
              <a:t>	Zwitserland</a:t>
            </a:r>
          </a:p>
          <a:p>
            <a:pPr marL="0" indent="0" rtl="0">
              <a:lnSpc>
                <a:spcPct val="110000"/>
              </a:lnSpc>
              <a:spcBef>
                <a:spcPts val="0"/>
              </a:spcBef>
              <a:buNone/>
              <a:tabLst>
                <a:tab pos="446088" algn="l"/>
              </a:tabLst>
            </a:pPr>
            <a:endParaRPr lang="en-GB" sz="1600" dirty="0">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144" name="Group 143">
            <a:extLst>
              <a:ext uri="{FF2B5EF4-FFF2-40B4-BE49-F238E27FC236}">
                <a16:creationId xmlns:a16="http://schemas.microsoft.com/office/drawing/2014/main" id="{5CDF9C34-846B-4456-7DDF-0D81563FC902}"/>
              </a:ext>
            </a:extLst>
          </p:cNvPr>
          <p:cNvGrpSpPr/>
          <p:nvPr/>
        </p:nvGrpSpPr>
        <p:grpSpPr>
          <a:xfrm>
            <a:off x="3157742" y="1498355"/>
            <a:ext cx="6458676" cy="5047174"/>
            <a:chOff x="3446395" y="1718010"/>
            <a:chExt cx="6458676" cy="5047174"/>
          </a:xfrm>
          <a:solidFill>
            <a:schemeClr val="accent6">
              <a:lumMod val="20000"/>
              <a:lumOff val="80000"/>
            </a:schemeClr>
          </a:solidFill>
        </p:grpSpPr>
        <p:grpSp>
          <p:nvGrpSpPr>
            <p:cNvPr id="145" name="Group 144">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147"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148"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149"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150"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151"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152"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153"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154"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155"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156"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157"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146"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193" name="Group 192">
            <a:extLst>
              <a:ext uri="{FF2B5EF4-FFF2-40B4-BE49-F238E27FC236}">
                <a16:creationId xmlns:a16="http://schemas.microsoft.com/office/drawing/2014/main" id="{96BE44AD-75B2-6544-1AFB-0795403B3089}"/>
              </a:ext>
            </a:extLst>
          </p:cNvPr>
          <p:cNvGrpSpPr/>
          <p:nvPr/>
        </p:nvGrpSpPr>
        <p:grpSpPr>
          <a:xfrm>
            <a:off x="8179665" y="4359520"/>
            <a:ext cx="397161" cy="855481"/>
            <a:chOff x="7134759" y="4075806"/>
            <a:chExt cx="333526" cy="771139"/>
          </a:xfrm>
          <a:effectLst>
            <a:glow rad="127000">
              <a:schemeClr val="tx2"/>
            </a:glow>
          </a:effectLst>
        </p:grpSpPr>
        <p:sp>
          <p:nvSpPr>
            <p:cNvPr id="194"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195"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81" name="Group 80">
            <a:extLst>
              <a:ext uri="{FF2B5EF4-FFF2-40B4-BE49-F238E27FC236}">
                <a16:creationId xmlns:a16="http://schemas.microsoft.com/office/drawing/2014/main" id="{96BE44AD-75B2-6544-1AFB-0795403B3089}"/>
              </a:ext>
            </a:extLst>
          </p:cNvPr>
          <p:cNvGrpSpPr/>
          <p:nvPr/>
        </p:nvGrpSpPr>
        <p:grpSpPr>
          <a:xfrm>
            <a:off x="3004681" y="595981"/>
            <a:ext cx="5452365" cy="5928853"/>
            <a:chOff x="3326664" y="795071"/>
            <a:chExt cx="5452365" cy="5928853"/>
          </a:xfrm>
          <a:effectLst>
            <a:glow rad="127000">
              <a:schemeClr val="tx2"/>
            </a:glow>
          </a:effectLst>
        </p:grpSpPr>
        <p:sp>
          <p:nvSpPr>
            <p:cNvPr id="82"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83"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84"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85"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86"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87"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88"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89"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90"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91"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92"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93"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94"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95"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96"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97"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98"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99"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00"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01"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02"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03"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04"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05"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06"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07"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08"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1062535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Wat_is_de_Europese_interne_markt__(Small_Custom_480_)">
            <a:hlinkClick r:id="" action="ppaction://media"/>
            <a:extLst>
              <a:ext uri="{FF2B5EF4-FFF2-40B4-BE49-F238E27FC236}">
                <a16:creationId xmlns:a16="http://schemas.microsoft.com/office/drawing/2014/main" id="{764A66AE-7098-CCDA-A5B9-E410CC54D11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96724" y="715983"/>
            <a:ext cx="9187335" cy="5163521"/>
          </a:xfrm>
        </p:spPr>
      </p:pic>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814890" y="2457093"/>
            <a:ext cx="2586046" cy="247413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rtlCol="0"/>
          <a:lstStyle/>
          <a:p>
            <a:pPr algn="ctr" rtl="0"/>
            <a:r>
              <a:rPr lang="nl">
                <a:solidFill>
                  <a:schemeClr val="tx1">
                    <a:lumMod val="75000"/>
                    <a:lumOff val="25000"/>
                  </a:schemeClr>
                </a:solidFill>
              </a:rPr>
              <a:t>De interne markt en douane-Unie</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826410" y="3088296"/>
            <a:ext cx="2551532" cy="1292662"/>
          </a:xfrm>
        </p:spPr>
        <p:txBody>
          <a:bodyPr wrap="square" rtlCol="0">
            <a:spAutoFit/>
          </a:bodyPr>
          <a:lstStyle/>
          <a:p>
            <a:pPr marL="0" indent="0" algn="ctr" rtl="0">
              <a:lnSpc>
                <a:spcPct val="100000"/>
              </a:lnSpc>
              <a:buNone/>
            </a:pPr>
            <a:r>
              <a:rPr lang="nl" b="1" i="1" cap="all" dirty="0">
                <a:solidFill>
                  <a:schemeClr val="bg1"/>
                </a:solidFill>
              </a:rPr>
              <a:t>Vrije</a:t>
            </a:r>
            <a:r>
              <a:rPr lang="en-GB" b="1" i="1" cap="all" dirty="0">
                <a:solidFill>
                  <a:schemeClr val="bg1"/>
                </a:solidFill>
              </a:rPr>
              <a:t/>
            </a:r>
            <a:br>
              <a:rPr lang="en-GB" b="1" i="1" cap="all" dirty="0">
                <a:solidFill>
                  <a:schemeClr val="bg1"/>
                </a:solidFill>
              </a:rPr>
            </a:br>
            <a:r>
              <a:rPr lang="nl" b="1" i="1" cap="all" dirty="0">
                <a:solidFill>
                  <a:schemeClr val="bg1"/>
                </a:solidFill>
              </a:rPr>
              <a:t>verplaatsing</a:t>
            </a:r>
            <a:r>
              <a:rPr lang="en-GB" b="1" i="1" cap="all" dirty="0">
                <a:solidFill>
                  <a:schemeClr val="bg1"/>
                </a:solidFill>
              </a:rPr>
              <a:t/>
            </a:r>
            <a:br>
              <a:rPr lang="en-GB" b="1" i="1" cap="all" dirty="0">
                <a:solidFill>
                  <a:schemeClr val="bg1"/>
                </a:solidFill>
              </a:rPr>
            </a:br>
            <a:r>
              <a:rPr lang="nl" b="1" i="1" dirty="0">
                <a:solidFill>
                  <a:schemeClr val="bg1"/>
                </a:solidFill>
              </a:rPr>
              <a:t>van</a:t>
            </a:r>
            <a:r>
              <a:rPr lang="nl" b="1" i="1" cap="all" dirty="0">
                <a:solidFill>
                  <a:schemeClr val="tx2">
                    <a:lumMod val="25000"/>
                    <a:lumOff val="75000"/>
                  </a:schemeClr>
                </a:solidFill>
              </a:rPr>
              <a:t>:</a:t>
            </a: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457038" y="1618688"/>
            <a:ext cx="1334853" cy="1567111"/>
            <a:chOff x="3950330" y="1772982"/>
            <a:chExt cx="1334853" cy="1567111"/>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973199" y="3090794"/>
              <a:ext cx="128911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800" b="1" cap="all">
                  <a:solidFill>
                    <a:schemeClr val="accent1"/>
                  </a:solidFill>
                </a:rPr>
                <a:t>Goederen</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pPr rtl="0"/>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55121" y="1513598"/>
            <a:ext cx="1195269" cy="1699348"/>
            <a:chOff x="3507879" y="4041714"/>
            <a:chExt cx="1195269" cy="1699348"/>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561316" y="5491763"/>
              <a:ext cx="108839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800" b="1" cap="all">
                  <a:solidFill>
                    <a:schemeClr val="accent1"/>
                  </a:solidFill>
                </a:rPr>
                <a:t>Kapitaal</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pPr rtl="0"/>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pPr rtl="0"/>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grpSp>
        </p:grpSp>
      </p:grpSp>
      <p:grpSp>
        <p:nvGrpSpPr>
          <p:cNvPr id="179" name="Group 178">
            <a:extLst>
              <a:ext uri="{FF2B5EF4-FFF2-40B4-BE49-F238E27FC236}">
                <a16:creationId xmlns:a16="http://schemas.microsoft.com/office/drawing/2014/main" id="{849B822D-45C4-D169-7B37-382FA931A9FF}"/>
              </a:ext>
            </a:extLst>
          </p:cNvPr>
          <p:cNvGrpSpPr/>
          <p:nvPr/>
        </p:nvGrpSpPr>
        <p:grpSpPr>
          <a:xfrm>
            <a:off x="8045115" y="4325997"/>
            <a:ext cx="1384822" cy="1680117"/>
            <a:chOff x="5984235" y="3519564"/>
            <a:chExt cx="1384822" cy="1680117"/>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6074822" y="4950382"/>
              <a:ext cx="1203648"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800" b="1" cap="all">
                  <a:solidFill>
                    <a:schemeClr val="accent1"/>
                  </a:solidFill>
                </a:rPr>
                <a:t>Diensten</a:t>
              </a:r>
            </a:p>
          </p:txBody>
        </p:sp>
        <p:sp>
          <p:nvSpPr>
            <p:cNvPr id="113" name="Oval 112">
              <a:extLst>
                <a:ext uri="{FF2B5EF4-FFF2-40B4-BE49-F238E27FC236}">
                  <a16:creationId xmlns:a16="http://schemas.microsoft.com/office/drawing/2014/main" id="{9681736A-5B5F-164B-706B-8AF299EAAF6A}"/>
                </a:ext>
              </a:extLst>
            </p:cNvPr>
            <p:cNvSpPr/>
            <p:nvPr/>
          </p:nvSpPr>
          <p:spPr>
            <a:xfrm>
              <a:off x="6090782" y="3632224"/>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5984235" y="3519564"/>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pPr rtl="0"/>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pPr rtl="0"/>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pPr rtl="0"/>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pPr rtl="0"/>
                <a:endParaRPr lang="en-GB"/>
              </a:p>
            </p:txBody>
          </p:sp>
        </p:grpSp>
      </p:grpSp>
      <p:grpSp>
        <p:nvGrpSpPr>
          <p:cNvPr id="180" name="Group 179">
            <a:extLst>
              <a:ext uri="{FF2B5EF4-FFF2-40B4-BE49-F238E27FC236}">
                <a16:creationId xmlns:a16="http://schemas.microsoft.com/office/drawing/2014/main" id="{4FF0C5A6-94D9-A0E8-27F0-E721D7D6E6DE}"/>
              </a:ext>
            </a:extLst>
          </p:cNvPr>
          <p:cNvGrpSpPr/>
          <p:nvPr/>
        </p:nvGrpSpPr>
        <p:grpSpPr>
          <a:xfrm>
            <a:off x="2291674" y="4385935"/>
            <a:ext cx="1539079" cy="1620179"/>
            <a:chOff x="8220929" y="4040542"/>
            <a:chExt cx="1539079" cy="162017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8432131" y="5411422"/>
              <a:ext cx="111667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nl" sz="1800" b="1" cap="all">
                  <a:solidFill>
                    <a:schemeClr val="accent1"/>
                  </a:solidFill>
                </a:rPr>
                <a:t>Mensen</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8220929" y="4040542"/>
              <a:ext cx="1539079" cy="127012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pPr rtl="0"/>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pPr rtl="0"/>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pPr rtl="0"/>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pPr rtl="0"/>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pPr rtl="0"/>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pPr rtl="0"/>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pPr rtl="0"/>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pPr rtl="0"/>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pPr rtl="0"/>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pPr rtl="0"/>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pPr rtl="0"/>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pPr rtl="0"/>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pPr rtl="0"/>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pPr rtl="0"/>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pPr rtl="0"/>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pPr rtl="0"/>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pPr rtl="0"/>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pPr rtl="0"/>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pPr rtl="0"/>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pPr rtl="0"/>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pPr rtl="0"/>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pPr rtl="0"/>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pPr rtl="0"/>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pPr rtl="0"/>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pPr rtl="0"/>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pPr rtl="0"/>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pPr rtl="0"/>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pPr rtl="0"/>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pPr rtl="0"/>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pPr rtl="0"/>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pPr rtl="0"/>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pPr rtl="0"/>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pPr rtl="0"/>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pPr rtl="0"/>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pPr rtl="0"/>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pPr rtl="0"/>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pPr rtl="0"/>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pPr rtl="0"/>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pPr rtl="0"/>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pPr rtl="0"/>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pPr rtl="0"/>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pPr rtl="0"/>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rtlCol="0"/>
          <a:lstStyle/>
          <a:p>
            <a:pPr algn="ctr" rtl="0"/>
            <a:r>
              <a:rPr lang="nl"/>
              <a:t>Waarover kan de EU wetten maken?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3" y="1769045"/>
            <a:ext cx="7030779"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895350" y="1769606"/>
            <a:ext cx="2556000" cy="406582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1079557" y="2058844"/>
            <a:ext cx="2183188"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nl" sz="1400" dirty="0">
                <a:solidFill>
                  <a:schemeClr val="bg1"/>
                </a:solidFill>
                <a:effectLst/>
                <a:ea typeface="Calibri" panose="020F0502020204030204" pitchFamily="34" charset="0"/>
                <a:cs typeface="Arial" panose="020B0604020202020204" pitchFamily="34" charset="0"/>
              </a:rPr>
              <a:t>Douane-unie</a:t>
            </a:r>
          </a:p>
        </p:txBody>
      </p:sp>
      <p:sp>
        <p:nvSpPr>
          <p:cNvPr id="3" name="TextBox 2">
            <a:extLst>
              <a:ext uri="{FF2B5EF4-FFF2-40B4-BE49-F238E27FC236}">
                <a16:creationId xmlns:a16="http://schemas.microsoft.com/office/drawing/2014/main" id="{0A622CDD-DC58-3556-1FF2-C4DC46547F57}"/>
              </a:ext>
            </a:extLst>
          </p:cNvPr>
          <p:cNvSpPr txBox="1"/>
          <p:nvPr/>
        </p:nvSpPr>
        <p:spPr>
          <a:xfrm>
            <a:off x="1079557" y="2762140"/>
            <a:ext cx="2183188"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nl" sz="1400">
                <a:solidFill>
                  <a:schemeClr val="bg1"/>
                </a:solidFill>
                <a:effectLst/>
                <a:ea typeface="Calibri" panose="020F0502020204030204" pitchFamily="34" charset="0"/>
                <a:cs typeface="Arial" panose="020B0604020202020204" pitchFamily="34" charset="0"/>
              </a:rPr>
              <a:t>Concurrentieregels</a:t>
            </a:r>
          </a:p>
        </p:txBody>
      </p:sp>
      <p:sp>
        <p:nvSpPr>
          <p:cNvPr id="4" name="TextBox 3">
            <a:extLst>
              <a:ext uri="{FF2B5EF4-FFF2-40B4-BE49-F238E27FC236}">
                <a16:creationId xmlns:a16="http://schemas.microsoft.com/office/drawing/2014/main" id="{7C377D7E-543F-A870-A06B-07A23CD13ECF}"/>
              </a:ext>
            </a:extLst>
          </p:cNvPr>
          <p:cNvSpPr txBox="1"/>
          <p:nvPr/>
        </p:nvSpPr>
        <p:spPr>
          <a:xfrm>
            <a:off x="1079557" y="3465436"/>
            <a:ext cx="2183188"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nl" sz="1400" dirty="0">
                <a:solidFill>
                  <a:schemeClr val="bg1"/>
                </a:solidFill>
                <a:effectLst/>
                <a:ea typeface="Calibri" panose="020F0502020204030204" pitchFamily="34" charset="0"/>
                <a:cs typeface="Arial" panose="020B0604020202020204" pitchFamily="34" charset="0"/>
              </a:rPr>
              <a:t>Monetair beleid</a:t>
            </a:r>
          </a:p>
        </p:txBody>
      </p:sp>
      <p:sp>
        <p:nvSpPr>
          <p:cNvPr id="5" name="TextBox 4">
            <a:extLst>
              <a:ext uri="{FF2B5EF4-FFF2-40B4-BE49-F238E27FC236}">
                <a16:creationId xmlns:a16="http://schemas.microsoft.com/office/drawing/2014/main" id="{AF06E00C-E8C4-8269-ED27-AFE1A730BD1C}"/>
              </a:ext>
            </a:extLst>
          </p:cNvPr>
          <p:cNvSpPr txBox="1"/>
          <p:nvPr/>
        </p:nvSpPr>
        <p:spPr>
          <a:xfrm>
            <a:off x="1079557" y="4168732"/>
            <a:ext cx="2183188"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nl" sz="1400">
                <a:solidFill>
                  <a:schemeClr val="bg1"/>
                </a:solidFill>
                <a:effectLst/>
                <a:ea typeface="Calibri" panose="020F0502020204030204" pitchFamily="34" charset="0"/>
                <a:cs typeface="Arial" panose="020B0604020202020204" pitchFamily="34" charset="0"/>
              </a:rPr>
              <a:t>Handel</a:t>
            </a:r>
          </a:p>
        </p:txBody>
      </p:sp>
      <p:sp>
        <p:nvSpPr>
          <p:cNvPr id="6" name="TextBox 5">
            <a:extLst>
              <a:ext uri="{FF2B5EF4-FFF2-40B4-BE49-F238E27FC236}">
                <a16:creationId xmlns:a16="http://schemas.microsoft.com/office/drawing/2014/main" id="{1924A328-3A62-4970-BC0F-139A7D39D48F}"/>
              </a:ext>
            </a:extLst>
          </p:cNvPr>
          <p:cNvSpPr txBox="1"/>
          <p:nvPr/>
        </p:nvSpPr>
        <p:spPr>
          <a:xfrm>
            <a:off x="1079556" y="4872028"/>
            <a:ext cx="2183187" cy="762041"/>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nl" sz="1400" dirty="0">
                <a:solidFill>
                  <a:schemeClr val="bg1"/>
                </a:solidFill>
                <a:effectLst/>
                <a:ea typeface="Calibri" panose="020F0502020204030204" pitchFamily="34" charset="0"/>
                <a:cs typeface="Arial" panose="020B0604020202020204" pitchFamily="34" charset="0"/>
              </a:rPr>
              <a:t>Zeeplanten en zeedieren</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pPr rtl="0"/>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pPr rtl="0"/>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325571" y="2034631"/>
            <a:ext cx="6601681" cy="4299944"/>
            <a:chOff x="4538107" y="1839768"/>
            <a:chExt cx="6961659" cy="4534412"/>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538107" y="1852781"/>
              <a:ext cx="2134397" cy="513728"/>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Interne markt</a:t>
              </a:r>
            </a:p>
          </p:txBody>
        </p:sp>
        <p:sp>
          <p:nvSpPr>
            <p:cNvPr id="8" name="TextBox 7">
              <a:extLst>
                <a:ext uri="{FF2B5EF4-FFF2-40B4-BE49-F238E27FC236}">
                  <a16:creationId xmlns:a16="http://schemas.microsoft.com/office/drawing/2014/main" id="{E9FA5F16-DE13-553B-1AB6-409A3A0A6AB4}"/>
                </a:ext>
              </a:extLst>
            </p:cNvPr>
            <p:cNvSpPr txBox="1"/>
            <p:nvPr/>
          </p:nvSpPr>
          <p:spPr>
            <a:xfrm>
              <a:off x="4538107" y="2558970"/>
              <a:ext cx="2134397" cy="752091"/>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Werkgelegenheid en sociale zaken</a:t>
              </a:r>
            </a:p>
          </p:txBody>
        </p:sp>
        <p:sp>
          <p:nvSpPr>
            <p:cNvPr id="9" name="TextBox 8">
              <a:extLst>
                <a:ext uri="{FF2B5EF4-FFF2-40B4-BE49-F238E27FC236}">
                  <a16:creationId xmlns:a16="http://schemas.microsoft.com/office/drawing/2014/main" id="{BF2A7977-D314-E0A2-7EF1-6D051CA30E1F}"/>
                </a:ext>
              </a:extLst>
            </p:cNvPr>
            <p:cNvSpPr txBox="1"/>
            <p:nvPr/>
          </p:nvSpPr>
          <p:spPr>
            <a:xfrm>
              <a:off x="4538107" y="3503522"/>
              <a:ext cx="2134397" cy="513728"/>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Landbouw</a:t>
              </a:r>
            </a:p>
          </p:txBody>
        </p:sp>
        <p:sp>
          <p:nvSpPr>
            <p:cNvPr id="10" name="TextBox 9">
              <a:extLst>
                <a:ext uri="{FF2B5EF4-FFF2-40B4-BE49-F238E27FC236}">
                  <a16:creationId xmlns:a16="http://schemas.microsoft.com/office/drawing/2014/main" id="{C725E3D3-447C-1B70-D81F-9675B85071AE}"/>
                </a:ext>
              </a:extLst>
            </p:cNvPr>
            <p:cNvSpPr txBox="1"/>
            <p:nvPr/>
          </p:nvSpPr>
          <p:spPr>
            <a:xfrm>
              <a:off x="4538107" y="4209711"/>
              <a:ext cx="2134397" cy="513728"/>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Visserijen</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538107" y="4915900"/>
              <a:ext cx="2134397" cy="513728"/>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Milieu</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538718" y="5622089"/>
              <a:ext cx="2133173" cy="752091"/>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Consumentenbescherming</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1" y="1852781"/>
              <a:ext cx="2310470" cy="513728"/>
            </a:xfrm>
            <a:prstGeom prst="roundRect">
              <a:avLst/>
            </a:prstGeom>
            <a:solidFill>
              <a:schemeClr val="accent1"/>
            </a:solidFill>
            <a:ln>
              <a:noFill/>
            </a:ln>
          </p:spPr>
          <p:txBody>
            <a:bodyPr wrap="square" lIns="252000" tIns="108000" rIns="252000" bIns="108000" rtlCol="0">
              <a:spAutoFit/>
            </a:bodyPr>
            <a:lstStyle/>
            <a:p>
              <a:pPr rtl="0"/>
              <a:r>
                <a:rPr lang="nl" sz="1400" dirty="0">
                  <a:solidFill>
                    <a:schemeClr val="bg1"/>
                  </a:solidFill>
                </a:rPr>
                <a:t>Transport</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558970"/>
              <a:ext cx="2310471" cy="752091"/>
            </a:xfrm>
            <a:prstGeom prst="roundRect">
              <a:avLst/>
            </a:prstGeom>
            <a:solidFill>
              <a:schemeClr val="accent1"/>
            </a:solidFill>
            <a:ln>
              <a:noFill/>
            </a:ln>
          </p:spPr>
          <p:txBody>
            <a:bodyPr wrap="square" lIns="252000" tIns="108000" rIns="252000" bIns="108000" rtlCol="0">
              <a:spAutoFit/>
            </a:bodyPr>
            <a:lstStyle/>
            <a:p>
              <a:pPr rtl="0"/>
              <a:r>
                <a:rPr lang="nl" sz="1400" dirty="0">
                  <a:solidFill>
                    <a:schemeClr val="bg1"/>
                  </a:solidFill>
                </a:rPr>
                <a:t>Trans-Europese netwerken</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1" y="3503521"/>
              <a:ext cx="2310472" cy="513728"/>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Energie</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4" y="4915900"/>
              <a:ext cx="2310247" cy="505832"/>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Grondrechten</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365369" y="1839768"/>
              <a:ext cx="2134397" cy="911112"/>
            </a:xfrm>
            <a:prstGeom prst="roundRect">
              <a:avLst/>
            </a:prstGeom>
            <a:solidFill>
              <a:schemeClr val="accent1"/>
            </a:solidFill>
            <a:ln>
              <a:noFill/>
            </a:ln>
          </p:spPr>
          <p:txBody>
            <a:bodyPr wrap="square" lIns="252000" tIns="108000" rIns="252000" bIns="108000" rtlCol="0">
              <a:spAutoFit/>
            </a:bodyPr>
            <a:lstStyle/>
            <a:p>
              <a:pPr rtl="0"/>
              <a:r>
                <a:rPr lang="nl" sz="1400" dirty="0">
                  <a:solidFill>
                    <a:schemeClr val="bg1"/>
                  </a:solidFill>
                </a:rPr>
                <a:t>Migratie en binnenlandse zaken</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365369" y="2891529"/>
              <a:ext cx="2134397" cy="513728"/>
            </a:xfrm>
            <a:prstGeom prst="roundRect">
              <a:avLst/>
            </a:prstGeom>
            <a:solidFill>
              <a:schemeClr val="accent1"/>
            </a:solidFill>
            <a:ln>
              <a:noFill/>
            </a:ln>
          </p:spPr>
          <p:txBody>
            <a:bodyPr wrap="square" lIns="252000" tIns="108000" rIns="252000" bIns="108000" rtlCol="0">
              <a:spAutoFit/>
            </a:bodyPr>
            <a:lstStyle/>
            <a:p>
              <a:pPr rtl="0"/>
              <a:r>
                <a:rPr lang="nl" sz="1400" dirty="0">
                  <a:solidFill>
                    <a:schemeClr val="bg1"/>
                  </a:solidFill>
                </a:rPr>
                <a:t>Volksgezondheid</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364986" y="3545906"/>
              <a:ext cx="2134397" cy="752091"/>
            </a:xfrm>
            <a:prstGeom prst="roundRect">
              <a:avLst/>
            </a:prstGeom>
            <a:solidFill>
              <a:schemeClr val="accent1"/>
            </a:solidFill>
            <a:ln>
              <a:noFill/>
            </a:ln>
          </p:spPr>
          <p:txBody>
            <a:bodyPr wrap="square" lIns="252000" tIns="108000" rIns="252000" bIns="108000" rtlCol="0">
              <a:spAutoFit/>
            </a:bodyPr>
            <a:lstStyle/>
            <a:p>
              <a:pPr rtl="0"/>
              <a:r>
                <a:rPr lang="nl" sz="1400">
                  <a:solidFill>
                    <a:schemeClr val="bg1"/>
                  </a:solidFill>
                </a:rPr>
                <a:t>Onderzoek en ruimte</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364372" y="4438646"/>
              <a:ext cx="2133174" cy="1183443"/>
            </a:xfrm>
            <a:prstGeom prst="roundRect">
              <a:avLst/>
            </a:prstGeom>
            <a:solidFill>
              <a:schemeClr val="accent1"/>
            </a:solidFill>
            <a:ln>
              <a:noFill/>
            </a:ln>
          </p:spPr>
          <p:txBody>
            <a:bodyPr wrap="square" lIns="252000" tIns="108000" rIns="252000" bIns="108000" rtlCol="0">
              <a:noAutofit/>
            </a:bodyPr>
            <a:lstStyle/>
            <a:p>
              <a:pPr rtl="0"/>
              <a:r>
                <a:rPr lang="nl" sz="1400" spc="-10" dirty="0">
                  <a:solidFill>
                    <a:schemeClr val="bg1"/>
                  </a:solidFill>
                </a:rPr>
                <a:t>Ontwikkelingssamenwerking en humanitaire hulp</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209710"/>
              <a:ext cx="2310859" cy="513728"/>
            </a:xfrm>
            <a:prstGeom prst="roundRect">
              <a:avLst/>
            </a:prstGeom>
            <a:solidFill>
              <a:schemeClr val="accent1"/>
            </a:solidFill>
            <a:ln>
              <a:noFill/>
            </a:ln>
          </p:spPr>
          <p:txBody>
            <a:bodyPr wrap="square" lIns="252000" tIns="108000" rIns="252000" bIns="108000" rtlCol="0">
              <a:spAutoFit/>
            </a:bodyPr>
            <a:lstStyle/>
            <a:p>
              <a:pPr rtl="0"/>
              <a:r>
                <a:rPr lang="nl" sz="1400" dirty="0">
                  <a:solidFill>
                    <a:schemeClr val="bg1"/>
                  </a:solidFill>
                </a:rPr>
                <a:t>Rechtsvaardigheid</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pPr rtl="0"/>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5A0CDA-0C42-4FA7-A948-11AEC85E7164}">
  <ds:schemaRefs>
    <ds:schemaRef ds:uri="http://schemas.microsoft.com/office/2006/metadata/properties"/>
    <ds:schemaRef ds:uri="http://schemas.microsoft.com/office/infopath/2007/PartnerControls"/>
    <ds:schemaRef ds:uri="ffcdf2b0-1459-4444-989c-847f95dff766"/>
    <ds:schemaRef ds:uri="49002174-0238-4efa-9b69-c3e5b563d930"/>
  </ds:schemaRefs>
</ds:datastoreItem>
</file>

<file path=customXml/itemProps2.xml><?xml version="1.0" encoding="utf-8"?>
<ds:datastoreItem xmlns:ds="http://schemas.openxmlformats.org/officeDocument/2006/customXml" ds:itemID="{0D42B07B-8A57-4A6C-8955-CD606A0CD7E9}"/>
</file>

<file path=customXml/itemProps3.xml><?xml version="1.0" encoding="utf-8"?>
<ds:datastoreItem xmlns:ds="http://schemas.openxmlformats.org/officeDocument/2006/customXml" ds:itemID="{4C56DC85-803F-4A8E-A677-DAFE3A52FA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369</Words>
  <Application>Microsoft Office PowerPoint</Application>
  <PresentationFormat>Widescreen</PresentationFormat>
  <Paragraphs>111</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EU-DEMOCRATIE IN ACTIE  Geef uw mening met het Europees burgerinitiatief</vt:lpstr>
      <vt:lpstr>PowerPoint Presentation</vt:lpstr>
      <vt:lpstr>PowerPoint Presentation</vt:lpstr>
      <vt:lpstr>EU waarden</vt:lpstr>
      <vt:lpstr>Het Schengengebied</vt:lpstr>
      <vt:lpstr>Huidige  leden van het  Schengengebied</vt:lpstr>
      <vt:lpstr>PowerPoint Presentation</vt:lpstr>
      <vt:lpstr>De interne markt en douane-Unie</vt:lpstr>
      <vt:lpstr>Waarover kan de EU wetten maken? </vt:lpstr>
      <vt:lpstr>Gebieden waarin de EU  nationale acties kan ondersteunen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60</cp:revision>
  <dcterms:created xsi:type="dcterms:W3CDTF">2023-03-30T13:25:28Z</dcterms:created>
  <dcterms:modified xsi:type="dcterms:W3CDTF">2025-07-03T13:29:12Z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