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3BBBFC-8262-4324-A38B-AA538EA00BDF}" v="10" dt="2023-05-24T18:43:19.3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B9C7C980-4EE7-4795-A444-08FBF281B1E5}"/>
    <pc:docChg chg="modSld">
      <pc:chgData name="LEVER Steven" userId="145c1310-78e0-4db2-831e-c364d1d3267c" providerId="ADAL" clId="{B9C7C980-4EE7-4795-A444-08FBF281B1E5}" dt="2023-05-25T11:51:30.009" v="12" actId="14100"/>
      <pc:docMkLst>
        <pc:docMk/>
      </pc:docMkLst>
      <pc:sldChg chg="modSp mod">
        <pc:chgData name="LEVER Steven" userId="145c1310-78e0-4db2-831e-c364d1d3267c" providerId="ADAL" clId="{B9C7C980-4EE7-4795-A444-08FBF281B1E5}" dt="2023-05-25T11:51:30.009" v="12" actId="14100"/>
        <pc:sldMkLst>
          <pc:docMk/>
          <pc:sldMk cId="1762961032" sldId="259"/>
        </pc:sldMkLst>
        <pc:spChg chg="mod">
          <ac:chgData name="LEVER Steven" userId="145c1310-78e0-4db2-831e-c364d1d3267c" providerId="ADAL" clId="{B9C7C980-4EE7-4795-A444-08FBF281B1E5}" dt="2023-05-25T11:51:30.009" v="12" actId="14100"/>
          <ac:spMkLst>
            <pc:docMk/>
            <pc:sldMk cId="1762961032" sldId="259"/>
            <ac:spMk id="2" creationId="{251741CA-62F8-AF8F-39CA-F9C52372C9F6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  <pc:docChgLst>
    <pc:chgData name="Steven LEVER" userId="145c1310-78e0-4db2-831e-c364d1d3267c" providerId="ADAL" clId="{8E3BBBFC-8262-4324-A38B-AA538EA00BDF}"/>
    <pc:docChg chg="undo custSel addSld delSld modSld modMainMaster">
      <pc:chgData name="Steven LEVER" userId="145c1310-78e0-4db2-831e-c364d1d3267c" providerId="ADAL" clId="{8E3BBBFC-8262-4324-A38B-AA538EA00BDF}" dt="2023-05-24T18:43:45.877" v="379" actId="1035"/>
      <pc:docMkLst>
        <pc:docMk/>
      </pc:docMkLst>
      <pc:sldChg chg="modSp mod">
        <pc:chgData name="Steven LEVER" userId="145c1310-78e0-4db2-831e-c364d1d3267c" providerId="ADAL" clId="{8E3BBBFC-8262-4324-A38B-AA538EA00BDF}" dt="2023-05-24T18:30:40.763" v="174"/>
        <pc:sldMkLst>
          <pc:docMk/>
          <pc:sldMk cId="440021409" sldId="256"/>
        </pc:sldMkLst>
        <pc:spChg chg="mod">
          <ac:chgData name="Steven LEVER" userId="145c1310-78e0-4db2-831e-c364d1d3267c" providerId="ADAL" clId="{8E3BBBFC-8262-4324-A38B-AA538EA00BDF}" dt="2023-05-24T18:30:40.763" v="174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add del mod delAnim modAnim">
        <pc:chgData name="Steven LEVER" userId="145c1310-78e0-4db2-831e-c364d1d3267c" providerId="ADAL" clId="{8E3BBBFC-8262-4324-A38B-AA538EA00BDF}" dt="2023-05-24T18:40:51.991" v="306" actId="1036"/>
        <pc:sldMkLst>
          <pc:docMk/>
          <pc:sldMk cId="1736037601" sldId="258"/>
        </pc:sldMkLst>
        <pc:spChg chg="add del mod">
          <ac:chgData name="Steven LEVER" userId="145c1310-78e0-4db2-831e-c364d1d3267c" providerId="ADAL" clId="{8E3BBBFC-8262-4324-A38B-AA538EA00BDF}" dt="2023-05-24T18:40:35.405" v="295"/>
          <ac:spMkLst>
            <pc:docMk/>
            <pc:sldMk cId="1736037601" sldId="258"/>
            <ac:spMk id="3" creationId="{98558C0C-9E82-7DCC-4A15-D26ECA9A5F9F}"/>
          </ac:spMkLst>
        </pc:spChg>
        <pc:picChg chg="add mod">
          <ac:chgData name="Steven LEVER" userId="145c1310-78e0-4db2-831e-c364d1d3267c" providerId="ADAL" clId="{8E3BBBFC-8262-4324-A38B-AA538EA00BDF}" dt="2023-05-24T18:40:51.991" v="306" actId="1036"/>
          <ac:picMkLst>
            <pc:docMk/>
            <pc:sldMk cId="1736037601" sldId="258"/>
            <ac:picMk id="4" creationId="{671CD3F7-4F9D-D936-701A-CD6DF06B3B9A}"/>
          </ac:picMkLst>
        </pc:picChg>
        <pc:picChg chg="del">
          <ac:chgData name="Steven LEVER" userId="145c1310-78e0-4db2-831e-c364d1d3267c" providerId="ADAL" clId="{8E3BBBFC-8262-4324-A38B-AA538EA00BDF}" dt="2023-05-24T18:40:30.389" v="294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Steven LEVER" userId="145c1310-78e0-4db2-831e-c364d1d3267c" providerId="ADAL" clId="{8E3BBBFC-8262-4324-A38B-AA538EA00BDF}" dt="2023-05-24T18:32:30.363" v="203" actId="1035"/>
        <pc:sldMkLst>
          <pc:docMk/>
          <pc:sldMk cId="1762961032" sldId="259"/>
        </pc:sldMkLst>
        <pc:spChg chg="mod">
          <ac:chgData name="Steven LEVER" userId="145c1310-78e0-4db2-831e-c364d1d3267c" providerId="ADAL" clId="{8E3BBBFC-8262-4324-A38B-AA538EA00BDF}" dt="2023-05-24T18:32:30.363" v="203" actId="1035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Steven LEVER" userId="145c1310-78e0-4db2-831e-c364d1d3267c" providerId="ADAL" clId="{8E3BBBFC-8262-4324-A38B-AA538EA00BDF}" dt="2023-05-24T18:31:36.428" v="177" actId="255"/>
          <ac:spMkLst>
            <pc:docMk/>
            <pc:sldMk cId="1762961032" sldId="259"/>
            <ac:spMk id="4" creationId="{28D9CB65-CB32-6BB5-50C5-049C21329804}"/>
          </ac:spMkLst>
        </pc:spChg>
        <pc:spChg chg="del mod topLvl">
          <ac:chgData name="Steven LEVER" userId="145c1310-78e0-4db2-831e-c364d1d3267c" providerId="ADAL" clId="{8E3BBBFC-8262-4324-A38B-AA538EA00BDF}" dt="2023-05-24T18:32:14.615" v="183" actId="478"/>
          <ac:spMkLst>
            <pc:docMk/>
            <pc:sldMk cId="1762961032" sldId="259"/>
            <ac:spMk id="142" creationId="{D9F61C42-BA67-6F8F-C077-6F008D03C6B2}"/>
          </ac:spMkLst>
        </pc:spChg>
        <pc:grpChg chg="mod">
          <ac:chgData name="Steven LEVER" userId="145c1310-78e0-4db2-831e-c364d1d3267c" providerId="ADAL" clId="{8E3BBBFC-8262-4324-A38B-AA538EA00BDF}" dt="2023-05-24T18:31:48.340" v="178" actId="14100"/>
          <ac:grpSpMkLst>
            <pc:docMk/>
            <pc:sldMk cId="1762961032" sldId="259"/>
            <ac:grpSpMk id="59" creationId="{541E7847-7D6A-A834-877D-5280A451B8C4}"/>
          </ac:grpSpMkLst>
        </pc:grpChg>
        <pc:grpChg chg="del">
          <ac:chgData name="Steven LEVER" userId="145c1310-78e0-4db2-831e-c364d1d3267c" providerId="ADAL" clId="{8E3BBBFC-8262-4324-A38B-AA538EA00BDF}" dt="2023-05-24T18:32:14.615" v="183" actId="478"/>
          <ac:grpSpMkLst>
            <pc:docMk/>
            <pc:sldMk cId="1762961032" sldId="259"/>
            <ac:grpSpMk id="141" creationId="{1E1EE124-FE5A-4FC5-C5F4-6FDEF2225FDA}"/>
          </ac:grpSpMkLst>
        </pc:grpChg>
        <pc:grpChg chg="topLvl">
          <ac:chgData name="Steven LEVER" userId="145c1310-78e0-4db2-831e-c364d1d3267c" providerId="ADAL" clId="{8E3BBBFC-8262-4324-A38B-AA538EA00BDF}" dt="2023-05-24T18:32:14.615" v="183" actId="478"/>
          <ac:grpSpMkLst>
            <pc:docMk/>
            <pc:sldMk cId="1762961032" sldId="259"/>
            <ac:grpSpMk id="143" creationId="{1A77F81C-9A7F-4D18-CC51-E1CFB2803BDB}"/>
          </ac:grpSpMkLst>
        </pc:grpChg>
      </pc:sldChg>
      <pc:sldChg chg="addSp delSp modSp mod delAnim modAnim">
        <pc:chgData name="Steven LEVER" userId="145c1310-78e0-4db2-831e-c364d1d3267c" providerId="ADAL" clId="{8E3BBBFC-8262-4324-A38B-AA538EA00BDF}" dt="2023-05-24T18:42:25.737" v="370" actId="1038"/>
        <pc:sldMkLst>
          <pc:docMk/>
          <pc:sldMk cId="152033157" sldId="266"/>
        </pc:sldMkLst>
        <pc:spChg chg="add del mod">
          <ac:chgData name="Steven LEVER" userId="145c1310-78e0-4db2-831e-c364d1d3267c" providerId="ADAL" clId="{8E3BBBFC-8262-4324-A38B-AA538EA00BDF}" dt="2023-05-24T18:41:50.541" v="308"/>
          <ac:spMkLst>
            <pc:docMk/>
            <pc:sldMk cId="152033157" sldId="266"/>
            <ac:spMk id="10" creationId="{BF2CA28E-620D-F59E-AF7D-13653802F47F}"/>
          </ac:spMkLst>
        </pc:spChg>
        <pc:picChg chg="del">
          <ac:chgData name="Steven LEVER" userId="145c1310-78e0-4db2-831e-c364d1d3267c" providerId="ADAL" clId="{8E3BBBFC-8262-4324-A38B-AA538EA00BDF}" dt="2023-05-24T18:41:45.949" v="307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Steven LEVER" userId="145c1310-78e0-4db2-831e-c364d1d3267c" providerId="ADAL" clId="{8E3BBBFC-8262-4324-A38B-AA538EA00BDF}" dt="2023-05-24T18:42:25.737" v="370" actId="1038"/>
          <ac:picMkLst>
            <pc:docMk/>
            <pc:sldMk cId="152033157" sldId="266"/>
            <ac:picMk id="11" creationId="{90E32EA0-71CB-04C0-FE09-C34C9F7D44A7}"/>
          </ac:picMkLst>
        </pc:picChg>
      </pc:sldChg>
      <pc:sldChg chg="modSp mod">
        <pc:chgData name="Steven LEVER" userId="145c1310-78e0-4db2-831e-c364d1d3267c" providerId="ADAL" clId="{8E3BBBFC-8262-4324-A38B-AA538EA00BDF}" dt="2023-05-24T18:32:45.913" v="205" actId="14100"/>
        <pc:sldMkLst>
          <pc:docMk/>
          <pc:sldMk cId="3834923768" sldId="268"/>
        </pc:sldMkLst>
        <pc:spChg chg="mod">
          <ac:chgData name="Steven LEVER" userId="145c1310-78e0-4db2-831e-c364d1d3267c" providerId="ADAL" clId="{8E3BBBFC-8262-4324-A38B-AA538EA00BDF}" dt="2023-05-24T18:32:45.913" v="205" actId="14100"/>
          <ac:spMkLst>
            <pc:docMk/>
            <pc:sldMk cId="3834923768" sldId="268"/>
            <ac:spMk id="3" creationId="{A55F3619-10C5-C386-16C4-5388D0038467}"/>
          </ac:spMkLst>
        </pc:spChg>
      </pc:sldChg>
      <pc:sldChg chg="addSp delSp modSp mod delAnim modAnim">
        <pc:chgData name="Steven LEVER" userId="145c1310-78e0-4db2-831e-c364d1d3267c" providerId="ADAL" clId="{8E3BBBFC-8262-4324-A38B-AA538EA00BDF}" dt="2023-05-24T18:43:45.877" v="379" actId="1035"/>
        <pc:sldMkLst>
          <pc:docMk/>
          <pc:sldMk cId="1172145110" sldId="269"/>
        </pc:sldMkLst>
        <pc:spChg chg="add del mod">
          <ac:chgData name="Steven LEVER" userId="145c1310-78e0-4db2-831e-c364d1d3267c" providerId="ADAL" clId="{8E3BBBFC-8262-4324-A38B-AA538EA00BDF}" dt="2023-05-24T18:43:19.329" v="372"/>
          <ac:spMkLst>
            <pc:docMk/>
            <pc:sldMk cId="1172145110" sldId="269"/>
            <ac:spMk id="10" creationId="{76D01631-E2E7-C43E-D56C-94340761DA4B}"/>
          </ac:spMkLst>
        </pc:spChg>
        <pc:picChg chg="del">
          <ac:chgData name="Steven LEVER" userId="145c1310-78e0-4db2-831e-c364d1d3267c" providerId="ADAL" clId="{8E3BBBFC-8262-4324-A38B-AA538EA00BDF}" dt="2023-05-24T18:42:39.168" v="371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Steven LEVER" userId="145c1310-78e0-4db2-831e-c364d1d3267c" providerId="ADAL" clId="{8E3BBBFC-8262-4324-A38B-AA538EA00BDF}" dt="2023-05-24T18:43:45.877" v="379" actId="1035"/>
          <ac:picMkLst>
            <pc:docMk/>
            <pc:sldMk cId="1172145110" sldId="269"/>
            <ac:picMk id="11" creationId="{68EE34D8-541E-133C-023B-0EDF5A9DABCC}"/>
          </ac:picMkLst>
        </pc:picChg>
      </pc:sldChg>
      <pc:sldChg chg="modSp mod">
        <pc:chgData name="Steven LEVER" userId="145c1310-78e0-4db2-831e-c364d1d3267c" providerId="ADAL" clId="{8E3BBBFC-8262-4324-A38B-AA538EA00BDF}" dt="2023-05-24T18:33:05.140" v="207" actId="20577"/>
        <pc:sldMkLst>
          <pc:docMk/>
          <pc:sldMk cId="1062535801" sldId="271"/>
        </pc:sldMkLst>
        <pc:spChg chg="mod">
          <ac:chgData name="Steven LEVER" userId="145c1310-78e0-4db2-831e-c364d1d3267c" providerId="ADAL" clId="{8E3BBBFC-8262-4324-A38B-AA538EA00BDF}" dt="2023-05-24T18:33:05.140" v="207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Steven LEVER" userId="145c1310-78e0-4db2-831e-c364d1d3267c" providerId="ADAL" clId="{8E3BBBFC-8262-4324-A38B-AA538EA00BDF}" dt="2023-05-24T18:33:32.743" v="222" actId="1036"/>
        <pc:sldMkLst>
          <pc:docMk/>
          <pc:sldMk cId="3868851464" sldId="272"/>
        </pc:sldMkLst>
        <pc:spChg chg="mod">
          <ac:chgData name="Steven LEVER" userId="145c1310-78e0-4db2-831e-c364d1d3267c" providerId="ADAL" clId="{8E3BBBFC-8262-4324-A38B-AA538EA00BDF}" dt="2023-05-24T18:33:32.743" v="222" actId="1036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Steven LEVER" userId="145c1310-78e0-4db2-831e-c364d1d3267c" providerId="ADAL" clId="{8E3BBBFC-8262-4324-A38B-AA538EA00BDF}" dt="2023-05-24T18:38:50.164" v="280" actId="14100"/>
        <pc:sldMkLst>
          <pc:docMk/>
          <pc:sldMk cId="1532651043" sldId="273"/>
        </pc:sldMkLst>
        <pc:spChg chg="mod">
          <ac:chgData name="Steven LEVER" userId="145c1310-78e0-4db2-831e-c364d1d3267c" providerId="ADAL" clId="{8E3BBBFC-8262-4324-A38B-AA538EA00BDF}" dt="2023-05-24T18:35:37.851" v="239" actId="12788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Steven LEVER" userId="145c1310-78e0-4db2-831e-c364d1d3267c" providerId="ADAL" clId="{8E3BBBFC-8262-4324-A38B-AA538EA00BDF}" dt="2023-05-24T18:36:03.628" v="242" actId="14100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Steven LEVER" userId="145c1310-78e0-4db2-831e-c364d1d3267c" providerId="ADAL" clId="{8E3BBBFC-8262-4324-A38B-AA538EA00BDF}" dt="2023-05-24T18:36:07.929" v="243" actId="14100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Steven LEVER" userId="145c1310-78e0-4db2-831e-c364d1d3267c" providerId="ADAL" clId="{8E3BBBFC-8262-4324-A38B-AA538EA00BDF}" dt="2023-05-24T18:36:11.079" v="244" actId="14100"/>
          <ac:spMkLst>
            <pc:docMk/>
            <pc:sldMk cId="1532651043" sldId="273"/>
            <ac:spMk id="6" creationId="{1924A328-3A62-4970-BC0F-139A7D39D48F}"/>
          </ac:spMkLst>
        </pc:spChg>
        <pc:spChg chg="mod">
          <ac:chgData name="Steven LEVER" userId="145c1310-78e0-4db2-831e-c364d1d3267c" providerId="ADAL" clId="{8E3BBBFC-8262-4324-A38B-AA538EA00BDF}" dt="2023-05-24T18:37:58.856" v="275" actId="1036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Steven LEVER" userId="145c1310-78e0-4db2-831e-c364d1d3267c" providerId="ADAL" clId="{8E3BBBFC-8262-4324-A38B-AA538EA00BDF}" dt="2023-05-24T18:38:04.161" v="279" actId="1036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Steven LEVER" userId="145c1310-78e0-4db2-831e-c364d1d3267c" providerId="ADAL" clId="{8E3BBBFC-8262-4324-A38B-AA538EA00BDF}" dt="2023-05-24T18:35:59.071" v="241" actId="14100"/>
          <ac:spMkLst>
            <pc:docMk/>
            <pc:sldMk cId="1532651043" sldId="273"/>
            <ac:spMk id="22" creationId="{A6C9B6AF-0B90-4B16-DB7C-1939D2210BE4}"/>
          </ac:spMkLst>
        </pc:spChg>
        <pc:spChg chg="mod">
          <ac:chgData name="Steven LEVER" userId="145c1310-78e0-4db2-831e-c364d1d3267c" providerId="ADAL" clId="{8E3BBBFC-8262-4324-A38B-AA538EA00BDF}" dt="2023-05-24T18:37:37.877" v="271" actId="14100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Steven LEVER" userId="145c1310-78e0-4db2-831e-c364d1d3267c" providerId="ADAL" clId="{8E3BBBFC-8262-4324-A38B-AA538EA00BDF}" dt="2023-05-24T18:37:41.389" v="272" actId="14100"/>
          <ac:spMkLst>
            <pc:docMk/>
            <pc:sldMk cId="1532651043" sldId="273"/>
            <ac:spMk id="24" creationId="{613BE369-3F7E-85FE-8D36-AB110A7432DF}"/>
          </ac:spMkLst>
        </pc:spChg>
        <pc:spChg chg="mod">
          <ac:chgData name="Steven LEVER" userId="145c1310-78e0-4db2-831e-c364d1d3267c" providerId="ADAL" clId="{8E3BBBFC-8262-4324-A38B-AA538EA00BDF}" dt="2023-05-24T18:35:56.374" v="240" actId="14100"/>
          <ac:spMkLst>
            <pc:docMk/>
            <pc:sldMk cId="1532651043" sldId="273"/>
            <ac:spMk id="88" creationId="{98CC06C5-CB23-C025-EBDF-C454B873A514}"/>
          </ac:spMkLst>
        </pc:spChg>
        <pc:spChg chg="mod">
          <ac:chgData name="Steven LEVER" userId="145c1310-78e0-4db2-831e-c364d1d3267c" providerId="ADAL" clId="{8E3BBBFC-8262-4324-A38B-AA538EA00BDF}" dt="2023-05-24T18:38:50.164" v="280" actId="14100"/>
          <ac:spMkLst>
            <pc:docMk/>
            <pc:sldMk cId="1532651043" sldId="273"/>
            <ac:spMk id="134" creationId="{9CA29872-41DC-6874-D0C9-322B55A9A9F2}"/>
          </ac:spMkLst>
        </pc:spChg>
        <pc:grpChg chg="mod">
          <ac:chgData name="Steven LEVER" userId="145c1310-78e0-4db2-831e-c364d1d3267c" providerId="ADAL" clId="{8E3BBBFC-8262-4324-A38B-AA538EA00BDF}" dt="2023-05-24T18:37:31.639" v="270" actId="14100"/>
          <ac:grpSpMkLst>
            <pc:docMk/>
            <pc:sldMk cId="1532651043" sldId="273"/>
            <ac:grpSpMk id="130" creationId="{FF2CDBE1-2158-78EB-5976-C6F82E62EE74}"/>
          </ac:grpSpMkLst>
        </pc:grpChg>
      </pc:sldChg>
      <pc:sldChg chg="modSp mod">
        <pc:chgData name="Steven LEVER" userId="145c1310-78e0-4db2-831e-c364d1d3267c" providerId="ADAL" clId="{8E3BBBFC-8262-4324-A38B-AA538EA00BDF}" dt="2023-05-24T18:39:23.082" v="291" actId="14100"/>
        <pc:sldMkLst>
          <pc:docMk/>
          <pc:sldMk cId="3241230454" sldId="274"/>
        </pc:sldMkLst>
        <pc:spChg chg="mod">
          <ac:chgData name="Steven LEVER" userId="145c1310-78e0-4db2-831e-c364d1d3267c" providerId="ADAL" clId="{8E3BBBFC-8262-4324-A38B-AA538EA00BDF}" dt="2023-05-24T18:39:23.082" v="291" actId="14100"/>
          <ac:spMkLst>
            <pc:docMk/>
            <pc:sldMk cId="3241230454" sldId="274"/>
            <ac:spMk id="38" creationId="{0505C194-6ABE-9F81-6723-AAE03BC6A586}"/>
          </ac:spMkLst>
        </pc:spChg>
      </pc:sldChg>
      <pc:sldMasterChg chg="modSldLayout">
        <pc:chgData name="Steven LEVER" userId="145c1310-78e0-4db2-831e-c364d1d3267c" providerId="ADAL" clId="{8E3BBBFC-8262-4324-A38B-AA538EA00BDF}" dt="2023-05-24T18:30:02.278" v="173" actId="1035"/>
        <pc:sldMasterMkLst>
          <pc:docMk/>
          <pc:sldMasterMk cId="2651415450" sldId="2147483648"/>
        </pc:sldMasterMkLst>
        <pc:sldLayoutChg chg="addSp delSp modSp mod">
          <pc:chgData name="Steven LEVER" userId="145c1310-78e0-4db2-831e-c364d1d3267c" providerId="ADAL" clId="{8E3BBBFC-8262-4324-A38B-AA538EA00BDF}" dt="2023-05-24T18:28:15.274" v="57" actId="14100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Steven LEVER" userId="145c1310-78e0-4db2-831e-c364d1d3267c" providerId="ADAL" clId="{8E3BBBFC-8262-4324-A38B-AA538EA00BDF}" dt="2023-05-24T18:28:15.274" v="57" actId="14100"/>
            <ac:picMkLst>
              <pc:docMk/>
              <pc:sldMasterMk cId="2651415450" sldId="2147483648"/>
              <pc:sldLayoutMk cId="3594087079" sldId="2147483649"/>
              <ac:picMk id="6" creationId="{8C5A883D-E7B0-233D-6389-487816C026C1}"/>
            </ac:picMkLst>
          </pc:picChg>
          <pc:picChg chg="del">
            <ac:chgData name="Steven LEVER" userId="145c1310-78e0-4db2-831e-c364d1d3267c" providerId="ADAL" clId="{8E3BBBFC-8262-4324-A38B-AA538EA00BDF}" dt="2023-05-24T18:27:58.096" v="19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Steven LEVER" userId="145c1310-78e0-4db2-831e-c364d1d3267c" providerId="ADAL" clId="{8E3BBBFC-8262-4324-A38B-AA538EA00BDF}" dt="2023-05-24T18:29:29.109" v="134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Steven LEVER" userId="145c1310-78e0-4db2-831e-c364d1d3267c" providerId="ADAL" clId="{8E3BBBFC-8262-4324-A38B-AA538EA00BDF}" dt="2023-05-24T18:29:29.109" v="134" actId="1036"/>
            <ac:picMkLst>
              <pc:docMk/>
              <pc:sldMasterMk cId="2651415450" sldId="2147483648"/>
              <pc:sldLayoutMk cId="82903360" sldId="2147483650"/>
              <ac:picMk id="4" creationId="{18059A97-F9CF-B39F-0A4C-D759D0B7059C}"/>
            </ac:picMkLst>
          </pc:picChg>
          <pc:picChg chg="del">
            <ac:chgData name="Steven LEVER" userId="145c1310-78e0-4db2-831e-c364d1d3267c" providerId="ADAL" clId="{8E3BBBFC-8262-4324-A38B-AA538EA00BDF}" dt="2023-05-24T18:29:23.129" v="104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Steven LEVER" userId="145c1310-78e0-4db2-831e-c364d1d3267c" providerId="ADAL" clId="{8E3BBBFC-8262-4324-A38B-AA538EA00BDF}" dt="2023-05-24T18:30:02.278" v="173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Steven LEVER" userId="145c1310-78e0-4db2-831e-c364d1d3267c" providerId="ADAL" clId="{8E3BBBFC-8262-4324-A38B-AA538EA00BDF}" dt="2023-05-24T18:30:02.278" v="173" actId="1035"/>
            <ac:picMkLst>
              <pc:docMk/>
              <pc:sldMasterMk cId="2651415450" sldId="2147483648"/>
              <pc:sldLayoutMk cId="3056172196" sldId="2147483662"/>
              <ac:picMk id="5" creationId="{917D65AE-D8B2-9190-8015-BBF9F121C76B}"/>
            </ac:picMkLst>
          </pc:picChg>
          <pc:picChg chg="del">
            <ac:chgData name="Steven LEVER" userId="145c1310-78e0-4db2-831e-c364d1d3267c" providerId="ADAL" clId="{8E3BBBFC-8262-4324-A38B-AA538EA00BDF}" dt="2023-05-24T18:29:56.529" v="138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Steven LEVER" userId="145c1310-78e0-4db2-831e-c364d1d3267c" providerId="ADAL" clId="{8E3BBBFC-8262-4324-A38B-AA538EA00BDF}" dt="2023-05-24T18:28:52.744" v="97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Steven LEVER" userId="145c1310-78e0-4db2-831e-c364d1d3267c" providerId="ADAL" clId="{8E3BBBFC-8262-4324-A38B-AA538EA00BDF}" dt="2023-05-24T18:28:52.744" v="97" actId="1036"/>
            <ac:picMkLst>
              <pc:docMk/>
              <pc:sldMasterMk cId="2651415450" sldId="2147483648"/>
              <pc:sldLayoutMk cId="615880730" sldId="2147483665"/>
              <ac:picMk id="3" creationId="{7C43B87D-4920-E0C4-3E92-1144376578DF}"/>
            </ac:picMkLst>
          </pc:picChg>
          <pc:picChg chg="del">
            <ac:chgData name="Steven LEVER" userId="145c1310-78e0-4db2-831e-c364d1d3267c" providerId="ADAL" clId="{8E3BBBFC-8262-4324-A38B-AA538EA00BDF}" dt="2023-05-24T18:28:45.441" v="62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8C5A883D-E7B0-233D-6389-487816C026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180" y="5957827"/>
            <a:ext cx="2020078" cy="68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7C43B87D-4920-E0C4-3E92-1144376578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478" y="6090943"/>
            <a:ext cx="1221231" cy="41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18059A97-F9CF-B39F-0A4C-D759D0B705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56" y="6346930"/>
            <a:ext cx="1029893" cy="35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917D65AE-D8B2-9190-8015-BBF9F121C7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30319"/>
            <a:ext cx="1029893" cy="35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114550"/>
            <a:ext cx="5054598" cy="3689352"/>
          </a:xfrm>
        </p:spPr>
        <p:txBody>
          <a:bodyPr rtlCol="0"/>
          <a:lstStyle/>
          <a:p>
            <a:pPr rtl="0"/>
            <a:r>
              <a:rPr lang="pl" sz="4200" dirty="0"/>
              <a:t>DEMOKRACJA UE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pl" sz="4200" dirty="0"/>
              <a:t>W AKCJI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pl" sz="2800" b="0" spc="-40" dirty="0"/>
              <a:t>Też masz głos – 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pl" sz="2800" b="0" dirty="0"/>
              <a:t>europejska inicjatywa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pl" sz="2800" b="0" dirty="0"/>
              <a:t>obywatelska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pl" dirty="0"/>
              <a:t>Część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pl" sz="1800" spc="-20" dirty="0"/>
              <a:t>Krótkie wprowadzenie </a:t>
            </a:r>
            <a:r>
              <a:rPr lang="en-GB" sz="1800" spc="-20" dirty="0"/>
              <a:t>do </a:t>
            </a:r>
            <a:r>
              <a:rPr lang="en-GB" sz="1800" spc="-20" dirty="0" err="1"/>
              <a:t>Unii</a:t>
            </a:r>
            <a:r>
              <a:rPr lang="en-GB" sz="1800" spc="-20" dirty="0"/>
              <a:t> </a:t>
            </a:r>
            <a:r>
              <a:rPr lang="en-GB" sz="1800" spc="-20" dirty="0" err="1"/>
              <a:t>Europejskiej</a:t>
            </a:r>
            <a:r>
              <a:rPr lang="en-GB" sz="1800" spc="-20" dirty="0"/>
              <a:t> 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704420"/>
            <a:ext cx="9499600" cy="307021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Zdrowie publiczne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Przemysł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Turystyka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Kształcenie i szkolenie, młodzież i 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Obrona cywilna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p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Współpraca administracyjna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pl" sz="3200"/>
              <a:t>Obszary, w których UE może wspierać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pl"/>
              <a:t>działania</a:t>
            </a:r>
            <a:r>
              <a:rPr lang="pl" sz="3200"/>
              <a:t> krajowe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PL1W">
            <a:hlinkClick r:id="" action="ppaction://media"/>
            <a:extLst>
              <a:ext uri="{FF2B5EF4-FFF2-40B4-BE49-F238E27FC236}">
                <a16:creationId xmlns:a16="http://schemas.microsoft.com/office/drawing/2014/main" id="{671CD3F7-4F9D-D936-701A-CD6DF06B3B9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2993" y="711033"/>
            <a:ext cx="9201127" cy="5184028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Jakie_warto__ci_ma_UE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90E32EA0-71CB-04C0-FE09-C34C9F7D44A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9912"/>
            <a:ext cx="9176080" cy="5161428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pl" sz="3000" dirty="0">
                <a:solidFill>
                  <a:schemeClr val="bg1"/>
                </a:solidFill>
              </a:rPr>
              <a:t>Wartości</a:t>
            </a:r>
            <a:r>
              <a:rPr lang="en-GB" sz="3000" dirty="0">
                <a:solidFill>
                  <a:schemeClr val="bg1"/>
                </a:solidFill>
              </a:rPr>
              <a:t/>
            </a:r>
            <a:br>
              <a:rPr lang="en-GB" sz="3000" dirty="0">
                <a:solidFill>
                  <a:schemeClr val="bg1"/>
                </a:solidFill>
              </a:rPr>
            </a:br>
            <a:r>
              <a:rPr lang="pl" sz="3000" b="0" dirty="0">
                <a:solidFill>
                  <a:schemeClr val="bg1"/>
                </a:solidFill>
              </a:rPr>
              <a:t>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560269"/>
            <a:ext cx="4973670" cy="5796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pl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„Unia opiera się na wartościach poszanowania godności osoby ludzkiej, wolności, demokracji, równości, państwa prawnego, jak również poszanowania praw człowieka, w tym praw osób należących do mniejszości. Wartości te są wspólne państwom członkowskim w społeczeństwie opartym na pluralizmie, niedyskryminacji, tolerancji, sprawiedliwości, solidarności oraz na równości kobiet i mężczyzn”.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pl" sz="1600" dirty="0">
                <a:solidFill>
                  <a:schemeClr val="accent1"/>
                </a:solidFill>
              </a:rPr>
              <a:t>Artykuł 2 traktatu lizbońskiego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pl" sz="1400" b="1" cap="all">
                <a:solidFill>
                  <a:schemeClr val="accent1"/>
                </a:solidFill>
              </a:rPr>
              <a:t>Godność człowieka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pl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312028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400" b="1" cap="all" dirty="0">
                  <a:solidFill>
                    <a:schemeClr val="accent1"/>
                  </a:solidFill>
                </a:rPr>
                <a:t>Demokracja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400" b="1" cap="all">
                  <a:solidFill>
                    <a:schemeClr val="accent1"/>
                  </a:solidFill>
                </a:rPr>
                <a:t>Praworządność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400" b="1" cap="all">
                  <a:solidFill>
                    <a:schemeClr val="accent1"/>
                  </a:solidFill>
                </a:rPr>
                <a:t>Równość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400" b="1" cap="all">
                  <a:solidFill>
                    <a:schemeClr val="accent1"/>
                  </a:solidFill>
                </a:rPr>
                <a:t>Wolność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400" b="1" cap="all">
                  <a:solidFill>
                    <a:schemeClr val="accent1"/>
                  </a:solidFill>
                </a:rPr>
                <a:t>Prawa człowieka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E462AD-4171-7911-414B-9F114770C7FF}"/>
              </a:ext>
            </a:extLst>
          </p:cNvPr>
          <p:cNvGrpSpPr/>
          <p:nvPr/>
        </p:nvGrpSpPr>
        <p:grpSpPr>
          <a:xfrm>
            <a:off x="7241579" y="919390"/>
            <a:ext cx="1010198" cy="1195861"/>
            <a:chOff x="7234194" y="914796"/>
            <a:chExt cx="1010198" cy="1195861"/>
          </a:xfrm>
        </p:grpSpPr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6EE156E-CFF0-C31B-9B08-76308CCDD543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400" b="1" cap="all">
                  <a:solidFill>
                    <a:schemeClr val="accent1"/>
                  </a:solidFill>
                </a:rPr>
                <a:t>Wolność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A39645-180D-C6C8-1DF6-A08097C4A7F4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DAD1769-12F7-17D7-1850-27BEF95FCF3F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D3423AAD-E0E5-F285-66C7-7A9AF7797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pl">
                <a:solidFill>
                  <a:schemeClr val="tx1">
                    <a:lumMod val="75000"/>
                    <a:lumOff val="25000"/>
                  </a:schemeClr>
                </a:solidFill>
              </a:rPr>
              <a:t>Strefa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7"/>
            <a:ext cx="2204165" cy="23107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pl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krajów</a:t>
            </a:r>
            <a:r>
              <a:rPr lang="pl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pl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*Stan na 1 stycznia </a:t>
            </a:r>
            <a:r>
              <a:rPr lang="pl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pl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 r.</a:t>
            </a: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p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Brak granic między członkami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p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Wspólna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polityka wizowa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dla osób spoza strefy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F54560-F085-24FD-8DA0-9E8D1DFBC4F6}"/>
              </a:ext>
            </a:extLst>
          </p:cNvPr>
          <p:cNvSpPr/>
          <p:nvPr/>
        </p:nvSpPr>
        <p:spPr>
          <a:xfrm>
            <a:off x="5313700" y="438150"/>
            <a:ext cx="361950" cy="361950"/>
          </a:xfrm>
          <a:prstGeom prst="rect">
            <a:avLst/>
          </a:prstGeom>
          <a:solidFill>
            <a:schemeClr val="accent1"/>
          </a:solidFill>
          <a:ln w="4497" cap="flat">
            <a:noFill/>
            <a:prstDash val="solid"/>
            <a:miter/>
          </a:ln>
          <a:effectLst>
            <a:outerShdw blurRad="50800" dist="63500" dir="5400000" algn="t" rotWithShape="0">
              <a:schemeClr val="accent1">
                <a:alpha val="32000"/>
              </a:schemeClr>
            </a:outerShdw>
          </a:effectLst>
        </p:spPr>
        <p:txBody>
          <a:bodyPr rtlCol="0" anchor="ctr"/>
          <a:lstStyle/>
          <a:p>
            <a:pPr rtl="0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p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Aktualni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członkowie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strefy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l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Austria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l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Bułgaria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Chorwacja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Czechy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Niemcy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Grecja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Węgry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Włochy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Łotwa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Litwa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Luksemburg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Holandia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Norwegia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Portugalia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Rumunia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5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Słowacja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Słowenia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Hiszpania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Szwecja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p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Szwajcaria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zym_jest_jednolity_rynek_UE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68EE34D8-541E-133C-023B-0EDF5A9DABC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14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pl">
                <a:solidFill>
                  <a:schemeClr val="tx1">
                    <a:lumMod val="75000"/>
                    <a:lumOff val="25000"/>
                  </a:schemeClr>
                </a:solidFill>
              </a:rPr>
              <a:t>Jednolity rynek i unia celna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282114"/>
            <a:ext cx="2300182" cy="142090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Swobodny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przepływ</a:t>
            </a:r>
            <a:r>
              <a:rPr dirty="0">
                <a:solidFill>
                  <a:schemeClr val="bg1"/>
                </a:solidFill>
              </a:rPr>
              <a:t>
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800" b="1" cap="all">
                  <a:solidFill>
                    <a:schemeClr val="accent1"/>
                  </a:solidFill>
                </a:rPr>
                <a:t>Towarów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800" b="1" cap="all">
                  <a:solidFill>
                    <a:schemeClr val="accent1"/>
                  </a:solidFill>
                </a:rPr>
                <a:t>Kapitału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800" b="1" cap="all">
                  <a:solidFill>
                    <a:schemeClr val="accent1"/>
                  </a:solidFill>
                </a:rPr>
                <a:t>Usług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pl" sz="1800" b="1" cap="all">
                  <a:solidFill>
                    <a:schemeClr val="accent1"/>
                  </a:solidFill>
                </a:rPr>
                <a:t>Ludzie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/>
              <a:t>W jakich sprawach UE może stanowić prawo?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7272136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49" y="1779545"/>
            <a:ext cx="2564277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220234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Unia celna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62140"/>
            <a:ext cx="2220234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l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Zasady konkurencji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55497"/>
            <a:ext cx="2220234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l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Polityka monetarna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168731"/>
            <a:ext cx="2220234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Handel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6" y="4872028"/>
            <a:ext cx="2220233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p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Organizmy morskie i zwierzęta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810870" cy="4287605"/>
            <a:chOff x="4538107" y="1852781"/>
            <a:chExt cx="6999842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Jednolity rynek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Zatrudnienie i sprawy socjalne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Rolnictwo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Rybołówstwo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Środowisko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Ochrona konsumentów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Transport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Sieci transeuropejskie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Energia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Prawa podstawowe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173" y="1859280"/>
              <a:ext cx="2363776" cy="75719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 dirty="0">
                  <a:solidFill>
                    <a:schemeClr val="bg1"/>
                  </a:solidFill>
                </a:rPr>
                <a:t>Kwestie</a:t>
              </a:r>
              <a:r>
                <a:rPr lang="en-GB" sz="1400" dirty="0">
                  <a:solidFill>
                    <a:schemeClr val="bg1"/>
                  </a:solidFill>
                </a:rPr>
                <a:t> </a:t>
              </a:r>
              <a:r>
                <a:rPr lang="pl" sz="1400" dirty="0">
                  <a:solidFill>
                    <a:schemeClr val="bg1"/>
                  </a:solidFill>
                </a:rPr>
                <a:t>migracyjne i bytowe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7" y="2811761"/>
              <a:ext cx="2363161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 dirty="0">
                  <a:solidFill>
                    <a:schemeClr val="bg1"/>
                  </a:solidFill>
                </a:rPr>
                <a:t>Zdrowie publiczne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7" y="3532378"/>
              <a:ext cx="2363160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Badania i przestrzeń kosmiczna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363160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pl" sz="1400" spc="-10">
                  <a:solidFill>
                    <a:schemeClr val="bg1"/>
                  </a:solidFill>
                </a:rPr>
                <a:t>Rozwój współpracy i pomoc humanitarna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pl" sz="1400">
                  <a:solidFill>
                    <a:schemeClr val="bg1"/>
                  </a:solidFill>
                </a:rPr>
                <a:t>Sprawiedliwość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610410-8DCF-432B-8766-C45C610EF18A}">
  <ds:schemaRefs>
    <ds:schemaRef ds:uri="ffcdf2b0-1459-4444-989c-847f95dff76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9002174-0238-4efa-9b69-c3e5b563d930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10A46E-0C90-49F4-B3A2-7DB0E337D62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</Words>
  <Application>Microsoft Office PowerPoint</Application>
  <PresentationFormat>Widescreen</PresentationFormat>
  <Paragraphs>112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DEMOKRACJA UE W AKCJI  Też masz głos –  europejska inicjatywa obywatelska</vt:lpstr>
      <vt:lpstr>PowerPoint Presentation</vt:lpstr>
      <vt:lpstr>PowerPoint Presentation</vt:lpstr>
      <vt:lpstr>Wartości UE</vt:lpstr>
      <vt:lpstr>Strefa Schengen</vt:lpstr>
      <vt:lpstr>Aktualni  członkowie  strefy Schengen</vt:lpstr>
      <vt:lpstr>PowerPoint Presentation</vt:lpstr>
      <vt:lpstr>Jednolity rynek i unia celna</vt:lpstr>
      <vt:lpstr>W jakich sprawach UE może stanowić prawo? </vt:lpstr>
      <vt:lpstr>Obszary, w których UE może wspierać  działania krajowe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61</cp:revision>
  <dcterms:created xsi:type="dcterms:W3CDTF">2023-03-30T13:25:28Z</dcterms:created>
  <dcterms:modified xsi:type="dcterms:W3CDTF">2025-07-03T13:29:24Z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