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3834AF-3872-40CD-8003-AACEB895B759}" v="9" dt="2023-06-04T10:21:30.4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LEVER Steven" userId="145c1310-78e0-4db2-831e-c364d1d3267c" providerId="ADAL" clId="{323834AF-3872-40CD-8003-AACEB895B759}"/>
    <pc:docChg chg="custSel modSld modMainMaster">
      <pc:chgData name="LEVER Steven" userId="145c1310-78e0-4db2-831e-c364d1d3267c" providerId="ADAL" clId="{323834AF-3872-40CD-8003-AACEB895B759}" dt="2023-06-04T10:25:00.149" v="258" actId="465"/>
      <pc:docMkLst>
        <pc:docMk/>
      </pc:docMkLst>
      <pc:sldChg chg="modSp mod">
        <pc:chgData name="LEVER Steven" userId="145c1310-78e0-4db2-831e-c364d1d3267c" providerId="ADAL" clId="{323834AF-3872-40CD-8003-AACEB895B759}" dt="2023-06-04T10:14:36.339" v="2"/>
        <pc:sldMkLst>
          <pc:docMk/>
          <pc:sldMk cId="440021409" sldId="256"/>
        </pc:sldMkLst>
        <pc:spChg chg="mod">
          <ac:chgData name="LEVER Steven" userId="145c1310-78e0-4db2-831e-c364d1d3267c" providerId="ADAL" clId="{323834AF-3872-40CD-8003-AACEB895B759}" dt="2023-06-04T10:14:36.339" v="2"/>
          <ac:spMkLst>
            <pc:docMk/>
            <pc:sldMk cId="440021409" sldId="256"/>
            <ac:spMk id="2" creationId="{28AC42AB-2F62-DB78-0623-10761FA5B09F}"/>
          </ac:spMkLst>
        </pc:spChg>
      </pc:sldChg>
      <pc:sldChg chg="addSp delSp modSp mod delAnim modAnim">
        <pc:chgData name="LEVER Steven" userId="145c1310-78e0-4db2-831e-c364d1d3267c" providerId="ADAL" clId="{323834AF-3872-40CD-8003-AACEB895B759}" dt="2023-06-04T10:19:02.999" v="139" actId="14100"/>
        <pc:sldMkLst>
          <pc:docMk/>
          <pc:sldMk cId="1736037601" sldId="258"/>
        </pc:sldMkLst>
        <pc:spChg chg="add del mod">
          <ac:chgData name="LEVER Steven" userId="145c1310-78e0-4db2-831e-c364d1d3267c" providerId="ADAL" clId="{323834AF-3872-40CD-8003-AACEB895B759}" dt="2023-06-04T10:18:55.035" v="136"/>
          <ac:spMkLst>
            <pc:docMk/>
            <pc:sldMk cId="1736037601" sldId="258"/>
            <ac:spMk id="3" creationId="{EA7FB5A0-9DE0-DA4A-5BB3-9DC5FAEE0224}"/>
          </ac:spMkLst>
        </pc:spChg>
        <pc:picChg chg="add mod">
          <ac:chgData name="LEVER Steven" userId="145c1310-78e0-4db2-831e-c364d1d3267c" providerId="ADAL" clId="{323834AF-3872-40CD-8003-AACEB895B759}" dt="2023-06-04T10:19:02.999" v="139" actId="14100"/>
          <ac:picMkLst>
            <pc:docMk/>
            <pc:sldMk cId="1736037601" sldId="258"/>
            <ac:picMk id="4" creationId="{67A88CCB-3173-CCE4-8DC9-C7400B0E9A0F}"/>
          </ac:picMkLst>
        </pc:picChg>
        <pc:picChg chg="del">
          <ac:chgData name="LEVER Steven" userId="145c1310-78e0-4db2-831e-c364d1d3267c" providerId="ADAL" clId="{323834AF-3872-40CD-8003-AACEB895B759}" dt="2023-06-04T10:18:50.639" v="135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delSp modSp mod">
        <pc:chgData name="LEVER Steven" userId="145c1310-78e0-4db2-831e-c364d1d3267c" providerId="ADAL" clId="{323834AF-3872-40CD-8003-AACEB895B759}" dt="2023-06-04T10:20:38.096" v="168" actId="14100"/>
        <pc:sldMkLst>
          <pc:docMk/>
          <pc:sldMk cId="1762961032" sldId="259"/>
        </pc:sldMkLst>
        <pc:spChg chg="mod">
          <ac:chgData name="LEVER Steven" userId="145c1310-78e0-4db2-831e-c364d1d3267c" providerId="ADAL" clId="{323834AF-3872-40CD-8003-AACEB895B759}" dt="2023-06-04T10:20:38.096" v="168" actId="14100"/>
          <ac:spMkLst>
            <pc:docMk/>
            <pc:sldMk cId="1762961032" sldId="259"/>
            <ac:spMk id="2" creationId="{251741CA-62F8-AF8F-39CA-F9C52372C9F6}"/>
          </ac:spMkLst>
        </pc:spChg>
        <pc:spChg chg="mod">
          <ac:chgData name="LEVER Steven" userId="145c1310-78e0-4db2-831e-c364d1d3267c" providerId="ADAL" clId="{323834AF-3872-40CD-8003-AACEB895B759}" dt="2023-06-04T10:20:23.385" v="152" actId="1037"/>
          <ac:spMkLst>
            <pc:docMk/>
            <pc:sldMk cId="1762961032" sldId="259"/>
            <ac:spMk id="11" creationId="{E3D62B85-EDE9-CA26-6700-B78EB1D24A72}"/>
          </ac:spMkLst>
        </pc:spChg>
        <pc:spChg chg="del mod topLvl">
          <ac:chgData name="LEVER Steven" userId="145c1310-78e0-4db2-831e-c364d1d3267c" providerId="ADAL" clId="{323834AF-3872-40CD-8003-AACEB895B759}" dt="2023-06-04T10:20:11.658" v="146" actId="478"/>
          <ac:spMkLst>
            <pc:docMk/>
            <pc:sldMk cId="1762961032" sldId="259"/>
            <ac:spMk id="33" creationId="{46EE156E-CFF0-C31B-9B08-76308CCDD543}"/>
          </ac:spMkLst>
        </pc:spChg>
        <pc:spChg chg="del topLvl">
          <ac:chgData name="LEVER Steven" userId="145c1310-78e0-4db2-831e-c364d1d3267c" providerId="ADAL" clId="{323834AF-3872-40CD-8003-AACEB895B759}" dt="2023-06-04T10:20:15.030" v="147" actId="478"/>
          <ac:spMkLst>
            <pc:docMk/>
            <pc:sldMk cId="1762961032" sldId="259"/>
            <ac:spMk id="142" creationId="{D9F61C42-BA67-6F8F-C077-6F008D03C6B2}"/>
          </ac:spMkLst>
        </pc:spChg>
        <pc:grpChg chg="del">
          <ac:chgData name="LEVER Steven" userId="145c1310-78e0-4db2-831e-c364d1d3267c" providerId="ADAL" clId="{323834AF-3872-40CD-8003-AACEB895B759}" dt="2023-06-04T10:20:11.658" v="146" actId="478"/>
          <ac:grpSpMkLst>
            <pc:docMk/>
            <pc:sldMk cId="1762961032" sldId="259"/>
            <ac:grpSpMk id="32" creationId="{A6E462AD-4171-7911-414B-9F114770C7FF}"/>
          </ac:grpSpMkLst>
        </pc:grpChg>
        <pc:grpChg chg="topLvl">
          <ac:chgData name="LEVER Steven" userId="145c1310-78e0-4db2-831e-c364d1d3267c" providerId="ADAL" clId="{323834AF-3872-40CD-8003-AACEB895B759}" dt="2023-06-04T10:20:11.658" v="146" actId="478"/>
          <ac:grpSpMkLst>
            <pc:docMk/>
            <pc:sldMk cId="1762961032" sldId="259"/>
            <ac:grpSpMk id="52" creationId="{2EA39645-180D-C6C8-1DF6-A08097C4A7F4}"/>
          </ac:grpSpMkLst>
        </pc:grpChg>
        <pc:grpChg chg="del">
          <ac:chgData name="LEVER Steven" userId="145c1310-78e0-4db2-831e-c364d1d3267c" providerId="ADAL" clId="{323834AF-3872-40CD-8003-AACEB895B759}" dt="2023-06-04T10:20:15.030" v="147" actId="478"/>
          <ac:grpSpMkLst>
            <pc:docMk/>
            <pc:sldMk cId="1762961032" sldId="259"/>
            <ac:grpSpMk id="141" creationId="{1E1EE124-FE5A-4FC5-C5F4-6FDEF2225FDA}"/>
          </ac:grpSpMkLst>
        </pc:grpChg>
        <pc:grpChg chg="topLvl">
          <ac:chgData name="LEVER Steven" userId="145c1310-78e0-4db2-831e-c364d1d3267c" providerId="ADAL" clId="{323834AF-3872-40CD-8003-AACEB895B759}" dt="2023-06-04T10:20:15.030" v="147" actId="478"/>
          <ac:grpSpMkLst>
            <pc:docMk/>
            <pc:sldMk cId="1762961032" sldId="259"/>
            <ac:grpSpMk id="143" creationId="{1A77F81C-9A7F-4D18-CC51-E1CFB2803BDB}"/>
          </ac:grpSpMkLst>
        </pc:grpChg>
      </pc:sldChg>
      <pc:sldChg chg="addSp delSp modSp mod delAnim modAnim">
        <pc:chgData name="LEVER Steven" userId="145c1310-78e0-4db2-831e-c364d1d3267c" providerId="ADAL" clId="{323834AF-3872-40CD-8003-AACEB895B759}" dt="2023-06-04T10:19:57.346" v="144" actId="14100"/>
        <pc:sldMkLst>
          <pc:docMk/>
          <pc:sldMk cId="152033157" sldId="266"/>
        </pc:sldMkLst>
        <pc:spChg chg="add del mod">
          <ac:chgData name="LEVER Steven" userId="145c1310-78e0-4db2-831e-c364d1d3267c" providerId="ADAL" clId="{323834AF-3872-40CD-8003-AACEB895B759}" dt="2023-06-04T10:19:46.298" v="141"/>
          <ac:spMkLst>
            <pc:docMk/>
            <pc:sldMk cId="152033157" sldId="266"/>
            <ac:spMk id="10" creationId="{58CBE4FF-316C-13EC-DD75-23E9BB4EF7CF}"/>
          </ac:spMkLst>
        </pc:spChg>
        <pc:picChg chg="del">
          <ac:chgData name="LEVER Steven" userId="145c1310-78e0-4db2-831e-c364d1d3267c" providerId="ADAL" clId="{323834AF-3872-40CD-8003-AACEB895B759}" dt="2023-06-04T10:19:14.521" v="140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323834AF-3872-40CD-8003-AACEB895B759}" dt="2023-06-04T10:19:57.346" v="144" actId="14100"/>
          <ac:picMkLst>
            <pc:docMk/>
            <pc:sldMk cId="152033157" sldId="266"/>
            <ac:picMk id="11" creationId="{FDBF291F-83BB-7A87-20AA-9C58E710FEA8}"/>
          </ac:picMkLst>
        </pc:picChg>
      </pc:sldChg>
      <pc:sldChg chg="delSp modSp mod">
        <pc:chgData name="LEVER Steven" userId="145c1310-78e0-4db2-831e-c364d1d3267c" providerId="ADAL" clId="{323834AF-3872-40CD-8003-AACEB895B759}" dt="2023-06-04T10:20:52.237" v="174" actId="14100"/>
        <pc:sldMkLst>
          <pc:docMk/>
          <pc:sldMk cId="3834923768" sldId="268"/>
        </pc:sldMkLst>
        <pc:spChg chg="mod">
          <ac:chgData name="LEVER Steven" userId="145c1310-78e0-4db2-831e-c364d1d3267c" providerId="ADAL" clId="{323834AF-3872-40CD-8003-AACEB895B759}" dt="2023-06-04T10:20:52.237" v="174" actId="14100"/>
          <ac:spMkLst>
            <pc:docMk/>
            <pc:sldMk cId="3834923768" sldId="268"/>
            <ac:spMk id="3" creationId="{A55F3619-10C5-C386-16C4-5388D0038467}"/>
          </ac:spMkLst>
        </pc:spChg>
        <pc:spChg chg="del">
          <ac:chgData name="LEVER Steven" userId="145c1310-78e0-4db2-831e-c364d1d3267c" providerId="ADAL" clId="{323834AF-3872-40CD-8003-AACEB895B759}" dt="2023-06-04T10:20:47.045" v="169" actId="478"/>
          <ac:spMkLst>
            <pc:docMk/>
            <pc:sldMk cId="3834923768" sldId="268"/>
            <ac:spMk id="6" creationId="{7FF54560-F085-24FD-8DA0-9E8D1DFBC4F6}"/>
          </ac:spMkLst>
        </pc:spChg>
      </pc:sldChg>
      <pc:sldChg chg="addSp delSp modSp mod delAnim modAnim">
        <pc:chgData name="LEVER Steven" userId="145c1310-78e0-4db2-831e-c364d1d3267c" providerId="ADAL" clId="{323834AF-3872-40CD-8003-AACEB895B759}" dt="2023-06-04T10:21:54.947" v="210" actId="14100"/>
        <pc:sldMkLst>
          <pc:docMk/>
          <pc:sldMk cId="1172145110" sldId="269"/>
        </pc:sldMkLst>
        <pc:spChg chg="add del mod">
          <ac:chgData name="LEVER Steven" userId="145c1310-78e0-4db2-831e-c364d1d3267c" providerId="ADAL" clId="{323834AF-3872-40CD-8003-AACEB895B759}" dt="2023-06-04T10:21:30.470" v="178"/>
          <ac:spMkLst>
            <pc:docMk/>
            <pc:sldMk cId="1172145110" sldId="269"/>
            <ac:spMk id="10" creationId="{E5BCA4E1-3EEB-2461-16FA-CC87B6A95F7D}"/>
          </ac:spMkLst>
        </pc:spChg>
        <pc:picChg chg="del">
          <ac:chgData name="LEVER Steven" userId="145c1310-78e0-4db2-831e-c364d1d3267c" providerId="ADAL" clId="{323834AF-3872-40CD-8003-AACEB895B759}" dt="2023-06-04T10:21:05.748" v="177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323834AF-3872-40CD-8003-AACEB895B759}" dt="2023-06-04T10:21:54.947" v="210" actId="14100"/>
          <ac:picMkLst>
            <pc:docMk/>
            <pc:sldMk cId="1172145110" sldId="269"/>
            <ac:picMk id="11" creationId="{2CB5C2C4-9043-C9FF-9FB4-14474057AF2E}"/>
          </ac:picMkLst>
        </pc:picChg>
      </pc:sldChg>
      <pc:sldChg chg="modSp mod">
        <pc:chgData name="LEVER Steven" userId="145c1310-78e0-4db2-831e-c364d1d3267c" providerId="ADAL" clId="{323834AF-3872-40CD-8003-AACEB895B759}" dt="2023-06-04T10:21:00.194" v="176" actId="20577"/>
        <pc:sldMkLst>
          <pc:docMk/>
          <pc:sldMk cId="1062535801" sldId="271"/>
        </pc:sldMkLst>
        <pc:spChg chg="mod">
          <ac:chgData name="LEVER Steven" userId="145c1310-78e0-4db2-831e-c364d1d3267c" providerId="ADAL" clId="{323834AF-3872-40CD-8003-AACEB895B759}" dt="2023-06-04T10:21:00.194" v="176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modSp mod">
        <pc:chgData name="LEVER Steven" userId="145c1310-78e0-4db2-831e-c364d1d3267c" providerId="ADAL" clId="{323834AF-3872-40CD-8003-AACEB895B759}" dt="2023-06-04T10:22:32.421" v="214" actId="1076"/>
        <pc:sldMkLst>
          <pc:docMk/>
          <pc:sldMk cId="3868851464" sldId="272"/>
        </pc:sldMkLst>
        <pc:spChg chg="mod">
          <ac:chgData name="LEVER Steven" userId="145c1310-78e0-4db2-831e-c364d1d3267c" providerId="ADAL" clId="{323834AF-3872-40CD-8003-AACEB895B759}" dt="2023-06-04T10:22:08.398" v="211" actId="207"/>
          <ac:spMkLst>
            <pc:docMk/>
            <pc:sldMk cId="3868851464" sldId="272"/>
            <ac:spMk id="3" creationId="{0A923879-56CF-B692-7DBC-F2B90DF53401}"/>
          </ac:spMkLst>
        </pc:spChg>
        <pc:spChg chg="mod">
          <ac:chgData name="LEVER Steven" userId="145c1310-78e0-4db2-831e-c364d1d3267c" providerId="ADAL" clId="{323834AF-3872-40CD-8003-AACEB895B759}" dt="2023-06-04T10:22:32.421" v="214" actId="1076"/>
          <ac:spMkLst>
            <pc:docMk/>
            <pc:sldMk cId="3868851464" sldId="272"/>
            <ac:spMk id="4" creationId="{EE6FB89E-0613-4FD9-CD27-0CB8E55B095F}"/>
          </ac:spMkLst>
        </pc:spChg>
        <pc:grpChg chg="mod">
          <ac:chgData name="LEVER Steven" userId="145c1310-78e0-4db2-831e-c364d1d3267c" providerId="ADAL" clId="{323834AF-3872-40CD-8003-AACEB895B759}" dt="2023-06-04T10:22:19.016" v="212" actId="14100"/>
          <ac:grpSpMkLst>
            <pc:docMk/>
            <pc:sldMk cId="3868851464" sldId="272"/>
            <ac:grpSpMk id="178" creationId="{9D6AC0C0-04C3-8145-0510-C92490B10D8D}"/>
          </ac:grpSpMkLst>
        </pc:grpChg>
      </pc:sldChg>
      <pc:sldChg chg="modSp mod">
        <pc:chgData name="LEVER Steven" userId="145c1310-78e0-4db2-831e-c364d1d3267c" providerId="ADAL" clId="{323834AF-3872-40CD-8003-AACEB895B759}" dt="2023-06-04T10:24:15.735" v="248" actId="465"/>
        <pc:sldMkLst>
          <pc:docMk/>
          <pc:sldMk cId="1532651043" sldId="273"/>
        </pc:sldMkLst>
        <pc:spChg chg="mod">
          <ac:chgData name="LEVER Steven" userId="145c1310-78e0-4db2-831e-c364d1d3267c" providerId="ADAL" clId="{323834AF-3872-40CD-8003-AACEB895B759}" dt="2023-06-04T10:23:11.530" v="220" actId="465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LEVER Steven" userId="145c1310-78e0-4db2-831e-c364d1d3267c" providerId="ADAL" clId="{323834AF-3872-40CD-8003-AACEB895B759}" dt="2023-06-04T10:23:11.530" v="220" actId="465"/>
          <ac:spMkLst>
            <pc:docMk/>
            <pc:sldMk cId="1532651043" sldId="273"/>
            <ac:spMk id="4" creationId="{7C377D7E-543F-A870-A06B-07A23CD13ECF}"/>
          </ac:spMkLst>
        </pc:spChg>
        <pc:spChg chg="mod">
          <ac:chgData name="LEVER Steven" userId="145c1310-78e0-4db2-831e-c364d1d3267c" providerId="ADAL" clId="{323834AF-3872-40CD-8003-AACEB895B759}" dt="2023-06-04T10:23:11.530" v="220" actId="465"/>
          <ac:spMkLst>
            <pc:docMk/>
            <pc:sldMk cId="1532651043" sldId="273"/>
            <ac:spMk id="5" creationId="{AF06E00C-E8C4-8269-ED27-AFE1A730BD1C}"/>
          </ac:spMkLst>
        </pc:spChg>
        <pc:spChg chg="mod">
          <ac:chgData name="LEVER Steven" userId="145c1310-78e0-4db2-831e-c364d1d3267c" providerId="ADAL" clId="{323834AF-3872-40CD-8003-AACEB895B759}" dt="2023-06-04T10:22:58.601" v="219" actId="14100"/>
          <ac:spMkLst>
            <pc:docMk/>
            <pc:sldMk cId="1532651043" sldId="273"/>
            <ac:spMk id="6" creationId="{1924A328-3A62-4970-BC0F-139A7D39D48F}"/>
          </ac:spMkLst>
        </pc:spChg>
        <pc:spChg chg="mod">
          <ac:chgData name="LEVER Steven" userId="145c1310-78e0-4db2-831e-c364d1d3267c" providerId="ADAL" clId="{323834AF-3872-40CD-8003-AACEB895B759}" dt="2023-06-04T10:23:38.654" v="235" actId="14100"/>
          <ac:spMkLst>
            <pc:docMk/>
            <pc:sldMk cId="1532651043" sldId="273"/>
            <ac:spMk id="18" creationId="{58FC5B81-A198-3F25-2FBA-ACF66CD595F2}"/>
          </ac:spMkLst>
        </pc:spChg>
        <pc:spChg chg="mod">
          <ac:chgData name="LEVER Steven" userId="145c1310-78e0-4db2-831e-c364d1d3267c" providerId="ADAL" clId="{323834AF-3872-40CD-8003-AACEB895B759}" dt="2023-06-04T10:24:15.735" v="248" actId="465"/>
          <ac:spMkLst>
            <pc:docMk/>
            <pc:sldMk cId="1532651043" sldId="273"/>
            <ac:spMk id="19" creationId="{0B4D215E-D6E7-D6FF-DD89-0C430DFA18D3}"/>
          </ac:spMkLst>
        </pc:spChg>
        <pc:spChg chg="mod">
          <ac:chgData name="LEVER Steven" userId="145c1310-78e0-4db2-831e-c364d1d3267c" providerId="ADAL" clId="{323834AF-3872-40CD-8003-AACEB895B759}" dt="2023-06-04T10:22:50.887" v="216" actId="14100"/>
          <ac:spMkLst>
            <pc:docMk/>
            <pc:sldMk cId="1532651043" sldId="273"/>
            <ac:spMk id="22" creationId="{A6C9B6AF-0B90-4B16-DB7C-1939D2210BE4}"/>
          </ac:spMkLst>
        </pc:spChg>
        <pc:spChg chg="mod">
          <ac:chgData name="LEVER Steven" userId="145c1310-78e0-4db2-831e-c364d1d3267c" providerId="ADAL" clId="{323834AF-3872-40CD-8003-AACEB895B759}" dt="2023-06-04T10:24:15.735" v="248" actId="465"/>
          <ac:spMkLst>
            <pc:docMk/>
            <pc:sldMk cId="1532651043" sldId="273"/>
            <ac:spMk id="23" creationId="{3C8B439C-CB0E-40B0-346E-B4D930284831}"/>
          </ac:spMkLst>
        </pc:spChg>
        <pc:spChg chg="mod">
          <ac:chgData name="LEVER Steven" userId="145c1310-78e0-4db2-831e-c364d1d3267c" providerId="ADAL" clId="{323834AF-3872-40CD-8003-AACEB895B759}" dt="2023-06-04T10:24:08.803" v="247" actId="14100"/>
          <ac:spMkLst>
            <pc:docMk/>
            <pc:sldMk cId="1532651043" sldId="273"/>
            <ac:spMk id="24" creationId="{613BE369-3F7E-85FE-8D36-AB110A7432DF}"/>
          </ac:spMkLst>
        </pc:spChg>
        <pc:spChg chg="mod">
          <ac:chgData name="LEVER Steven" userId="145c1310-78e0-4db2-831e-c364d1d3267c" providerId="ADAL" clId="{323834AF-3872-40CD-8003-AACEB895B759}" dt="2023-06-04T10:23:20.249" v="226" actId="14100"/>
          <ac:spMkLst>
            <pc:docMk/>
            <pc:sldMk cId="1532651043" sldId="273"/>
            <ac:spMk id="88" creationId="{98CC06C5-CB23-C025-EBDF-C454B873A514}"/>
          </ac:spMkLst>
        </pc:spChg>
        <pc:grpChg chg="mod">
          <ac:chgData name="LEVER Steven" userId="145c1310-78e0-4db2-831e-c364d1d3267c" providerId="ADAL" clId="{323834AF-3872-40CD-8003-AACEB895B759}" dt="2023-06-04T10:23:24.218" v="230" actId="1038"/>
          <ac:grpSpMkLst>
            <pc:docMk/>
            <pc:sldMk cId="1532651043" sldId="273"/>
            <ac:grpSpMk id="80" creationId="{B260DCF7-0F1E-45C1-1545-2558F6BDB1E0}"/>
          </ac:grpSpMkLst>
        </pc:grpChg>
      </pc:sldChg>
      <pc:sldChg chg="modSp mod">
        <pc:chgData name="LEVER Steven" userId="145c1310-78e0-4db2-831e-c364d1d3267c" providerId="ADAL" clId="{323834AF-3872-40CD-8003-AACEB895B759}" dt="2023-06-04T10:25:00.149" v="258" actId="465"/>
        <pc:sldMkLst>
          <pc:docMk/>
          <pc:sldMk cId="3241230454" sldId="274"/>
        </pc:sldMkLst>
        <pc:spChg chg="mod">
          <ac:chgData name="LEVER Steven" userId="145c1310-78e0-4db2-831e-c364d1d3267c" providerId="ADAL" clId="{323834AF-3872-40CD-8003-AACEB895B759}" dt="2023-06-04T10:24:52.164" v="257" actId="465"/>
          <ac:spMkLst>
            <pc:docMk/>
            <pc:sldMk cId="3241230454" sldId="274"/>
            <ac:spMk id="7" creationId="{D2C02F63-12D2-05AC-4853-E0136CC27952}"/>
          </ac:spMkLst>
        </pc:spChg>
        <pc:spChg chg="mod">
          <ac:chgData name="LEVER Steven" userId="145c1310-78e0-4db2-831e-c364d1d3267c" providerId="ADAL" clId="{323834AF-3872-40CD-8003-AACEB895B759}" dt="2023-06-04T10:24:52.164" v="257" actId="465"/>
          <ac:spMkLst>
            <pc:docMk/>
            <pc:sldMk cId="3241230454" sldId="274"/>
            <ac:spMk id="8" creationId="{9FC647AB-AA58-AB86-3A2E-2621CDD0ECAD}"/>
          </ac:spMkLst>
        </pc:spChg>
        <pc:spChg chg="mod">
          <ac:chgData name="LEVER Steven" userId="145c1310-78e0-4db2-831e-c364d1d3267c" providerId="ADAL" clId="{323834AF-3872-40CD-8003-AACEB895B759}" dt="2023-06-04T10:24:32.718" v="249" actId="1076"/>
          <ac:spMkLst>
            <pc:docMk/>
            <pc:sldMk cId="3241230454" sldId="274"/>
            <ac:spMk id="9" creationId="{8C118793-C2FB-8E27-E4F8-3186BA861DC8}"/>
          </ac:spMkLst>
        </pc:spChg>
        <pc:spChg chg="mod">
          <ac:chgData name="LEVER Steven" userId="145c1310-78e0-4db2-831e-c364d1d3267c" providerId="ADAL" clId="{323834AF-3872-40CD-8003-AACEB895B759}" dt="2023-06-04T10:24:43.975" v="256" actId="14100"/>
          <ac:spMkLst>
            <pc:docMk/>
            <pc:sldMk cId="3241230454" sldId="274"/>
            <ac:spMk id="10" creationId="{BA174093-3D6D-051D-7312-B2465AAF1BAD}"/>
          </ac:spMkLst>
        </pc:spChg>
        <pc:spChg chg="mod">
          <ac:chgData name="LEVER Steven" userId="145c1310-78e0-4db2-831e-c364d1d3267c" providerId="ADAL" clId="{323834AF-3872-40CD-8003-AACEB895B759}" dt="2023-06-04T10:25:00.149" v="258" actId="465"/>
          <ac:spMkLst>
            <pc:docMk/>
            <pc:sldMk cId="3241230454" sldId="274"/>
            <ac:spMk id="12" creationId="{0AE50CDD-A292-33F8-0BE3-F5BB93A63546}"/>
          </ac:spMkLst>
        </pc:spChg>
      </pc:sldChg>
      <pc:sldMasterChg chg="modSldLayout">
        <pc:chgData name="LEVER Steven" userId="145c1310-78e0-4db2-831e-c364d1d3267c" providerId="ADAL" clId="{323834AF-3872-40CD-8003-AACEB895B759}" dt="2023-06-04T10:16:54.081" v="134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323834AF-3872-40CD-8003-AACEB895B759}" dt="2023-06-04T10:15:41.251" v="51" actId="1036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323834AF-3872-40CD-8003-AACEB895B759}" dt="2023-06-04T10:15:41.251" v="51" actId="1036"/>
            <ac:picMkLst>
              <pc:docMk/>
              <pc:sldMasterMk cId="2651415450" sldId="2147483648"/>
              <pc:sldLayoutMk cId="3594087079" sldId="2147483649"/>
              <ac:picMk id="6" creationId="{87783A0F-3285-44B5-B51C-7717576DDAB9}"/>
            </ac:picMkLst>
          </pc:picChg>
          <pc:picChg chg="del">
            <ac:chgData name="LEVER Steven" userId="145c1310-78e0-4db2-831e-c364d1d3267c" providerId="ADAL" clId="{323834AF-3872-40CD-8003-AACEB895B759}" dt="2023-06-04T10:15:36.141" v="8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323834AF-3872-40CD-8003-AACEB895B759}" dt="2023-06-04T10:16:43.974" v="132" actId="1036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323834AF-3872-40CD-8003-AACEB895B759}" dt="2023-06-04T10:16:43.974" v="132" actId="1036"/>
            <ac:picMkLst>
              <pc:docMk/>
              <pc:sldMasterMk cId="2651415450" sldId="2147483648"/>
              <pc:sldLayoutMk cId="82903360" sldId="2147483650"/>
              <ac:picMk id="4" creationId="{2D775D80-6F67-50AE-ECBD-B5E3917FF5DE}"/>
            </ac:picMkLst>
          </pc:picChg>
          <pc:picChg chg="del">
            <ac:chgData name="LEVER Steven" userId="145c1310-78e0-4db2-831e-c364d1d3267c" providerId="ADAL" clId="{323834AF-3872-40CD-8003-AACEB895B759}" dt="2023-06-04T10:16:40.382" v="116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323834AF-3872-40CD-8003-AACEB895B759}" dt="2023-06-04T10:16:54.081" v="134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LEVER Steven" userId="145c1310-78e0-4db2-831e-c364d1d3267c" providerId="ADAL" clId="{323834AF-3872-40CD-8003-AACEB895B759}" dt="2023-06-04T10:16:54.081" v="134"/>
            <ac:picMkLst>
              <pc:docMk/>
              <pc:sldMasterMk cId="2651415450" sldId="2147483648"/>
              <pc:sldLayoutMk cId="3056172196" sldId="2147483662"/>
              <ac:picMk id="5" creationId="{6AEF78F5-6FEE-5428-AE3F-D44DDFECEAF0}"/>
            </ac:picMkLst>
          </pc:picChg>
          <pc:picChg chg="del">
            <ac:chgData name="LEVER Steven" userId="145c1310-78e0-4db2-831e-c364d1d3267c" providerId="ADAL" clId="{323834AF-3872-40CD-8003-AACEB895B759}" dt="2023-06-04T10:16:52.933" v="133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323834AF-3872-40CD-8003-AACEB895B759}" dt="2023-06-04T10:16:14.388" v="112" actId="1035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LEVER Steven" userId="145c1310-78e0-4db2-831e-c364d1d3267c" providerId="ADAL" clId="{323834AF-3872-40CD-8003-AACEB895B759}" dt="2023-06-04T10:16:14.388" v="112" actId="1035"/>
            <ac:picMkLst>
              <pc:docMk/>
              <pc:sldMasterMk cId="2651415450" sldId="2147483648"/>
              <pc:sldLayoutMk cId="615880730" sldId="2147483665"/>
              <ac:picMk id="3" creationId="{CFEC3575-5BB6-2164-8BF1-48F4E09E5EED}"/>
            </ac:picMkLst>
          </pc:picChg>
          <pc:picChg chg="del">
            <ac:chgData name="LEVER Steven" userId="145c1310-78e0-4db2-831e-c364d1d3267c" providerId="ADAL" clId="{323834AF-3872-40CD-8003-AACEB895B759}" dt="2023-06-04T10:16:06.431" v="75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"/>
              <a:t>Click to edit Master text styles</a:t>
            </a:r>
          </a:p>
          <a:p>
            <a:pPr lvl="1" rtl="0"/>
            <a:r>
              <a:rPr lang="pt"/>
              <a:t>Second level</a:t>
            </a:r>
          </a:p>
          <a:p>
            <a:pPr lvl="2" rtl="0"/>
            <a:r>
              <a:rPr lang="pt"/>
              <a:t>Third level</a:t>
            </a:r>
          </a:p>
          <a:p>
            <a:pPr lvl="3" rtl="0"/>
            <a:r>
              <a:rPr lang="pt"/>
              <a:t>Fourth level</a:t>
            </a:r>
          </a:p>
          <a:p>
            <a:pPr lvl="4" rtl="0"/>
            <a:r>
              <a:rPr lang="pt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7113DED-87A6-47AA-80FE-94F01BCE1E2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645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blue rectangular sign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87783A0F-3285-44B5-B51C-7717576DDA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783" y="6002597"/>
            <a:ext cx="1784040" cy="60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blue rectangular sign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CFEC3575-5BB6-2164-8BF1-48F4E09E5EE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399" y="6085855"/>
            <a:ext cx="1250423" cy="42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"/>
              <a:t>Click to edit Master text styles</a:t>
            </a:r>
          </a:p>
          <a:p>
            <a:pPr lvl="1" rtl="0"/>
            <a:r>
              <a:rPr lang="pt"/>
              <a:t>Second level</a:t>
            </a:r>
          </a:p>
          <a:p>
            <a:pPr lvl="2" rtl="0"/>
            <a:r>
              <a:rPr lang="pt"/>
              <a:t>Third level</a:t>
            </a:r>
          </a:p>
          <a:p>
            <a:pPr lvl="3" rtl="0"/>
            <a:r>
              <a:rPr lang="pt"/>
              <a:t>Fourth level</a:t>
            </a:r>
          </a:p>
          <a:p>
            <a:pPr lvl="4" rtl="0"/>
            <a:r>
              <a:rPr lang="pt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blue rectangular sign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2D775D80-6F67-50AE-ECBD-B5E3917FF5D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413" y="6328757"/>
            <a:ext cx="1000806" cy="34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"/>
              <a:t>Click to edit Master text styles</a:t>
            </a:r>
          </a:p>
          <a:p>
            <a:pPr lvl="1" rtl="0"/>
            <a:r>
              <a:rPr lang="pt"/>
              <a:t>Second level</a:t>
            </a:r>
          </a:p>
          <a:p>
            <a:pPr lvl="2" rtl="0"/>
            <a:r>
              <a:rPr lang="pt"/>
              <a:t>Third level</a:t>
            </a:r>
          </a:p>
          <a:p>
            <a:pPr lvl="3" rtl="0"/>
            <a:r>
              <a:rPr lang="pt"/>
              <a:t>Fourth level</a:t>
            </a:r>
          </a:p>
          <a:p>
            <a:pPr lvl="4" rtl="0"/>
            <a:r>
              <a:rPr lang="pt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 descr="A blue rectangular sign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6AEF78F5-6FEE-5428-AE3F-D44DDFECEAF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413" y="6328757"/>
            <a:ext cx="1000806" cy="34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pt"/>
              <a:t>Click to edit Master text styles</a:t>
            </a:r>
          </a:p>
          <a:p>
            <a:pPr lvl="1" rtl="0"/>
            <a:r>
              <a:rPr lang="pt"/>
              <a:t>Second level</a:t>
            </a:r>
          </a:p>
          <a:p>
            <a:pPr lvl="2" rtl="0"/>
            <a:r>
              <a:rPr lang="pt"/>
              <a:t>Third level</a:t>
            </a:r>
          </a:p>
          <a:p>
            <a:pPr lvl="3" rtl="0"/>
            <a:r>
              <a:rPr lang="pt"/>
              <a:t>Fourth level</a:t>
            </a:r>
          </a:p>
          <a:p>
            <a:pPr lvl="4" rtl="0"/>
            <a:r>
              <a:rPr lang="p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2114550"/>
            <a:ext cx="5054598" cy="3689352"/>
          </a:xfrm>
        </p:spPr>
        <p:txBody>
          <a:bodyPr rtlCol="0"/>
          <a:lstStyle/>
          <a:p>
            <a:pPr rtl="0"/>
            <a:r>
              <a:rPr lang="pt-BR" sz="4200" dirty="0"/>
              <a:t>A DEMOCRACIA EM AÇÃO NA UE</a:t>
            </a:r>
            <a:r>
              <a:rPr lang="en-US" sz="2800" b="0" dirty="0"/>
              <a:t/>
            </a:r>
            <a:br>
              <a:rPr lang="en-US" sz="2800" b="0" dirty="0"/>
            </a:br>
            <a:r>
              <a:rPr lang="pt-BR" sz="2800" b="0" spc="-40" dirty="0"/>
              <a:t>Dê a sua opinião com a Iniciativa de Cidadania Europeia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1054098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pt"/>
              <a:t>Unidade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pt"/>
              <a:t>Uma</a:t>
            </a:r>
            <a:r>
              <a:rPr lang="pt" sz="1800" spc="-20"/>
              <a:t> breve introdução à União Europeia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PT1W">
            <a:hlinkClick r:id="" action="ppaction://media"/>
            <a:extLst>
              <a:ext uri="{FF2B5EF4-FFF2-40B4-BE49-F238E27FC236}">
                <a16:creationId xmlns:a16="http://schemas.microsoft.com/office/drawing/2014/main" id="{67A88CCB-3173-CCE4-8DC9-C7400B0E9A0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708374"/>
            <a:ext cx="9186019" cy="5175515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Quais_s__o_os_valores_da_UE__(Small_Custom_480_)">
            <a:hlinkClick r:id="" action="ppaction://media"/>
            <a:extLst>
              <a:ext uri="{FF2B5EF4-FFF2-40B4-BE49-F238E27FC236}">
                <a16:creationId xmlns:a16="http://schemas.microsoft.com/office/drawing/2014/main" id="{FDBF291F-83BB-7A87-20AA-9C58E710FEA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42826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pt">
                <a:solidFill>
                  <a:schemeClr val="bg1"/>
                </a:solidFill>
              </a:rPr>
              <a:t>Valores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pt" b="0">
                <a:solidFill>
                  <a:schemeClr val="bg1"/>
                </a:solidFill>
              </a:rPr>
              <a:t>da UE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49"/>
            <a:ext cx="4973670" cy="5904000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pt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«A União funda-se nos valores do respeito pela dignidade humana, da liberdade, da democracia, da igualdade, do Estado de Direito e do respeito pelos direitos do humanos, incluindo os direitos das pessoas pertencentes a minorias. Estes valores são comuns aos Estados-Membros, numa sociedade caracterizada pelo pluralismo, a não discriminação, a tolerância, a justiça, a solidariedade e a igualdade entre homens e mulheres.»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pt" sz="1600" dirty="0">
                <a:solidFill>
                  <a:schemeClr val="accent1"/>
                </a:solidFill>
              </a:rPr>
              <a:t>Artigo 2.º do Tratado de Lisboa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pt" sz="1400" b="1" cap="all">
                <a:solidFill>
                  <a:schemeClr val="accent1"/>
                </a:solidFill>
              </a:rPr>
              <a:t>Dignidade humana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pt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503790" y="2688947"/>
            <a:ext cx="1206763" cy="1325669"/>
            <a:chOff x="10216908" y="2735902"/>
            <a:chExt cx="1206763" cy="1325669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216908" y="3869409"/>
              <a:ext cx="1206763" cy="19216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t" sz="1400" b="1" cap="all" dirty="0">
                  <a:solidFill>
                    <a:schemeClr val="accent1"/>
                  </a:solidFill>
                </a:rPr>
                <a:t>Democracia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t" sz="1400" b="1" cap="all">
                  <a:solidFill>
                    <a:schemeClr val="accent1"/>
                  </a:solidFill>
                </a:rPr>
                <a:t>Estado de Direito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t" sz="1400" b="1" cap="all">
                  <a:solidFill>
                    <a:schemeClr val="accent1"/>
                  </a:solidFill>
                </a:rPr>
                <a:t>Igualdade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t" sz="1400" b="1" cap="all">
                  <a:solidFill>
                    <a:schemeClr val="accent1"/>
                  </a:solidFill>
                </a:rPr>
                <a:t>Liberdade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t" sz="1400" b="1" cap="all">
                  <a:solidFill>
                    <a:schemeClr val="accent1"/>
                  </a:solidFill>
                </a:rPr>
                <a:t>Direitos humanos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EA39645-180D-C6C8-1DF6-A08097C4A7F4}"/>
              </a:ext>
            </a:extLst>
          </p:cNvPr>
          <p:cNvGrpSpPr/>
          <p:nvPr/>
        </p:nvGrpSpPr>
        <p:grpSpPr>
          <a:xfrm>
            <a:off x="7274187" y="919390"/>
            <a:ext cx="939041" cy="908946"/>
            <a:chOff x="8251791" y="2424804"/>
            <a:chExt cx="939041" cy="9089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DAD1769-12F7-17D7-1850-27BEF95FCF3F}"/>
                </a:ext>
              </a:extLst>
            </p:cNvPr>
            <p:cNvSpPr/>
            <p:nvPr/>
          </p:nvSpPr>
          <p:spPr>
            <a:xfrm>
              <a:off x="8281886" y="2424804"/>
              <a:ext cx="908946" cy="90894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D3423AAD-E0E5-F285-66C7-7A9AF7797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51791" y="2485573"/>
              <a:ext cx="832904" cy="726292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A77F81C-9A7F-4D18-CC51-E1CFB2803BDB}"/>
              </a:ext>
            </a:extLst>
          </p:cNvPr>
          <p:cNvGrpSpPr/>
          <p:nvPr/>
        </p:nvGrpSpPr>
        <p:grpSpPr>
          <a:xfrm>
            <a:off x="9758273" y="4600105"/>
            <a:ext cx="908946" cy="966112"/>
            <a:chOff x="9867605" y="4548862"/>
            <a:chExt cx="908946" cy="966112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D25D86-CC7E-F06A-EF3A-8D053D81503B}"/>
                </a:ext>
              </a:extLst>
            </p:cNvPr>
            <p:cNvSpPr/>
            <p:nvPr/>
          </p:nvSpPr>
          <p:spPr>
            <a:xfrm>
              <a:off x="9867605" y="4606028"/>
              <a:ext cx="908946" cy="90894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145" name="Graphic 144">
              <a:extLst>
                <a:ext uri="{FF2B5EF4-FFF2-40B4-BE49-F238E27FC236}">
                  <a16:creationId xmlns:a16="http://schemas.microsoft.com/office/drawing/2014/main" id="{BB821641-D9B5-7FA8-848C-F47966707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6578" y="4548862"/>
              <a:ext cx="891000" cy="80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pt">
                <a:solidFill>
                  <a:schemeClr val="tx1">
                    <a:lumMod val="75000"/>
                    <a:lumOff val="25000"/>
                  </a:schemeClr>
                </a:solidFill>
              </a:rPr>
              <a:t>O Espaço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37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pt" sz="4000" b="1" dirty="0" smtClean="0">
                <a:solidFill>
                  <a:schemeClr val="accent1"/>
                </a:solidFill>
              </a:rPr>
              <a:t>29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países</a:t>
            </a:r>
            <a:r>
              <a:rPr lang="pt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pt" sz="1200" i="1">
                <a:solidFill>
                  <a:schemeClr val="tx1">
                    <a:lumMod val="75000"/>
                    <a:lumOff val="25000"/>
                  </a:schemeClr>
                </a:solidFill>
              </a:rPr>
              <a:t>*A partir de 1 de janeiro de </a:t>
            </a:r>
            <a:r>
              <a:rPr lang="pt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2025</a:t>
            </a:r>
            <a:endParaRPr lang="pt" sz="1200" i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pt" sz="2400">
                <a:solidFill>
                  <a:schemeClr val="tx1">
                    <a:lumMod val="75000"/>
                    <a:lumOff val="25000"/>
                  </a:schemeClr>
                </a:solidFill>
              </a:rPr>
              <a:t>Sem fronteiras entre Estados-Membros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pt" sz="2400">
                <a:solidFill>
                  <a:schemeClr val="tx1">
                    <a:lumMod val="75000"/>
                    <a:lumOff val="25000"/>
                  </a:schemeClr>
                </a:solidFill>
              </a:rPr>
              <a:t>Políticas de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" sz="2400">
                <a:solidFill>
                  <a:schemeClr val="tx1">
                    <a:lumMod val="75000"/>
                    <a:lumOff val="25000"/>
                  </a:schemeClr>
                </a:solidFill>
              </a:rPr>
              <a:t>vistos para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" sz="2400">
                <a:solidFill>
                  <a:schemeClr val="tx1">
                    <a:lumMod val="75000"/>
                    <a:lumOff val="25000"/>
                  </a:schemeClr>
                </a:solidFill>
              </a:rPr>
              <a:t>visitantes externos</a:t>
            </a: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pt" sz="2800">
                <a:solidFill>
                  <a:schemeClr val="tx1">
                    <a:lumMod val="75000"/>
                    <a:lumOff val="25000"/>
                  </a:schemeClr>
                </a:solidFill>
              </a:rPr>
              <a:t>Atuais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" sz="2800">
                <a:solidFill>
                  <a:schemeClr val="tx1">
                    <a:lumMod val="75000"/>
                    <a:lumOff val="25000"/>
                  </a:schemeClr>
                </a:solidFill>
              </a:rPr>
              <a:t>membros do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t" sz="2800">
                <a:solidFill>
                  <a:schemeClr val="tx1">
                    <a:lumMod val="75000"/>
                    <a:lumOff val="25000"/>
                  </a:schemeClr>
                </a:solidFill>
              </a:rPr>
              <a:t>Espaço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189792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t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Áustria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t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Bélgica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err="1" smtClean="0"/>
              <a:t>Bulgária</a:t>
            </a:r>
            <a:endParaRPr lang="pt" sz="1600" b="1" dirty="0" smtClean="0"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Croácia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Chéquia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Dinamarca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Estónia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Finlândia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França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t" sz="1600" b="1" dirty="0">
                <a:cs typeface="Arial"/>
              </a:rPr>
              <a:t>1</a:t>
            </a: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0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Alemanha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11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Grécia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12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Hungria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13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Islândia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14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Itália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15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Letónia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16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Listenstaine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17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Lituânia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18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Luxemburgo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19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Países Baixos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21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Noruega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22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Polónia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23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Portugal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24	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Roménia</a:t>
            </a:r>
            <a:endParaRPr lang="pt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25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Eslováquia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26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Eslovénia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27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Espanha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28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Suécia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29</a:t>
            </a: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Suíça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28614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57742" y="1498355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12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11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5" y="4359520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56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598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5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8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9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0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1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2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3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4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6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7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8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9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0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1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2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3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4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5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8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9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0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1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O_que____o_mercado___nico_da_UE__(Small_Custom_480_)">
            <a:hlinkClick r:id="" action="ppaction://media"/>
            <a:extLst>
              <a:ext uri="{FF2B5EF4-FFF2-40B4-BE49-F238E27FC236}">
                <a16:creationId xmlns:a16="http://schemas.microsoft.com/office/drawing/2014/main" id="{2CB5C2C4-9043-C9FF-9FB4-14474057AF2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39" y="717671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pt">
                <a:solidFill>
                  <a:schemeClr val="tx1">
                    <a:lumMod val="75000"/>
                    <a:lumOff val="25000"/>
                  </a:schemeClr>
                </a:solidFill>
              </a:rPr>
              <a:t>O mercado único e a união aduaneira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093273"/>
            <a:ext cx="2300182" cy="129266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>
                <a:solidFill>
                  <a:schemeClr val="bg1"/>
                </a:solidFill>
              </a:rPr>
              <a:t>Livre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circulação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lang="pt" b="1" i="1" dirty="0">
                <a:solidFill>
                  <a:schemeClr val="bg1"/>
                </a:solidFill>
              </a:rPr>
              <a:t>de: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276398" y="1618688"/>
            <a:ext cx="1725169" cy="1632605"/>
            <a:chOff x="3842252" y="1772982"/>
            <a:chExt cx="1642565" cy="1556195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842252" y="3091546"/>
              <a:ext cx="1642565" cy="23763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t" sz="1800" b="1" cap="all" dirty="0">
                  <a:solidFill>
                    <a:schemeClr val="accent1"/>
                  </a:solidFill>
                </a:rPr>
                <a:t>Mercadorias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t" sz="1800" b="1" cap="all">
                  <a:solidFill>
                    <a:schemeClr val="accent1"/>
                  </a:solidFill>
                </a:rPr>
                <a:t>Capitais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t" sz="1800" b="1" cap="all">
                  <a:solidFill>
                    <a:schemeClr val="accent1"/>
                  </a:solidFill>
                </a:rPr>
                <a:t>Serviços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t" sz="1800" b="1" cap="all">
                  <a:solidFill>
                    <a:schemeClr val="accent1"/>
                  </a:solidFill>
                </a:rPr>
                <a:t>Pessoas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pt"/>
              <a:t>Quais os tópicos sobre os quais a UE pode legislar?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85780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664000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294316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t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União aduaneira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6" y="2698802"/>
            <a:ext cx="2294317" cy="7389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t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Regras em matéria de concorrência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592111"/>
            <a:ext cx="2294316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t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Política monetária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6" y="4232069"/>
            <a:ext cx="2294315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t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Comércio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294314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t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Plantas e animais marinhos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83746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3" y="2057295"/>
            <a:ext cx="6515363" cy="4287605"/>
            <a:chOff x="4538107" y="1852780"/>
            <a:chExt cx="6870634" cy="4521400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Mercado único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5897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Emprego e assuntos sociais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03522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Agricultura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Pescas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15900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Ambiente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8" y="5622089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Proteção do consumidor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Transportes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Redes transeuropeias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Energia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Direitos fundamentais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0"/>
              <a:ext cx="2233953" cy="7571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 dirty="0">
                  <a:solidFill>
                    <a:schemeClr val="bg1"/>
                  </a:solidFill>
                </a:rPr>
                <a:t>Migração e assuntos internos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8" y="2815161"/>
              <a:ext cx="223395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 dirty="0">
                  <a:solidFill>
                    <a:schemeClr val="bg1"/>
                  </a:solidFill>
                </a:rPr>
                <a:t>Saúde pública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534078"/>
              <a:ext cx="223395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 dirty="0">
                  <a:solidFill>
                    <a:schemeClr val="bg1"/>
                  </a:solidFill>
                </a:rPr>
                <a:t>Investigação e espaço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5" y="4491357"/>
              <a:ext cx="2233953" cy="144259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pt" sz="1400" spc="-10" dirty="0">
                  <a:solidFill>
                    <a:schemeClr val="bg1"/>
                  </a:solidFill>
                </a:rPr>
                <a:t>Cooperação para o desenvolvimento e ajuda humanitária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t" sz="1400">
                  <a:solidFill>
                    <a:schemeClr val="bg1"/>
                  </a:solidFill>
                </a:rPr>
                <a:t>Justiça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634847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Saúde pública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560873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Indústria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243816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Cultura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1689238" y="492676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Turismo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1"/>
            <a:ext cx="4426315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Educação, formação, juventude e desporto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t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Proteção civil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14535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Cooperação administrativa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pt" sz="3200"/>
              <a:t>Domínios em que a UE pode apoiar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pt"/>
              <a:t>a ação</a:t>
            </a:r>
            <a:r>
              <a:rPr lang="pt" sz="3200"/>
              <a:t> nacional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Props1.xml><?xml version="1.0" encoding="utf-8"?>
<ds:datastoreItem xmlns:ds="http://schemas.openxmlformats.org/officeDocument/2006/customXml" ds:itemID="{FEBB9835-595B-42D6-BAEC-3925DFAA2AD6}"/>
</file>

<file path=customXml/itemProps2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261981-AB35-4EB1-95F2-03B7EA5451E2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Microsoft Office PowerPoint</Application>
  <PresentationFormat>Widescreen</PresentationFormat>
  <Paragraphs>112</Paragraphs>
  <Slides>10</Slides>
  <Notes>9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A DEMOCRACIA EM AÇÃO NA UE Dê a sua opinião com a Iniciativa de Cidadania Europeia</vt:lpstr>
      <vt:lpstr>PowerPoint Presentation</vt:lpstr>
      <vt:lpstr>PowerPoint Presentation</vt:lpstr>
      <vt:lpstr>Valores da UE</vt:lpstr>
      <vt:lpstr>O Espaço Schengen</vt:lpstr>
      <vt:lpstr>Atuais  membros do  Espaço Schengen</vt:lpstr>
      <vt:lpstr>PowerPoint Presentation</vt:lpstr>
      <vt:lpstr>O mercado único e a união aduaneira</vt:lpstr>
      <vt:lpstr>Quais os tópicos sobre os quais a UE pode legislar? </vt:lpstr>
      <vt:lpstr>Domínios em que a UE pode apoiar  a ação nacional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61</cp:revision>
  <dcterms:created xsi:type="dcterms:W3CDTF">2023-03-30T13:25:28Z</dcterms:created>
  <dcterms:modified xsi:type="dcterms:W3CDTF">2025-07-03T13:29:41Z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421900.000000000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