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834AF-3872-40CD-8003-AACEB895B759}" v="9" dt="2023-06-04T10:21:30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323834AF-3872-40CD-8003-AACEB895B759}"/>
    <pc:docChg chg="custSel modSld modMainMaster">
      <pc:chgData name="LEVER Steven" userId="145c1310-78e0-4db2-831e-c364d1d3267c" providerId="ADAL" clId="{323834AF-3872-40CD-8003-AACEB895B759}" dt="2023-06-04T10:25:00.149" v="258" actId="465"/>
      <pc:docMkLst>
        <pc:docMk/>
      </pc:docMkLst>
      <pc:sldChg chg="modSp mod">
        <pc:chgData name="LEVER Steven" userId="145c1310-78e0-4db2-831e-c364d1d3267c" providerId="ADAL" clId="{323834AF-3872-40CD-8003-AACEB895B759}" dt="2023-06-04T10:14:36.339" v="2"/>
        <pc:sldMkLst>
          <pc:docMk/>
          <pc:sldMk cId="440021409" sldId="256"/>
        </pc:sldMkLst>
        <pc:spChg chg="mod">
          <ac:chgData name="LEVER Steven" userId="145c1310-78e0-4db2-831e-c364d1d3267c" providerId="ADAL" clId="{323834AF-3872-40CD-8003-AACEB895B759}" dt="2023-06-04T10:14:36.339" v="2"/>
          <ac:spMkLst>
            <pc:docMk/>
            <pc:sldMk cId="440021409" sldId="256"/>
            <ac:spMk id="2" creationId="{28AC42AB-2F62-DB78-0623-10761FA5B09F}"/>
          </ac:spMkLst>
        </pc:spChg>
      </pc:sldChg>
      <pc:sldChg chg="addSp delSp modSp mod delAnim modAnim">
        <pc:chgData name="LEVER Steven" userId="145c1310-78e0-4db2-831e-c364d1d3267c" providerId="ADAL" clId="{323834AF-3872-40CD-8003-AACEB895B759}" dt="2023-06-04T10:19:02.999" v="139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323834AF-3872-40CD-8003-AACEB895B759}" dt="2023-06-04T10:18:55.035" v="136"/>
          <ac:spMkLst>
            <pc:docMk/>
            <pc:sldMk cId="1736037601" sldId="258"/>
            <ac:spMk id="3" creationId="{EA7FB5A0-9DE0-DA4A-5BB3-9DC5FAEE0224}"/>
          </ac:spMkLst>
        </pc:spChg>
        <pc:picChg chg="add mod">
          <ac:chgData name="LEVER Steven" userId="145c1310-78e0-4db2-831e-c364d1d3267c" providerId="ADAL" clId="{323834AF-3872-40CD-8003-AACEB895B759}" dt="2023-06-04T10:19:02.999" v="139" actId="14100"/>
          <ac:picMkLst>
            <pc:docMk/>
            <pc:sldMk cId="1736037601" sldId="258"/>
            <ac:picMk id="4" creationId="{67A88CCB-3173-CCE4-8DC9-C7400B0E9A0F}"/>
          </ac:picMkLst>
        </pc:picChg>
        <pc:picChg chg="del">
          <ac:chgData name="LEVER Steven" userId="145c1310-78e0-4db2-831e-c364d1d3267c" providerId="ADAL" clId="{323834AF-3872-40CD-8003-AACEB895B759}" dt="2023-06-04T10:18:50.639" v="13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323834AF-3872-40CD-8003-AACEB895B759}" dt="2023-06-04T10:20:38.096" v="168" actId="14100"/>
        <pc:sldMkLst>
          <pc:docMk/>
          <pc:sldMk cId="1762961032" sldId="259"/>
        </pc:sldMkLst>
        <pc:spChg chg="mod">
          <ac:chgData name="LEVER Steven" userId="145c1310-78e0-4db2-831e-c364d1d3267c" providerId="ADAL" clId="{323834AF-3872-40CD-8003-AACEB895B759}" dt="2023-06-04T10:20:38.096" v="168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323834AF-3872-40CD-8003-AACEB895B759}" dt="2023-06-04T10:20:23.385" v="152" actId="1037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323834AF-3872-40CD-8003-AACEB895B759}" dt="2023-06-04T10:20:11.658" v="146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323834AF-3872-40CD-8003-AACEB895B759}" dt="2023-06-04T10:20:15.030" v="14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323834AF-3872-40CD-8003-AACEB895B759}" dt="2023-06-04T10:20:11.658" v="146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323834AF-3872-40CD-8003-AACEB895B759}" dt="2023-06-04T10:20:11.658" v="146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323834AF-3872-40CD-8003-AACEB895B759}" dt="2023-06-04T10:20:15.030" v="14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323834AF-3872-40CD-8003-AACEB895B759}" dt="2023-06-04T10:20:15.030" v="14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323834AF-3872-40CD-8003-AACEB895B759}" dt="2023-06-04T10:19:57.346" v="144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323834AF-3872-40CD-8003-AACEB895B759}" dt="2023-06-04T10:19:46.298" v="141"/>
          <ac:spMkLst>
            <pc:docMk/>
            <pc:sldMk cId="152033157" sldId="266"/>
            <ac:spMk id="10" creationId="{58CBE4FF-316C-13EC-DD75-23E9BB4EF7CF}"/>
          </ac:spMkLst>
        </pc:spChg>
        <pc:picChg chg="del">
          <ac:chgData name="LEVER Steven" userId="145c1310-78e0-4db2-831e-c364d1d3267c" providerId="ADAL" clId="{323834AF-3872-40CD-8003-AACEB895B759}" dt="2023-06-04T10:19:14.521" v="140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323834AF-3872-40CD-8003-AACEB895B759}" dt="2023-06-04T10:19:57.346" v="144" actId="14100"/>
          <ac:picMkLst>
            <pc:docMk/>
            <pc:sldMk cId="152033157" sldId="266"/>
            <ac:picMk id="11" creationId="{FDBF291F-83BB-7A87-20AA-9C58E710FEA8}"/>
          </ac:picMkLst>
        </pc:picChg>
      </pc:sldChg>
      <pc:sldChg chg="delSp modSp mod">
        <pc:chgData name="LEVER Steven" userId="145c1310-78e0-4db2-831e-c364d1d3267c" providerId="ADAL" clId="{323834AF-3872-40CD-8003-AACEB895B759}" dt="2023-06-04T10:20:52.237" v="174" actId="14100"/>
        <pc:sldMkLst>
          <pc:docMk/>
          <pc:sldMk cId="3834923768" sldId="268"/>
        </pc:sldMkLst>
        <pc:spChg chg="mod">
          <ac:chgData name="LEVER Steven" userId="145c1310-78e0-4db2-831e-c364d1d3267c" providerId="ADAL" clId="{323834AF-3872-40CD-8003-AACEB895B759}" dt="2023-06-04T10:20:52.237" v="174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323834AF-3872-40CD-8003-AACEB895B759}" dt="2023-06-04T10:20:47.045" v="169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323834AF-3872-40CD-8003-AACEB895B759}" dt="2023-06-04T10:21:54.947" v="21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323834AF-3872-40CD-8003-AACEB895B759}" dt="2023-06-04T10:21:30.470" v="178"/>
          <ac:spMkLst>
            <pc:docMk/>
            <pc:sldMk cId="1172145110" sldId="269"/>
            <ac:spMk id="10" creationId="{E5BCA4E1-3EEB-2461-16FA-CC87B6A95F7D}"/>
          </ac:spMkLst>
        </pc:spChg>
        <pc:picChg chg="del">
          <ac:chgData name="LEVER Steven" userId="145c1310-78e0-4db2-831e-c364d1d3267c" providerId="ADAL" clId="{323834AF-3872-40CD-8003-AACEB895B759}" dt="2023-06-04T10:21:05.748" v="177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323834AF-3872-40CD-8003-AACEB895B759}" dt="2023-06-04T10:21:54.947" v="210" actId="14100"/>
          <ac:picMkLst>
            <pc:docMk/>
            <pc:sldMk cId="1172145110" sldId="269"/>
            <ac:picMk id="11" creationId="{2CB5C2C4-9043-C9FF-9FB4-14474057AF2E}"/>
          </ac:picMkLst>
        </pc:picChg>
      </pc:sldChg>
      <pc:sldChg chg="modSp mod">
        <pc:chgData name="LEVER Steven" userId="145c1310-78e0-4db2-831e-c364d1d3267c" providerId="ADAL" clId="{323834AF-3872-40CD-8003-AACEB895B759}" dt="2023-06-04T10:21:00.194" v="176" actId="20577"/>
        <pc:sldMkLst>
          <pc:docMk/>
          <pc:sldMk cId="1062535801" sldId="271"/>
        </pc:sldMkLst>
        <pc:spChg chg="mod">
          <ac:chgData name="LEVER Steven" userId="145c1310-78e0-4db2-831e-c364d1d3267c" providerId="ADAL" clId="{323834AF-3872-40CD-8003-AACEB895B759}" dt="2023-06-04T10:21:00.194" v="176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323834AF-3872-40CD-8003-AACEB895B759}" dt="2023-06-04T10:22:32.421" v="214" actId="1076"/>
        <pc:sldMkLst>
          <pc:docMk/>
          <pc:sldMk cId="3868851464" sldId="272"/>
        </pc:sldMkLst>
        <pc:spChg chg="mod">
          <ac:chgData name="LEVER Steven" userId="145c1310-78e0-4db2-831e-c364d1d3267c" providerId="ADAL" clId="{323834AF-3872-40CD-8003-AACEB895B759}" dt="2023-06-04T10:22:08.398" v="211" actId="207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323834AF-3872-40CD-8003-AACEB895B759}" dt="2023-06-04T10:22:32.421" v="214" actId="1076"/>
          <ac:spMkLst>
            <pc:docMk/>
            <pc:sldMk cId="3868851464" sldId="272"/>
            <ac:spMk id="4" creationId="{EE6FB89E-0613-4FD9-CD27-0CB8E55B095F}"/>
          </ac:spMkLst>
        </pc:spChg>
        <pc:grpChg chg="mod">
          <ac:chgData name="LEVER Steven" userId="145c1310-78e0-4db2-831e-c364d1d3267c" providerId="ADAL" clId="{323834AF-3872-40CD-8003-AACEB895B759}" dt="2023-06-04T10:22:19.016" v="212" actId="14100"/>
          <ac:grpSpMkLst>
            <pc:docMk/>
            <pc:sldMk cId="3868851464" sldId="272"/>
            <ac:grpSpMk id="178" creationId="{9D6AC0C0-04C3-8145-0510-C92490B10D8D}"/>
          </ac:grpSpMkLst>
        </pc:grpChg>
      </pc:sldChg>
      <pc:sldChg chg="modSp mod">
        <pc:chgData name="LEVER Steven" userId="145c1310-78e0-4db2-831e-c364d1d3267c" providerId="ADAL" clId="{323834AF-3872-40CD-8003-AACEB895B759}" dt="2023-06-04T10:24:15.735" v="248" actId="465"/>
        <pc:sldMkLst>
          <pc:docMk/>
          <pc:sldMk cId="1532651043" sldId="273"/>
        </pc:sldMkLst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323834AF-3872-40CD-8003-AACEB895B759}" dt="2023-06-04T10:23:11.530" v="220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323834AF-3872-40CD-8003-AACEB895B759}" dt="2023-06-04T10:22:58.601" v="219" actId="14100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323834AF-3872-40CD-8003-AACEB895B759}" dt="2023-06-04T10:23:38.654" v="235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323834AF-3872-40CD-8003-AACEB895B759}" dt="2023-06-04T10:24:15.735" v="248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323834AF-3872-40CD-8003-AACEB895B759}" dt="2023-06-04T10:22:50.887" v="216" actId="14100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323834AF-3872-40CD-8003-AACEB895B759}" dt="2023-06-04T10:24:15.735" v="24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323834AF-3872-40CD-8003-AACEB895B759}" dt="2023-06-04T10:24:08.803" v="247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323834AF-3872-40CD-8003-AACEB895B759}" dt="2023-06-04T10:23:20.249" v="226" actId="14100"/>
          <ac:spMkLst>
            <pc:docMk/>
            <pc:sldMk cId="1532651043" sldId="273"/>
            <ac:spMk id="88" creationId="{98CC06C5-CB23-C025-EBDF-C454B873A514}"/>
          </ac:spMkLst>
        </pc:spChg>
        <pc:grpChg chg="mod">
          <ac:chgData name="LEVER Steven" userId="145c1310-78e0-4db2-831e-c364d1d3267c" providerId="ADAL" clId="{323834AF-3872-40CD-8003-AACEB895B759}" dt="2023-06-04T10:23:24.218" v="230" actId="1038"/>
          <ac:grpSpMkLst>
            <pc:docMk/>
            <pc:sldMk cId="1532651043" sldId="273"/>
            <ac:grpSpMk id="80" creationId="{B260DCF7-0F1E-45C1-1545-2558F6BDB1E0}"/>
          </ac:grpSpMkLst>
        </pc:grpChg>
      </pc:sldChg>
      <pc:sldChg chg="modSp mod">
        <pc:chgData name="LEVER Steven" userId="145c1310-78e0-4db2-831e-c364d1d3267c" providerId="ADAL" clId="{323834AF-3872-40CD-8003-AACEB895B759}" dt="2023-06-04T10:25:00.149" v="258" actId="465"/>
        <pc:sldMkLst>
          <pc:docMk/>
          <pc:sldMk cId="3241230454" sldId="274"/>
        </pc:sldMkLst>
        <pc:spChg chg="mod">
          <ac:chgData name="LEVER Steven" userId="145c1310-78e0-4db2-831e-c364d1d3267c" providerId="ADAL" clId="{323834AF-3872-40CD-8003-AACEB895B759}" dt="2023-06-04T10:24:52.164" v="257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323834AF-3872-40CD-8003-AACEB895B759}" dt="2023-06-04T10:24:52.164" v="257" actId="465"/>
          <ac:spMkLst>
            <pc:docMk/>
            <pc:sldMk cId="3241230454" sldId="274"/>
            <ac:spMk id="8" creationId="{9FC647AB-AA58-AB86-3A2E-2621CDD0ECAD}"/>
          </ac:spMkLst>
        </pc:spChg>
        <pc:spChg chg="mod">
          <ac:chgData name="LEVER Steven" userId="145c1310-78e0-4db2-831e-c364d1d3267c" providerId="ADAL" clId="{323834AF-3872-40CD-8003-AACEB895B759}" dt="2023-06-04T10:24:32.718" v="249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323834AF-3872-40CD-8003-AACEB895B759}" dt="2023-06-04T10:24:43.975" v="256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323834AF-3872-40CD-8003-AACEB895B759}" dt="2023-06-04T10:25:00.149" v="258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323834AF-3872-40CD-8003-AACEB895B759}" dt="2023-06-04T10:16:54.081" v="13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323834AF-3872-40CD-8003-AACEB895B759}" dt="2023-06-04T10:15:41.251" v="51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323834AF-3872-40CD-8003-AACEB895B759}" dt="2023-06-04T10:15:41.251" v="51" actId="1036"/>
            <ac:picMkLst>
              <pc:docMk/>
              <pc:sldMasterMk cId="2651415450" sldId="2147483648"/>
              <pc:sldLayoutMk cId="3594087079" sldId="2147483649"/>
              <ac:picMk id="6" creationId="{87783A0F-3285-44B5-B51C-7717576DDAB9}"/>
            </ac:picMkLst>
          </pc:picChg>
          <pc:picChg chg="del">
            <ac:chgData name="LEVER Steven" userId="145c1310-78e0-4db2-831e-c364d1d3267c" providerId="ADAL" clId="{323834AF-3872-40CD-8003-AACEB895B759}" dt="2023-06-04T10:15:36.141" v="8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43.974" v="132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323834AF-3872-40CD-8003-AACEB895B759}" dt="2023-06-04T10:16:43.974" v="132" actId="1036"/>
            <ac:picMkLst>
              <pc:docMk/>
              <pc:sldMasterMk cId="2651415450" sldId="2147483648"/>
              <pc:sldLayoutMk cId="82903360" sldId="2147483650"/>
              <ac:picMk id="4" creationId="{2D775D80-6F67-50AE-ECBD-B5E3917FF5DE}"/>
            </ac:picMkLst>
          </pc:picChg>
          <pc:picChg chg="del">
            <ac:chgData name="LEVER Steven" userId="145c1310-78e0-4db2-831e-c364d1d3267c" providerId="ADAL" clId="{323834AF-3872-40CD-8003-AACEB895B759}" dt="2023-06-04T10:16:40.382" v="116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54.081" v="134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323834AF-3872-40CD-8003-AACEB895B759}" dt="2023-06-04T10:16:54.081" v="134"/>
            <ac:picMkLst>
              <pc:docMk/>
              <pc:sldMasterMk cId="2651415450" sldId="2147483648"/>
              <pc:sldLayoutMk cId="3056172196" sldId="2147483662"/>
              <ac:picMk id="5" creationId="{6AEF78F5-6FEE-5428-AE3F-D44DDFECEAF0}"/>
            </ac:picMkLst>
          </pc:picChg>
          <pc:picChg chg="del">
            <ac:chgData name="LEVER Steven" userId="145c1310-78e0-4db2-831e-c364d1d3267c" providerId="ADAL" clId="{323834AF-3872-40CD-8003-AACEB895B759}" dt="2023-06-04T10:16:52.933" v="133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23834AF-3872-40CD-8003-AACEB895B759}" dt="2023-06-04T10:16:14.388" v="112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323834AF-3872-40CD-8003-AACEB895B759}" dt="2023-06-04T10:16:14.388" v="112" actId="1035"/>
            <ac:picMkLst>
              <pc:docMk/>
              <pc:sldMasterMk cId="2651415450" sldId="2147483648"/>
              <pc:sldLayoutMk cId="615880730" sldId="2147483665"/>
              <ac:picMk id="3" creationId="{CFEC3575-5BB6-2164-8BF1-48F4E09E5EED}"/>
            </ac:picMkLst>
          </pc:picChg>
          <pc:picChg chg="del">
            <ac:chgData name="LEVER Steven" userId="145c1310-78e0-4db2-831e-c364d1d3267c" providerId="ADAL" clId="{323834AF-3872-40CD-8003-AACEB895B759}" dt="2023-06-04T10:16:06.431" v="7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7113DED-87A6-47AA-80FE-94F01BCE1E2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4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87783A0F-3285-44B5-B51C-7717576DD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02597"/>
            <a:ext cx="1784040" cy="6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CFEC3575-5BB6-2164-8BF1-48F4E09E5E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399" y="6085855"/>
            <a:ext cx="1250423" cy="4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2D775D80-6F67-50AE-ECBD-B5E3917FF5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13" y="6328757"/>
            <a:ext cx="1000806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6AEF78F5-6FEE-5428-AE3F-D44DDFECE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413" y="6328757"/>
            <a:ext cx="1000806" cy="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pt-BR" sz="4200" dirty="0"/>
              <a:t>A DEMOCRACIA EM AÇÃO NA UE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pt-BR" sz="2800" b="0" spc="-40" dirty="0"/>
              <a:t>Dê a sua opinião com a Iniciativa de Cidadania Europeia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pt"/>
              <a:t>Unidade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pt"/>
              <a:t>Uma</a:t>
            </a:r>
            <a:r>
              <a:rPr lang="pt" sz="1800" spc="-20"/>
              <a:t> breve introdução à União Europeia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Saúde pública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560873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Indústria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243816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492676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6315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Educação, formação, juventude e desporto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Proteção civil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14535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p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Cooperação administrativa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pt" sz="3200"/>
              <a:t>Domínios em que a UE pode apoiar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pt"/>
              <a:t>a ação</a:t>
            </a:r>
            <a:r>
              <a:rPr lang="pt" sz="3200"/>
              <a:t> nacional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PT1W">
            <a:hlinkClick r:id="" action="ppaction://media"/>
            <a:extLst>
              <a:ext uri="{FF2B5EF4-FFF2-40B4-BE49-F238E27FC236}">
                <a16:creationId xmlns:a16="http://schemas.microsoft.com/office/drawing/2014/main" id="{67A88CCB-3173-CCE4-8DC9-C7400B0E9A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ais_s__o_os_valores_d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DBF291F-83BB-7A87-20AA-9C58E710F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42826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pt">
                <a:solidFill>
                  <a:schemeClr val="bg1"/>
                </a:solidFill>
              </a:rPr>
              <a:t>Valores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pt" b="0">
                <a:solidFill>
                  <a:schemeClr val="bg1"/>
                </a:solidFill>
              </a:rPr>
              <a:t>da 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p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«A União funda-se nos valores do respeito pela dignidade humana, da liberdade, da democracia, da igualdade, do Estado de Direito e do respeito pelos direitos do humanos, incluindo os direitos das pessoas pertencentes a minorias. Estes valores são comuns aos Estados-Membros, numa sociedade caracterizada pelo pluralismo, a não discriminação, a tolerância, a justiça, a solidariedade e a igualdade entre homens e mulheres.»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pt" sz="1600" dirty="0">
                <a:solidFill>
                  <a:schemeClr val="accent1"/>
                </a:solidFill>
              </a:rPr>
              <a:t>Artigo 2.º do Tratado de Lisboa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t" sz="1400" b="1" cap="all">
                <a:solidFill>
                  <a:schemeClr val="accent1"/>
                </a:solidFill>
              </a:rPr>
              <a:t>Dignidade humana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p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03790" y="2688947"/>
            <a:ext cx="1206763" cy="1325669"/>
            <a:chOff x="10216908" y="2735902"/>
            <a:chExt cx="1206763" cy="132566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16908" y="3869409"/>
              <a:ext cx="1206763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 dirty="0">
                  <a:solidFill>
                    <a:schemeClr val="accent1"/>
                  </a:solidFill>
                </a:rPr>
                <a:t>Democracia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Estado de Direito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Igualdade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Liberdade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400" b="1" cap="all">
                  <a:solidFill>
                    <a:schemeClr val="accent1"/>
                  </a:solidFill>
                </a:rPr>
                <a:t>Direitos humanos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pt">
                <a:solidFill>
                  <a:schemeClr val="tx1">
                    <a:lumMod val="75000"/>
                    <a:lumOff val="25000"/>
                  </a:schemeClr>
                </a:solidFill>
              </a:rPr>
              <a:t>O Espaço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pt" sz="4000" b="1" dirty="0" smtClean="0">
                <a:solidFill>
                  <a:schemeClr val="accent1"/>
                </a:solidFill>
              </a:rPr>
              <a:t>29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países</a:t>
            </a:r>
            <a:r>
              <a:rPr lang="pt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pt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*A partir de 1 de janeiro de </a:t>
            </a:r>
            <a:r>
              <a:rPr lang="pt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endParaRPr lang="pt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Sem fronteiras entre Estados-Membros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Políticas de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vistos para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visitantes externos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Atuais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membros do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Espaço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Áustria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Bélgica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Bulgária</a:t>
            </a:r>
            <a:endParaRPr lang="pt" sz="1600" b="1" dirty="0" smtClean="0"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Croácia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Chéquia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Dinamarca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Estónia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Finlândia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França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>
                <a:cs typeface="Arial"/>
              </a:rPr>
              <a:t>1</a:t>
            </a: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0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Alemanha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Grécia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Hungria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Islândia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Itália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15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Letónia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Listenstaine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Lituânia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Luxemburgo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Países Baixos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Noruega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Polónia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Roménia</a:t>
            </a:r>
            <a:endParaRPr lang="pt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Eslováquia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Eslovénia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Espanha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28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Suécia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p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29</a:t>
            </a:r>
            <a:r>
              <a:rPr lang="p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Suíça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O_que____o_mercado___nico_da_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CB5C2C4-9043-C9FF-9FB4-14474057AF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39" y="717671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pt">
                <a:solidFill>
                  <a:schemeClr val="tx1">
                    <a:lumMod val="75000"/>
                    <a:lumOff val="25000"/>
                  </a:schemeClr>
                </a:solidFill>
              </a:rPr>
              <a:t>O mercado único e a união aduaneira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Livre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circulação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pt" b="1" i="1" dirty="0">
                <a:solidFill>
                  <a:schemeClr val="bg1"/>
                </a:solidFill>
              </a:rPr>
              <a:t>de: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76398" y="1618688"/>
            <a:ext cx="1725169" cy="1632605"/>
            <a:chOff x="3842252" y="1772982"/>
            <a:chExt cx="1642565" cy="155619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42252" y="3091546"/>
              <a:ext cx="1642565" cy="2376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 dirty="0">
                  <a:solidFill>
                    <a:schemeClr val="accent1"/>
                  </a:solidFill>
                </a:rPr>
                <a:t>Mercadorias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Capitais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Serviços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pt" sz="1800" b="1" cap="all">
                  <a:solidFill>
                    <a:schemeClr val="accent1"/>
                  </a:solidFill>
                </a:rPr>
                <a:t>Pessoas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t"/>
              <a:t>Quais os tópicos sobre os quais a UE pode legislar?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664000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União aduaneira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6" y="2698802"/>
            <a:ext cx="2294317" cy="7389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Regras em matéria de concorrência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92111"/>
            <a:ext cx="2294316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6" y="4232069"/>
            <a:ext cx="2294315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Comércio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294314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p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Plantas e animais marinhos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83746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5"/>
            <a:ext cx="6515363" cy="4287605"/>
            <a:chOff x="4538107" y="1852780"/>
            <a:chExt cx="6870634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Mercado único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Emprego e assuntos sociais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Agricultura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Pescas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Ambiente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Proteção do consumidor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Transportes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Redes transeuropeias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Energia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Direitos fundamentais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233953" cy="7571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Migração e assuntos internos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5161"/>
              <a:ext cx="223395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Saúde pública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4078"/>
              <a:ext cx="223395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 dirty="0">
                  <a:solidFill>
                    <a:schemeClr val="bg1"/>
                  </a:solidFill>
                </a:rPr>
                <a:t>Investigação e espaço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7"/>
              <a:ext cx="2233953" cy="144259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pt" sz="1400" spc="-10" dirty="0">
                  <a:solidFill>
                    <a:schemeClr val="bg1"/>
                  </a:solidFill>
                </a:rPr>
                <a:t>Cooperação para o desenvolvimento e ajuda humanitária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pt" sz="1400">
                  <a:solidFill>
                    <a:schemeClr val="bg1"/>
                  </a:solidFill>
                </a:rPr>
                <a:t>Justiça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1D010F-39D3-4359-96E8-63AAF1A03718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261981-AB35-4EB1-95F2-03B7EA5451E2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Widescreen</PresentationFormat>
  <Paragraphs>112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A DEMOCRACIA EM AÇÃO NA UE Dê a sua opinião com a Iniciativa de Cidadania Europeia</vt:lpstr>
      <vt:lpstr>PowerPoint Presentation</vt:lpstr>
      <vt:lpstr>PowerPoint Presentation</vt:lpstr>
      <vt:lpstr>Valores da UE</vt:lpstr>
      <vt:lpstr>O Espaço Schengen</vt:lpstr>
      <vt:lpstr>Atuais  membros do  Espaço Schengen</vt:lpstr>
      <vt:lpstr>PowerPoint Presentation</vt:lpstr>
      <vt:lpstr>O mercado único e a união aduaneira</vt:lpstr>
      <vt:lpstr>Quais os tópicos sobre os quais a UE pode legislar? </vt:lpstr>
      <vt:lpstr>Domínios em que a UE pode apoiar  a ação nacional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61</cp:revision>
  <dcterms:created xsi:type="dcterms:W3CDTF">2023-03-30T13:25:28Z</dcterms:created>
  <dcterms:modified xsi:type="dcterms:W3CDTF">2025-07-03T13:29:41Z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