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  <p:bold r:id="rId22"/>
      <p:italic r:id="rId23"/>
      <p:boldItalic r:id="rId24"/>
    </p:embeddedFont>
  </p:embeddedFontLst>
  <p:defaultTextStyle>
    <a:defPPr rtl="0"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8CDCEF-8808-4738-9479-20DAB7EEC2BD}" v="211" dt="2023-05-25T07:20:38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TZOLI Konstantina" userId="S::kmintzol@netcompany-intrasoft.com::3a30d1dc-488b-4e57-a43f-03f93d951346" providerId="AD" clId="Web-{D919E4A7-795F-1782-DB28-78C6C668294D}"/>
    <pc:docChg chg="modSld">
      <pc:chgData name="MINTZOLI Konstantina" userId="S::kmintzol@netcompany-intrasoft.com::3a30d1dc-488b-4e57-a43f-03f93d951346" providerId="AD" clId="Web-{D919E4A7-795F-1782-DB28-78C6C668294D}" dt="2023-05-16T09:16:14.564" v="40" actId="14100"/>
      <pc:docMkLst>
        <pc:docMk/>
      </pc:docMkLst>
      <pc:sldChg chg="modSp">
        <pc:chgData name="MINTZOLI Konstantina" userId="S::kmintzol@netcompany-intrasoft.com::3a30d1dc-488b-4e57-a43f-03f93d951346" providerId="AD" clId="Web-{D919E4A7-795F-1782-DB28-78C6C668294D}" dt="2023-05-16T09:10:56.195" v="2" actId="20577"/>
        <pc:sldMkLst>
          <pc:docMk/>
          <pc:sldMk cId="3834923768" sldId="268"/>
        </pc:sldMkLst>
        <pc:spChg chg="mod">
          <ac:chgData name="MINTZOLI Konstantina" userId="S::kmintzol@netcompany-intrasoft.com::3a30d1dc-488b-4e57-a43f-03f93d951346" providerId="AD" clId="Web-{D919E4A7-795F-1782-DB28-78C6C668294D}" dt="2023-05-16T09:10:56.195" v="2" actId="20577"/>
          <ac:spMkLst>
            <pc:docMk/>
            <pc:sldMk cId="3834923768" sldId="268"/>
            <ac:spMk id="20" creationId="{8802A540-484A-10BE-CFDE-1A5F2F86AFC4}"/>
          </ac:spMkLst>
        </pc:spChg>
      </pc:sldChg>
      <pc:sldChg chg="modSp">
        <pc:chgData name="MINTZOLI Konstantina" userId="S::kmintzol@netcompany-intrasoft.com::3a30d1dc-488b-4e57-a43f-03f93d951346" providerId="AD" clId="Web-{D919E4A7-795F-1782-DB28-78C6C668294D}" dt="2023-05-16T09:12:20.151" v="11" actId="1076"/>
        <pc:sldMkLst>
          <pc:docMk/>
          <pc:sldMk cId="3868851464" sldId="272"/>
        </pc:sldMkLst>
        <pc:spChg chg="mod">
          <ac:chgData name="MINTZOLI Konstantina" userId="S::kmintzol@netcompany-intrasoft.com::3a30d1dc-488b-4e57-a43f-03f93d951346" providerId="AD" clId="Web-{D919E4A7-795F-1782-DB28-78C6C668294D}" dt="2023-05-16T09:12:20.151" v="11" actId="1076"/>
          <ac:spMkLst>
            <pc:docMk/>
            <pc:sldMk cId="3868851464" sldId="272"/>
            <ac:spMk id="4" creationId="{EE6FB89E-0613-4FD9-CD27-0CB8E55B095F}"/>
          </ac:spMkLst>
        </pc:spChg>
        <pc:spChg chg="mod">
          <ac:chgData name="MINTZOLI Konstantina" userId="S::kmintzol@netcompany-intrasoft.com::3a30d1dc-488b-4e57-a43f-03f93d951346" providerId="AD" clId="Web-{D919E4A7-795F-1782-DB28-78C6C668294D}" dt="2023-05-16T09:12:03.166" v="7" actId="1076"/>
          <ac:spMkLst>
            <pc:docMk/>
            <pc:sldMk cId="3868851464" sldId="272"/>
            <ac:spMk id="6" creationId="{3569FF27-76F7-104D-F89B-7192EC5161A3}"/>
          </ac:spMkLst>
        </pc:spChg>
        <pc:spChg chg="mod">
          <ac:chgData name="MINTZOLI Konstantina" userId="S::kmintzol@netcompany-intrasoft.com::3a30d1dc-488b-4e57-a43f-03f93d951346" providerId="AD" clId="Web-{D919E4A7-795F-1782-DB28-78C6C668294D}" dt="2023-05-16T09:11:16.305" v="4" actId="1076"/>
          <ac:spMkLst>
            <pc:docMk/>
            <pc:sldMk cId="3868851464" sldId="272"/>
            <ac:spMk id="7" creationId="{3D8BCA68-1E83-A3A2-286C-847AEB747F21}"/>
          </ac:spMkLst>
        </pc:spChg>
        <pc:grpChg chg="mod">
          <ac:chgData name="MINTZOLI Konstantina" userId="S::kmintzol@netcompany-intrasoft.com::3a30d1dc-488b-4e57-a43f-03f93d951346" providerId="AD" clId="Web-{D919E4A7-795F-1782-DB28-78C6C668294D}" dt="2023-05-16T09:12:13.791" v="9" actId="14100"/>
          <ac:grpSpMkLst>
            <pc:docMk/>
            <pc:sldMk cId="3868851464" sldId="272"/>
            <ac:grpSpMk id="178" creationId="{9D6AC0C0-04C3-8145-0510-C92490B10D8D}"/>
          </ac:grpSpMkLst>
        </pc:grpChg>
        <pc:grpChg chg="mod">
          <ac:chgData name="MINTZOLI Konstantina" userId="S::kmintzol@netcompany-intrasoft.com::3a30d1dc-488b-4e57-a43f-03f93d951346" providerId="AD" clId="Web-{D919E4A7-795F-1782-DB28-78C6C668294D}" dt="2023-05-16T09:12:05.635" v="8" actId="14100"/>
          <ac:grpSpMkLst>
            <pc:docMk/>
            <pc:sldMk cId="3868851464" sldId="272"/>
            <ac:grpSpMk id="179" creationId="{849B822D-45C4-D169-7B37-382FA931A9FF}"/>
          </ac:grpSpMkLst>
        </pc:grpChg>
      </pc:sldChg>
      <pc:sldChg chg="modSp">
        <pc:chgData name="MINTZOLI Konstantina" userId="S::kmintzol@netcompany-intrasoft.com::3a30d1dc-488b-4e57-a43f-03f93d951346" providerId="AD" clId="Web-{D919E4A7-795F-1782-DB28-78C6C668294D}" dt="2023-05-16T09:15:37.001" v="34" actId="14100"/>
        <pc:sldMkLst>
          <pc:docMk/>
          <pc:sldMk cId="1532651043" sldId="273"/>
        </pc:sldMkLst>
        <pc:spChg chg="mod">
          <ac:chgData name="MINTZOLI Konstantina" userId="S::kmintzol@netcompany-intrasoft.com::3a30d1dc-488b-4e57-a43f-03f93d951346" providerId="AD" clId="Web-{D919E4A7-795F-1782-DB28-78C6C668294D}" dt="2023-05-16T09:13:33.809" v="15" actId="20577"/>
          <ac:spMkLst>
            <pc:docMk/>
            <pc:sldMk cId="1532651043" sldId="273"/>
            <ac:spMk id="3" creationId="{0A622CDD-DC58-3556-1FF2-C4DC46547F57}"/>
          </ac:spMkLst>
        </pc:spChg>
        <pc:spChg chg="mod">
          <ac:chgData name="MINTZOLI Konstantina" userId="S::kmintzol@netcompany-intrasoft.com::3a30d1dc-488b-4e57-a43f-03f93d951346" providerId="AD" clId="Web-{D919E4A7-795F-1782-DB28-78C6C668294D}" dt="2023-05-16T09:13:27.043" v="13" actId="20577"/>
          <ac:spMkLst>
            <pc:docMk/>
            <pc:sldMk cId="1532651043" sldId="273"/>
            <ac:spMk id="8" creationId="{E9FA5F16-DE13-553B-1AB6-409A3A0A6AB4}"/>
          </ac:spMkLst>
        </pc:spChg>
        <pc:spChg chg="mod">
          <ac:chgData name="MINTZOLI Konstantina" userId="S::kmintzol@netcompany-intrasoft.com::3a30d1dc-488b-4e57-a43f-03f93d951346" providerId="AD" clId="Web-{D919E4A7-795F-1782-DB28-78C6C668294D}" dt="2023-05-16T09:15:37.001" v="34" actId="14100"/>
          <ac:spMkLst>
            <pc:docMk/>
            <pc:sldMk cId="1532651043" sldId="273"/>
            <ac:spMk id="19" creationId="{0B4D215E-D6E7-D6FF-DD89-0C430DFA18D3}"/>
          </ac:spMkLst>
        </pc:spChg>
        <pc:spChg chg="mod">
          <ac:chgData name="MINTZOLI Konstantina" userId="S::kmintzol@netcompany-intrasoft.com::3a30d1dc-488b-4e57-a43f-03f93d951346" providerId="AD" clId="Web-{D919E4A7-795F-1782-DB28-78C6C668294D}" dt="2023-05-16T09:14:41.530" v="27" actId="14100"/>
          <ac:spMkLst>
            <pc:docMk/>
            <pc:sldMk cId="1532651043" sldId="273"/>
            <ac:spMk id="24" creationId="{613BE369-3F7E-85FE-8D36-AB110A7432DF}"/>
          </ac:spMkLst>
        </pc:spChg>
        <pc:spChg chg="mod">
          <ac:chgData name="MINTZOLI Konstantina" userId="S::kmintzol@netcompany-intrasoft.com::3a30d1dc-488b-4e57-a43f-03f93d951346" providerId="AD" clId="Web-{D919E4A7-795F-1782-DB28-78C6C668294D}" dt="2023-05-16T09:14:36.092" v="26" actId="14100"/>
          <ac:spMkLst>
            <pc:docMk/>
            <pc:sldMk cId="1532651043" sldId="273"/>
            <ac:spMk id="134" creationId="{9CA29872-41DC-6874-D0C9-322B55A9A9F2}"/>
          </ac:spMkLst>
        </pc:spChg>
        <pc:grpChg chg="mod">
          <ac:chgData name="MINTZOLI Konstantina" userId="S::kmintzol@netcompany-intrasoft.com::3a30d1dc-488b-4e57-a43f-03f93d951346" providerId="AD" clId="Web-{D919E4A7-795F-1782-DB28-78C6C668294D}" dt="2023-05-16T09:14:28.702" v="25" actId="1076"/>
          <ac:grpSpMkLst>
            <pc:docMk/>
            <pc:sldMk cId="1532651043" sldId="273"/>
            <ac:grpSpMk id="130" creationId="{FF2CDBE1-2158-78EB-5976-C6F82E62EE74}"/>
          </ac:grpSpMkLst>
        </pc:grpChg>
      </pc:sldChg>
      <pc:sldChg chg="modSp">
        <pc:chgData name="MINTZOLI Konstantina" userId="S::kmintzol@netcompany-intrasoft.com::3a30d1dc-488b-4e57-a43f-03f93d951346" providerId="AD" clId="Web-{D919E4A7-795F-1782-DB28-78C6C668294D}" dt="2023-05-16T09:16:14.564" v="40" actId="14100"/>
        <pc:sldMkLst>
          <pc:docMk/>
          <pc:sldMk cId="3241230454" sldId="274"/>
        </pc:sldMkLst>
        <pc:spChg chg="mod">
          <ac:chgData name="MINTZOLI Konstantina" userId="S::kmintzol@netcompany-intrasoft.com::3a30d1dc-488b-4e57-a43f-03f93d951346" providerId="AD" clId="Web-{D919E4A7-795F-1782-DB28-78C6C668294D}" dt="2023-05-16T09:15:54.860" v="36" actId="1076"/>
          <ac:spMkLst>
            <pc:docMk/>
            <pc:sldMk cId="3241230454" sldId="274"/>
            <ac:spMk id="9" creationId="{8C118793-C2FB-8E27-E4F8-3186BA861DC8}"/>
          </ac:spMkLst>
        </pc:spChg>
        <pc:spChg chg="mod">
          <ac:chgData name="MINTZOLI Konstantina" userId="S::kmintzol@netcompany-intrasoft.com::3a30d1dc-488b-4e57-a43f-03f93d951346" providerId="AD" clId="Web-{D919E4A7-795F-1782-DB28-78C6C668294D}" dt="2023-05-16T09:16:14.564" v="40" actId="14100"/>
          <ac:spMkLst>
            <pc:docMk/>
            <pc:sldMk cId="3241230454" sldId="274"/>
            <ac:spMk id="10" creationId="{BA174093-3D6D-051D-7312-B2465AAF1BAD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LEVER Steven" userId="145c1310-78e0-4db2-831e-c364d1d3267c" providerId="ADAL" clId="{668CDCEF-8808-4738-9479-20DAB7EEC2BD}"/>
    <pc:docChg chg="undo custSel modSld modMainMaster">
      <pc:chgData name="LEVER Steven" userId="145c1310-78e0-4db2-831e-c364d1d3267c" providerId="ADAL" clId="{668CDCEF-8808-4738-9479-20DAB7EEC2BD}" dt="2023-05-25T07:23:30.448" v="295" actId="14100"/>
      <pc:docMkLst>
        <pc:docMk/>
      </pc:docMkLst>
      <pc:sldChg chg="modSp mod">
        <pc:chgData name="LEVER Steven" userId="145c1310-78e0-4db2-831e-c364d1d3267c" providerId="ADAL" clId="{668CDCEF-8808-4738-9479-20DAB7EEC2BD}" dt="2023-05-25T07:11:29.348" v="21"/>
        <pc:sldMkLst>
          <pc:docMk/>
          <pc:sldMk cId="440021409" sldId="256"/>
        </pc:sldMkLst>
        <pc:spChg chg="mod">
          <ac:chgData name="LEVER Steven" userId="145c1310-78e0-4db2-831e-c364d1d3267c" providerId="ADAL" clId="{668CDCEF-8808-4738-9479-20DAB7EEC2BD}" dt="2023-05-25T07:11:10.972" v="20" actId="1035"/>
          <ac:spMkLst>
            <pc:docMk/>
            <pc:sldMk cId="440021409" sldId="256"/>
            <ac:spMk id="2" creationId="{28AC42AB-2F62-DB78-0623-10761FA5B09F}"/>
          </ac:spMkLst>
        </pc:spChg>
        <pc:spChg chg="mod">
          <ac:chgData name="LEVER Steven" userId="145c1310-78e0-4db2-831e-c364d1d3267c" providerId="ADAL" clId="{668CDCEF-8808-4738-9479-20DAB7EEC2BD}" dt="2023-05-25T07:11:29.348" v="21"/>
          <ac:spMkLst>
            <pc:docMk/>
            <pc:sldMk cId="440021409" sldId="256"/>
            <ac:spMk id="3" creationId="{8BA24656-68AB-EE3D-FE7C-DC78E74EAD7E}"/>
          </ac:spMkLst>
        </pc:spChg>
      </pc:sldChg>
      <pc:sldChg chg="addSp delSp modSp mod delAnim modAnim">
        <pc:chgData name="LEVER Steven" userId="145c1310-78e0-4db2-831e-c364d1d3267c" providerId="ADAL" clId="{668CDCEF-8808-4738-9479-20DAB7EEC2BD}" dt="2023-05-25T07:15:55.597" v="204" actId="1035"/>
        <pc:sldMkLst>
          <pc:docMk/>
          <pc:sldMk cId="1736037601" sldId="258"/>
        </pc:sldMkLst>
        <pc:spChg chg="add del mod">
          <ac:chgData name="LEVER Steven" userId="145c1310-78e0-4db2-831e-c364d1d3267c" providerId="ADAL" clId="{668CDCEF-8808-4738-9479-20DAB7EEC2BD}" dt="2023-05-25T07:15:39.287" v="186"/>
          <ac:spMkLst>
            <pc:docMk/>
            <pc:sldMk cId="1736037601" sldId="258"/>
            <ac:spMk id="3" creationId="{A43C7748-A85A-B64E-28AD-E3CC52E69774}"/>
          </ac:spMkLst>
        </pc:spChg>
        <pc:picChg chg="add mod">
          <ac:chgData name="LEVER Steven" userId="145c1310-78e0-4db2-831e-c364d1d3267c" providerId="ADAL" clId="{668CDCEF-8808-4738-9479-20DAB7EEC2BD}" dt="2023-05-25T07:15:55.597" v="204" actId="1035"/>
          <ac:picMkLst>
            <pc:docMk/>
            <pc:sldMk cId="1736037601" sldId="258"/>
            <ac:picMk id="4" creationId="{77DAFE2E-0788-4164-0518-9B9365962982}"/>
          </ac:picMkLst>
        </pc:picChg>
        <pc:picChg chg="del">
          <ac:chgData name="LEVER Steven" userId="145c1310-78e0-4db2-831e-c364d1d3267c" providerId="ADAL" clId="{668CDCEF-8808-4738-9479-20DAB7EEC2BD}" dt="2023-05-25T07:15:34.945" v="185" actId="478"/>
          <ac:picMkLst>
            <pc:docMk/>
            <pc:sldMk cId="1736037601" sldId="258"/>
            <ac:picMk id="6" creationId="{FC937AC9-4004-17F7-660E-8622E92DBFD6}"/>
          </ac:picMkLst>
        </pc:picChg>
      </pc:sldChg>
      <pc:sldChg chg="addSp delSp modSp mod">
        <pc:chgData name="LEVER Steven" userId="145c1310-78e0-4db2-831e-c364d1d3267c" providerId="ADAL" clId="{668CDCEF-8808-4738-9479-20DAB7EEC2BD}" dt="2023-05-25T07:18:47.847" v="219" actId="338"/>
        <pc:sldMkLst>
          <pc:docMk/>
          <pc:sldMk cId="1762961032" sldId="259"/>
        </pc:sldMkLst>
        <pc:spChg chg="del topLvl">
          <ac:chgData name="LEVER Steven" userId="145c1310-78e0-4db2-831e-c364d1d3267c" providerId="ADAL" clId="{668CDCEF-8808-4738-9479-20DAB7EEC2BD}" dt="2023-05-25T07:18:27.915" v="218" actId="478"/>
          <ac:spMkLst>
            <pc:docMk/>
            <pc:sldMk cId="1762961032" sldId="259"/>
            <ac:spMk id="10" creationId="{C07C96F0-12EB-A9B9-409E-C93DB0255798}"/>
          </ac:spMkLst>
        </pc:spChg>
        <pc:spChg chg="mod topLvl">
          <ac:chgData name="LEVER Steven" userId="145c1310-78e0-4db2-831e-c364d1d3267c" providerId="ADAL" clId="{668CDCEF-8808-4738-9479-20DAB7EEC2BD}" dt="2023-05-25T07:18:47.847" v="219" actId="338"/>
          <ac:spMkLst>
            <pc:docMk/>
            <pc:sldMk cId="1762961032" sldId="259"/>
            <ac:spMk id="33" creationId="{46EE156E-CFF0-C31B-9B08-76308CCDD543}"/>
          </ac:spMkLst>
        </pc:spChg>
        <pc:spChg chg="mod topLvl">
          <ac:chgData name="LEVER Steven" userId="145c1310-78e0-4db2-831e-c364d1d3267c" providerId="ADAL" clId="{668CDCEF-8808-4738-9479-20DAB7EEC2BD}" dt="2023-05-25T07:18:47.847" v="219" actId="338"/>
          <ac:spMkLst>
            <pc:docMk/>
            <pc:sldMk cId="1762961032" sldId="259"/>
            <ac:spMk id="53" creationId="{EDAD1769-12F7-17D7-1850-27BEF95FCF3F}"/>
          </ac:spMkLst>
        </pc:spChg>
        <pc:grpChg chg="mod">
          <ac:chgData name="LEVER Steven" userId="145c1310-78e0-4db2-831e-c364d1d3267c" providerId="ADAL" clId="{668CDCEF-8808-4738-9479-20DAB7EEC2BD}" dt="2023-05-25T07:18:47.847" v="219" actId="338"/>
          <ac:grpSpMkLst>
            <pc:docMk/>
            <pc:sldMk cId="1762961032" sldId="259"/>
            <ac:grpSpMk id="9" creationId="{1E8A7D52-FE56-3477-40E6-D5AE9EF95F79}"/>
          </ac:grpSpMkLst>
        </pc:grpChg>
        <pc:grpChg chg="topLvl">
          <ac:chgData name="LEVER Steven" userId="145c1310-78e0-4db2-831e-c364d1d3267c" providerId="ADAL" clId="{668CDCEF-8808-4738-9479-20DAB7EEC2BD}" dt="2023-05-25T07:18:27.915" v="218" actId="478"/>
          <ac:grpSpMkLst>
            <pc:docMk/>
            <pc:sldMk cId="1762961032" sldId="259"/>
            <ac:grpSpMk id="16" creationId="{76E809C1-C040-1F1E-471D-7A48CE400052}"/>
          </ac:grpSpMkLst>
        </pc:grpChg>
        <pc:grpChg chg="add mod">
          <ac:chgData name="LEVER Steven" userId="145c1310-78e0-4db2-831e-c364d1d3267c" providerId="ADAL" clId="{668CDCEF-8808-4738-9479-20DAB7EEC2BD}" dt="2023-05-25T07:18:47.847" v="219" actId="338"/>
          <ac:grpSpMkLst>
            <pc:docMk/>
            <pc:sldMk cId="1762961032" sldId="259"/>
            <ac:grpSpMk id="20" creationId="{AEE17EE8-160A-DFA6-619F-AC8E9B360763}"/>
          </ac:grpSpMkLst>
        </pc:grpChg>
        <pc:grpChg chg="del mod">
          <ac:chgData name="LEVER Steven" userId="145c1310-78e0-4db2-831e-c364d1d3267c" providerId="ADAL" clId="{668CDCEF-8808-4738-9479-20DAB7EEC2BD}" dt="2023-05-25T07:17:39.408" v="211" actId="165"/>
          <ac:grpSpMkLst>
            <pc:docMk/>
            <pc:sldMk cId="1762961032" sldId="259"/>
            <ac:grpSpMk id="32" creationId="{A6E462AD-4171-7911-414B-9F114770C7FF}"/>
          </ac:grpSpMkLst>
        </pc:grpChg>
        <pc:grpChg chg="del mod topLvl">
          <ac:chgData name="LEVER Steven" userId="145c1310-78e0-4db2-831e-c364d1d3267c" providerId="ADAL" clId="{668CDCEF-8808-4738-9479-20DAB7EEC2BD}" dt="2023-05-25T07:17:59.296" v="213" actId="165"/>
          <ac:grpSpMkLst>
            <pc:docMk/>
            <pc:sldMk cId="1762961032" sldId="259"/>
            <ac:grpSpMk id="52" creationId="{2EA39645-180D-C6C8-1DF6-A08097C4A7F4}"/>
          </ac:grpSpMkLst>
        </pc:grpChg>
        <pc:grpChg chg="del mod">
          <ac:chgData name="LEVER Steven" userId="145c1310-78e0-4db2-831e-c364d1d3267c" providerId="ADAL" clId="{668CDCEF-8808-4738-9479-20DAB7EEC2BD}" dt="2023-05-25T07:18:27.915" v="218" actId="478"/>
          <ac:grpSpMkLst>
            <pc:docMk/>
            <pc:sldMk cId="1762961032" sldId="259"/>
            <ac:grpSpMk id="102" creationId="{44A67A16-5576-9814-52F1-A9011BEABF6A}"/>
          </ac:grpSpMkLst>
        </pc:grpChg>
        <pc:picChg chg="mod topLvl">
          <ac:chgData name="LEVER Steven" userId="145c1310-78e0-4db2-831e-c364d1d3267c" providerId="ADAL" clId="{668CDCEF-8808-4738-9479-20DAB7EEC2BD}" dt="2023-05-25T07:18:47.847" v="219" actId="338"/>
          <ac:picMkLst>
            <pc:docMk/>
            <pc:sldMk cId="1762961032" sldId="259"/>
            <ac:picMk id="60" creationId="{D3423AAD-E0E5-F285-66C7-7A9AF7797674}"/>
          </ac:picMkLst>
        </pc:picChg>
      </pc:sldChg>
      <pc:sldChg chg="addSp delSp modSp mod delAnim modAnim">
        <pc:chgData name="LEVER Steven" userId="145c1310-78e0-4db2-831e-c364d1d3267c" providerId="ADAL" clId="{668CDCEF-8808-4738-9479-20DAB7EEC2BD}" dt="2023-05-25T07:17:01.555" v="209" actId="14100"/>
        <pc:sldMkLst>
          <pc:docMk/>
          <pc:sldMk cId="152033157" sldId="266"/>
        </pc:sldMkLst>
        <pc:spChg chg="add del mod">
          <ac:chgData name="LEVER Steven" userId="145c1310-78e0-4db2-831e-c364d1d3267c" providerId="ADAL" clId="{668CDCEF-8808-4738-9479-20DAB7EEC2BD}" dt="2023-05-25T07:16:53.104" v="206"/>
          <ac:spMkLst>
            <pc:docMk/>
            <pc:sldMk cId="152033157" sldId="266"/>
            <ac:spMk id="10" creationId="{BB2E0B01-BB19-862D-4196-267C0E87FCFF}"/>
          </ac:spMkLst>
        </pc:spChg>
        <pc:picChg chg="del">
          <ac:chgData name="LEVER Steven" userId="145c1310-78e0-4db2-831e-c364d1d3267c" providerId="ADAL" clId="{668CDCEF-8808-4738-9479-20DAB7EEC2BD}" dt="2023-05-25T07:16:49.186" v="205" actId="478"/>
          <ac:picMkLst>
            <pc:docMk/>
            <pc:sldMk cId="152033157" sldId="266"/>
            <ac:picMk id="6" creationId="{2430FF69-0B0F-2671-FBB2-6070E2F2520E}"/>
          </ac:picMkLst>
        </pc:picChg>
        <pc:picChg chg="add mod">
          <ac:chgData name="LEVER Steven" userId="145c1310-78e0-4db2-831e-c364d1d3267c" providerId="ADAL" clId="{668CDCEF-8808-4738-9479-20DAB7EEC2BD}" dt="2023-05-25T07:17:01.555" v="209" actId="14100"/>
          <ac:picMkLst>
            <pc:docMk/>
            <pc:sldMk cId="152033157" sldId="266"/>
            <ac:picMk id="11" creationId="{D3243970-2501-E591-6C04-80B26815513A}"/>
          </ac:picMkLst>
        </pc:picChg>
      </pc:sldChg>
      <pc:sldChg chg="addSp delSp modSp mod delAnim modAnim">
        <pc:chgData name="LEVER Steven" userId="145c1310-78e0-4db2-831e-c364d1d3267c" providerId="ADAL" clId="{668CDCEF-8808-4738-9479-20DAB7EEC2BD}" dt="2023-05-25T07:20:59.542" v="248" actId="14100"/>
        <pc:sldMkLst>
          <pc:docMk/>
          <pc:sldMk cId="1172145110" sldId="269"/>
        </pc:sldMkLst>
        <pc:spChg chg="add del mod">
          <ac:chgData name="LEVER Steven" userId="145c1310-78e0-4db2-831e-c364d1d3267c" providerId="ADAL" clId="{668CDCEF-8808-4738-9479-20DAB7EEC2BD}" dt="2023-05-25T07:20:38.882" v="222"/>
          <ac:spMkLst>
            <pc:docMk/>
            <pc:sldMk cId="1172145110" sldId="269"/>
            <ac:spMk id="10" creationId="{B90D9814-0C2E-0587-8246-4D59B6B09B5E}"/>
          </ac:spMkLst>
        </pc:spChg>
        <pc:picChg chg="del">
          <ac:chgData name="LEVER Steven" userId="145c1310-78e0-4db2-831e-c364d1d3267c" providerId="ADAL" clId="{668CDCEF-8808-4738-9479-20DAB7EEC2BD}" dt="2023-05-25T07:19:56.086" v="221" actId="478"/>
          <ac:picMkLst>
            <pc:docMk/>
            <pc:sldMk cId="1172145110" sldId="269"/>
            <ac:picMk id="4" creationId="{5DDD308D-4E1C-2A26-E732-542B6F3B40F6}"/>
          </ac:picMkLst>
        </pc:picChg>
        <pc:picChg chg="add mod">
          <ac:chgData name="LEVER Steven" userId="145c1310-78e0-4db2-831e-c364d1d3267c" providerId="ADAL" clId="{668CDCEF-8808-4738-9479-20DAB7EEC2BD}" dt="2023-05-25T07:20:59.542" v="248" actId="14100"/>
          <ac:picMkLst>
            <pc:docMk/>
            <pc:sldMk cId="1172145110" sldId="269"/>
            <ac:picMk id="11" creationId="{41063880-4224-715B-C131-BD529983F911}"/>
          </ac:picMkLst>
        </pc:picChg>
      </pc:sldChg>
      <pc:sldChg chg="modSp mod">
        <pc:chgData name="LEVER Steven" userId="145c1310-78e0-4db2-831e-c364d1d3267c" providerId="ADAL" clId="{668CDCEF-8808-4738-9479-20DAB7EEC2BD}" dt="2023-05-25T07:19:47.885" v="220" actId="20577"/>
        <pc:sldMkLst>
          <pc:docMk/>
          <pc:sldMk cId="1062535801" sldId="271"/>
        </pc:sldMkLst>
        <pc:spChg chg="mod">
          <ac:chgData name="LEVER Steven" userId="145c1310-78e0-4db2-831e-c364d1d3267c" providerId="ADAL" clId="{668CDCEF-8808-4738-9479-20DAB7EEC2BD}" dt="2023-05-25T07:19:47.885" v="220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modSp mod">
        <pc:chgData name="LEVER Steven" userId="145c1310-78e0-4db2-831e-c364d1d3267c" providerId="ADAL" clId="{668CDCEF-8808-4738-9479-20DAB7EEC2BD}" dt="2023-05-25T07:21:14.537" v="249" actId="207"/>
        <pc:sldMkLst>
          <pc:docMk/>
          <pc:sldMk cId="3868851464" sldId="272"/>
        </pc:sldMkLst>
        <pc:spChg chg="mod">
          <ac:chgData name="LEVER Steven" userId="145c1310-78e0-4db2-831e-c364d1d3267c" providerId="ADAL" clId="{668CDCEF-8808-4738-9479-20DAB7EEC2BD}" dt="2023-05-25T07:21:14.537" v="249" actId="207"/>
          <ac:spMkLst>
            <pc:docMk/>
            <pc:sldMk cId="3868851464" sldId="272"/>
            <ac:spMk id="3" creationId="{0A923879-56CF-B692-7DBC-F2B90DF53401}"/>
          </ac:spMkLst>
        </pc:spChg>
      </pc:sldChg>
      <pc:sldChg chg="modSp mod">
        <pc:chgData name="LEVER Steven" userId="145c1310-78e0-4db2-831e-c364d1d3267c" providerId="ADAL" clId="{668CDCEF-8808-4738-9479-20DAB7EEC2BD}" dt="2023-05-25T07:23:06.831" v="287" actId="1036"/>
        <pc:sldMkLst>
          <pc:docMk/>
          <pc:sldMk cId="1532651043" sldId="273"/>
        </pc:sldMkLst>
        <pc:spChg chg="mod">
          <ac:chgData name="LEVER Steven" userId="145c1310-78e0-4db2-831e-c364d1d3267c" providerId="ADAL" clId="{668CDCEF-8808-4738-9479-20DAB7EEC2BD}" dt="2023-05-25T07:22:31.385" v="253" actId="14100"/>
          <ac:spMkLst>
            <pc:docMk/>
            <pc:sldMk cId="1532651043" sldId="273"/>
            <ac:spMk id="18" creationId="{58FC5B81-A198-3F25-2FBA-ACF66CD595F2}"/>
          </ac:spMkLst>
        </pc:spChg>
        <pc:spChg chg="mod">
          <ac:chgData name="LEVER Steven" userId="145c1310-78e0-4db2-831e-c364d1d3267c" providerId="ADAL" clId="{668CDCEF-8808-4738-9479-20DAB7EEC2BD}" dt="2023-05-25T07:23:06.831" v="287" actId="1036"/>
          <ac:spMkLst>
            <pc:docMk/>
            <pc:sldMk cId="1532651043" sldId="273"/>
            <ac:spMk id="19" creationId="{0B4D215E-D6E7-D6FF-DD89-0C430DFA18D3}"/>
          </ac:spMkLst>
        </pc:spChg>
        <pc:spChg chg="mod">
          <ac:chgData name="LEVER Steven" userId="145c1310-78e0-4db2-831e-c364d1d3267c" providerId="ADAL" clId="{668CDCEF-8808-4738-9479-20DAB7EEC2BD}" dt="2023-05-25T07:22:54.670" v="275" actId="1035"/>
          <ac:spMkLst>
            <pc:docMk/>
            <pc:sldMk cId="1532651043" sldId="273"/>
            <ac:spMk id="23" creationId="{3C8B439C-CB0E-40B0-346E-B4D930284831}"/>
          </ac:spMkLst>
        </pc:spChg>
        <pc:spChg chg="mod">
          <ac:chgData name="LEVER Steven" userId="145c1310-78e0-4db2-831e-c364d1d3267c" providerId="ADAL" clId="{668CDCEF-8808-4738-9479-20DAB7EEC2BD}" dt="2023-05-25T07:22:47.454" v="274" actId="1035"/>
          <ac:spMkLst>
            <pc:docMk/>
            <pc:sldMk cId="1532651043" sldId="273"/>
            <ac:spMk id="24" creationId="{613BE369-3F7E-85FE-8D36-AB110A7432DF}"/>
          </ac:spMkLst>
        </pc:spChg>
      </pc:sldChg>
      <pc:sldChg chg="modSp mod">
        <pc:chgData name="LEVER Steven" userId="145c1310-78e0-4db2-831e-c364d1d3267c" providerId="ADAL" clId="{668CDCEF-8808-4738-9479-20DAB7EEC2BD}" dt="2023-05-25T07:23:30.448" v="295" actId="14100"/>
        <pc:sldMkLst>
          <pc:docMk/>
          <pc:sldMk cId="3241230454" sldId="274"/>
        </pc:sldMkLst>
        <pc:spChg chg="mod">
          <ac:chgData name="LEVER Steven" userId="145c1310-78e0-4db2-831e-c364d1d3267c" providerId="ADAL" clId="{668CDCEF-8808-4738-9479-20DAB7EEC2BD}" dt="2023-05-25T07:23:30.448" v="295" actId="14100"/>
          <ac:spMkLst>
            <pc:docMk/>
            <pc:sldMk cId="3241230454" sldId="274"/>
            <ac:spMk id="10" creationId="{BA174093-3D6D-051D-7312-B2465AAF1BAD}"/>
          </ac:spMkLst>
        </pc:spChg>
        <pc:spChg chg="mod">
          <ac:chgData name="LEVER Steven" userId="145c1310-78e0-4db2-831e-c364d1d3267c" providerId="ADAL" clId="{668CDCEF-8808-4738-9479-20DAB7EEC2BD}" dt="2023-05-25T07:23:22.646" v="294" actId="1036"/>
          <ac:spMkLst>
            <pc:docMk/>
            <pc:sldMk cId="3241230454" sldId="274"/>
            <ac:spMk id="38" creationId="{0505C194-6ABE-9F81-6723-AAE03BC6A586}"/>
          </ac:spMkLst>
        </pc:spChg>
      </pc:sldChg>
      <pc:sldMasterChg chg="modSldLayout">
        <pc:chgData name="LEVER Steven" userId="145c1310-78e0-4db2-831e-c364d1d3267c" providerId="ADAL" clId="{668CDCEF-8808-4738-9479-20DAB7EEC2BD}" dt="2023-05-25T07:14:36.212" v="184" actId="1035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668CDCEF-8808-4738-9479-20DAB7EEC2BD}" dt="2023-05-25T07:13:03.438" v="70" actId="1037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668CDCEF-8808-4738-9479-20DAB7EEC2BD}" dt="2023-05-25T07:13:03.438" v="70" actId="1037"/>
            <ac:picMkLst>
              <pc:docMk/>
              <pc:sldMasterMk cId="2651415450" sldId="2147483648"/>
              <pc:sldLayoutMk cId="3594087079" sldId="2147483649"/>
              <ac:picMk id="6" creationId="{292882C8-35D1-16BC-F71A-6896D4D6D57E}"/>
            </ac:picMkLst>
          </pc:picChg>
          <pc:picChg chg="del">
            <ac:chgData name="LEVER Steven" userId="145c1310-78e0-4db2-831e-c364d1d3267c" providerId="ADAL" clId="{668CDCEF-8808-4738-9479-20DAB7EEC2BD}" dt="2023-05-25T07:12:54.797" v="30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LEVER Steven" userId="145c1310-78e0-4db2-831e-c364d1d3267c" providerId="ADAL" clId="{668CDCEF-8808-4738-9479-20DAB7EEC2BD}" dt="2023-05-25T07:14:14.923" v="132" actId="1036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668CDCEF-8808-4738-9479-20DAB7EEC2BD}" dt="2023-05-25T07:14:14.923" v="132" actId="1036"/>
            <ac:picMkLst>
              <pc:docMk/>
              <pc:sldMasterMk cId="2651415450" sldId="2147483648"/>
              <pc:sldLayoutMk cId="82903360" sldId="2147483650"/>
              <ac:picMk id="4" creationId="{406FA712-EF16-0C2E-E2B8-831B4AA45770}"/>
            </ac:picMkLst>
          </pc:picChg>
          <pc:picChg chg="del">
            <ac:chgData name="LEVER Steven" userId="145c1310-78e0-4db2-831e-c364d1d3267c" providerId="ADAL" clId="{668CDCEF-8808-4738-9479-20DAB7EEC2BD}" dt="2023-05-25T07:14:09.967" v="111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668CDCEF-8808-4738-9479-20DAB7EEC2BD}" dt="2023-05-25T07:14:36.212" v="184" actId="1035"/>
          <pc:sldLayoutMkLst>
            <pc:docMk/>
            <pc:sldMasterMk cId="2651415450" sldId="2147483648"/>
            <pc:sldLayoutMk cId="3056172196" sldId="2147483662"/>
          </pc:sldLayoutMkLst>
          <pc:picChg chg="add mod">
            <ac:chgData name="LEVER Steven" userId="145c1310-78e0-4db2-831e-c364d1d3267c" providerId="ADAL" clId="{668CDCEF-8808-4738-9479-20DAB7EEC2BD}" dt="2023-05-25T07:14:36.212" v="184" actId="1035"/>
            <ac:picMkLst>
              <pc:docMk/>
              <pc:sldMasterMk cId="2651415450" sldId="2147483648"/>
              <pc:sldLayoutMk cId="3056172196" sldId="2147483662"/>
              <ac:picMk id="5" creationId="{981349F5-8C2E-58C7-FFCE-83871F7E7BC2}"/>
            </ac:picMkLst>
          </pc:picChg>
          <pc:picChg chg="del">
            <ac:chgData name="LEVER Steven" userId="145c1310-78e0-4db2-831e-c364d1d3267c" providerId="ADAL" clId="{668CDCEF-8808-4738-9479-20DAB7EEC2BD}" dt="2023-05-25T07:14:32.078" v="162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668CDCEF-8808-4738-9479-20DAB7EEC2BD}" dt="2023-05-25T07:13:40.063" v="106" actId="1035"/>
          <pc:sldLayoutMkLst>
            <pc:docMk/>
            <pc:sldMasterMk cId="2651415450" sldId="2147483648"/>
            <pc:sldLayoutMk cId="615880730" sldId="2147483665"/>
          </pc:sldLayoutMkLst>
          <pc:picChg chg="add mod">
            <ac:chgData name="LEVER Steven" userId="145c1310-78e0-4db2-831e-c364d1d3267c" providerId="ADAL" clId="{668CDCEF-8808-4738-9479-20DAB7EEC2BD}" dt="2023-05-25T07:13:40.063" v="106" actId="1035"/>
            <ac:picMkLst>
              <pc:docMk/>
              <pc:sldMasterMk cId="2651415450" sldId="2147483648"/>
              <pc:sldLayoutMk cId="615880730" sldId="2147483665"/>
              <ac:picMk id="3" creationId="{3FD50CFE-8C3B-D7C3-91BA-2B2EDDF8807D}"/>
            </ac:picMkLst>
          </pc:picChg>
          <pc:picChg chg="del">
            <ac:chgData name="LEVER Steven" userId="145c1310-78e0-4db2-831e-c364d1d3267c" providerId="ADAL" clId="{668CDCEF-8808-4738-9479-20DAB7EEC2BD}" dt="2023-05-25T07:13:34.292" v="75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o"/>
              <a:t>Click to edit Master text styles</a:t>
            </a:r>
          </a:p>
          <a:p>
            <a:pPr lvl="1" rtl="0"/>
            <a:r>
              <a:rPr lang="ro"/>
              <a:t>Second level</a:t>
            </a:r>
          </a:p>
          <a:p>
            <a:pPr lvl="2" rtl="0"/>
            <a:r>
              <a:rPr lang="ro"/>
              <a:t>Third level</a:t>
            </a:r>
          </a:p>
          <a:p>
            <a:pPr lvl="3" rtl="0"/>
            <a:r>
              <a:rPr lang="ro"/>
              <a:t>Fourth level</a:t>
            </a:r>
          </a:p>
          <a:p>
            <a:pPr lvl="4" rtl="0"/>
            <a:r>
              <a:rPr lang="ro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o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6" name="Picture 5" descr="A picture containing font, graphics, screenshot, text&#10;&#10;Description automatically generated">
            <a:extLst>
              <a:ext uri="{FF2B5EF4-FFF2-40B4-BE49-F238E27FC236}">
                <a16:creationId xmlns:a16="http://schemas.microsoft.com/office/drawing/2014/main" id="{292882C8-35D1-16BC-F71A-6896D4D6D5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270" y="5951604"/>
            <a:ext cx="2034228" cy="67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 descr="A picture containing font, graphics, screenshot, text&#10;&#10;Description automatically generated">
            <a:extLst>
              <a:ext uri="{FF2B5EF4-FFF2-40B4-BE49-F238E27FC236}">
                <a16:creationId xmlns:a16="http://schemas.microsoft.com/office/drawing/2014/main" id="{3FD50CFE-8C3B-D7C3-91BA-2B2EDDF880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250" y="6101607"/>
            <a:ext cx="1258173" cy="41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o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o"/>
              <a:t>Click to edit Master text styles</a:t>
            </a:r>
          </a:p>
          <a:p>
            <a:pPr lvl="1" rtl="0"/>
            <a:r>
              <a:rPr lang="ro"/>
              <a:t>Second level</a:t>
            </a:r>
          </a:p>
          <a:p>
            <a:pPr lvl="2" rtl="0"/>
            <a:r>
              <a:rPr lang="ro"/>
              <a:t>Third level</a:t>
            </a:r>
          </a:p>
          <a:p>
            <a:pPr lvl="3" rtl="0"/>
            <a:r>
              <a:rPr lang="ro"/>
              <a:t>Fourth level</a:t>
            </a:r>
          </a:p>
          <a:p>
            <a:pPr lvl="4" rtl="0"/>
            <a:r>
              <a:rPr lang="ro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picture containing font, graphics, screenshot, text&#10;&#10;Description automatically generated">
            <a:extLst>
              <a:ext uri="{FF2B5EF4-FFF2-40B4-BE49-F238E27FC236}">
                <a16:creationId xmlns:a16="http://schemas.microsoft.com/office/drawing/2014/main" id="{406FA712-EF16-0C2E-E2B8-831B4AA4577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802" y="6339298"/>
            <a:ext cx="1042552" cy="34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o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o"/>
              <a:t>Click to edit Master text styles</a:t>
            </a:r>
          </a:p>
          <a:p>
            <a:pPr lvl="1" rtl="0"/>
            <a:r>
              <a:rPr lang="ro"/>
              <a:t>Second level</a:t>
            </a:r>
          </a:p>
          <a:p>
            <a:pPr lvl="2" rtl="0"/>
            <a:r>
              <a:rPr lang="ro"/>
              <a:t>Third level</a:t>
            </a:r>
          </a:p>
          <a:p>
            <a:pPr lvl="3" rtl="0"/>
            <a:r>
              <a:rPr lang="ro"/>
              <a:t>Fourth level</a:t>
            </a:r>
          </a:p>
          <a:p>
            <a:pPr lvl="4" rtl="0"/>
            <a:r>
              <a:rPr lang="ro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5" name="Picture 4" descr="A picture containing font, graphics, screenshot, text&#10;&#10;Description automatically generated">
            <a:extLst>
              <a:ext uri="{FF2B5EF4-FFF2-40B4-BE49-F238E27FC236}">
                <a16:creationId xmlns:a16="http://schemas.microsoft.com/office/drawing/2014/main" id="{981349F5-8C2E-58C7-FFCE-83871F7E7B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802" y="6339296"/>
            <a:ext cx="1042552" cy="34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ro"/>
              <a:t>Click to edit Master text styles</a:t>
            </a:r>
          </a:p>
          <a:p>
            <a:pPr lvl="1" rtl="0"/>
            <a:r>
              <a:rPr lang="ro"/>
              <a:t>Second level</a:t>
            </a:r>
          </a:p>
          <a:p>
            <a:pPr lvl="2" rtl="0"/>
            <a:r>
              <a:rPr lang="ro"/>
              <a:t>Third level</a:t>
            </a:r>
          </a:p>
          <a:p>
            <a:pPr lvl="3" rtl="0"/>
            <a:r>
              <a:rPr lang="ro"/>
              <a:t>Fourth level</a:t>
            </a:r>
          </a:p>
          <a:p>
            <a:pPr lvl="4" rtl="0"/>
            <a:r>
              <a:rPr lang="ro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716986"/>
            <a:ext cx="5054598" cy="3689352"/>
          </a:xfrm>
        </p:spPr>
        <p:txBody>
          <a:bodyPr rtlCol="0"/>
          <a:lstStyle/>
          <a:p>
            <a:pPr rtl="0"/>
            <a:r>
              <a:rPr lang="ro" sz="4200" dirty="0"/>
              <a:t>DEMOCRAȚIA UE</a:t>
            </a:r>
            <a:r>
              <a:rPr lang="en-US" sz="4200" dirty="0"/>
              <a:t/>
            </a:r>
            <a:br>
              <a:rPr lang="en-US" sz="4200" dirty="0"/>
            </a:br>
            <a:r>
              <a:rPr lang="ro" sz="4200" dirty="0"/>
              <a:t>ÎN ACȚIUNE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en-GB" sz="2800" b="0" spc="-40" dirty="0" err="1"/>
              <a:t>Exprimă-ți</a:t>
            </a:r>
            <a:r>
              <a:rPr lang="en-GB" sz="2800" b="0" spc="-40" dirty="0"/>
              <a:t> </a:t>
            </a:r>
            <a:r>
              <a:rPr lang="en-GB" sz="2800" b="0" spc="-40" dirty="0" err="1"/>
              <a:t>părerea</a:t>
            </a:r>
            <a:r>
              <a:rPr lang="en-GB" sz="2800" b="0" spc="-40" dirty="0"/>
              <a:t> cu </a:t>
            </a:r>
            <a:r>
              <a:rPr lang="en-GB" sz="2800" b="0" spc="-40" dirty="0" err="1"/>
              <a:t>inițiativa</a:t>
            </a:r>
            <a:r>
              <a:rPr lang="en-GB" sz="2800" b="0" spc="-40" dirty="0"/>
              <a:t> </a:t>
            </a:r>
            <a:r>
              <a:rPr lang="en-GB" sz="2800" b="0" spc="-40" dirty="0" err="1"/>
              <a:t>cetățenească</a:t>
            </a:r>
            <a:r>
              <a:rPr lang="en-GB" sz="2800" b="0" spc="-40" dirty="0"/>
              <a:t> </a:t>
            </a:r>
            <a:r>
              <a:rPr lang="en-GB" sz="2800" b="0" spc="-40" dirty="0" err="1"/>
              <a:t>europeană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341" y="1054098"/>
            <a:ext cx="2927320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ro" dirty="0"/>
              <a:t>Unitatea 1</a:t>
            </a:r>
            <a:endParaRPr lang="en-GB" dirty="0"/>
          </a:p>
          <a:p>
            <a:pPr rtl="0">
              <a:lnSpc>
                <a:spcPct val="85000"/>
              </a:lnSpc>
            </a:pPr>
            <a:r>
              <a:rPr lang="it-IT" dirty="0"/>
              <a:t>O scurtă prezentare a Uniunii Europene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LR_I133251RO1W">
            <a:hlinkClick r:id="" action="ppaction://media"/>
            <a:extLst>
              <a:ext uri="{FF2B5EF4-FFF2-40B4-BE49-F238E27FC236}">
                <a16:creationId xmlns:a16="http://schemas.microsoft.com/office/drawing/2014/main" id="{77DAFE2E-0788-4164-0518-9B936596298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17411"/>
            <a:ext cx="9187753" cy="5176492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Ce_sunt_valorile_UE__(Small_Custom_480_)">
            <a:hlinkClick r:id="" action="ppaction://media"/>
            <a:extLst>
              <a:ext uri="{FF2B5EF4-FFF2-40B4-BE49-F238E27FC236}">
                <a16:creationId xmlns:a16="http://schemas.microsoft.com/office/drawing/2014/main" id="{D3243970-2501-E591-6C04-80B26815513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2775" y="732436"/>
            <a:ext cx="9211284" cy="5176980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ro">
                <a:solidFill>
                  <a:schemeClr val="bg1"/>
                </a:solidFill>
              </a:rPr>
              <a:t>Valorile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ro" b="0">
                <a:solidFill>
                  <a:schemeClr val="bg1"/>
                </a:solidFill>
              </a:rPr>
              <a:t>UE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759050"/>
            <a:ext cx="4973670" cy="5338477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ro" sz="1800" i="1">
                <a:solidFill>
                  <a:schemeClr val="tx1">
                    <a:lumMod val="75000"/>
                    <a:lumOff val="25000"/>
                  </a:schemeClr>
                </a:solidFill>
              </a:rPr>
              <a:t>„Uniunea se întemeiază pe valorile respectării demnității umane, libertății, democrației, egalității, statului de drept, precum și pe respectarea drepturilor omului, inclusiv a drepturilor persoanelor care aparțin minorităților. Aceste valori sunt comune statelor membre într-o societate caracterizată prin pluralism, nediscriminare, toleranță, justiție, solidaritate și egalitate între femei și bărbați.”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ro" sz="1600">
                <a:solidFill>
                  <a:schemeClr val="accent1"/>
                </a:solidFill>
              </a:rPr>
              <a:t>Articolul 2 din Tratatul de la Lisabona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192162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ro" sz="1400" b="1" cap="all">
                <a:solidFill>
                  <a:schemeClr val="accent1"/>
                </a:solidFill>
              </a:rPr>
              <a:t>Demnitatea umană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337193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ro" sz="88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”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545355" y="2688947"/>
            <a:ext cx="1162462" cy="1327405"/>
            <a:chOff x="10258473" y="2735902"/>
            <a:chExt cx="1162462" cy="1327405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258473" y="3869408"/>
              <a:ext cx="1162462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ro" sz="1400" b="1" cap="all">
                  <a:solidFill>
                    <a:schemeClr val="accent1"/>
                  </a:solidFill>
                </a:rPr>
                <a:t>Democrația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ro" sz="1400" b="1" cap="all">
                  <a:solidFill>
                    <a:schemeClr val="accent1"/>
                  </a:solidFill>
                </a:rPr>
                <a:t>Statul de drept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ro" sz="1400" b="1" cap="all">
                  <a:solidFill>
                    <a:schemeClr val="accent1"/>
                  </a:solidFill>
                </a:rPr>
                <a:t>Egalitatea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6E809C1-C040-1F1E-471D-7A48CE400052}"/>
              </a:ext>
            </a:extLst>
          </p:cNvPr>
          <p:cNvGrpSpPr/>
          <p:nvPr/>
        </p:nvGrpSpPr>
        <p:grpSpPr>
          <a:xfrm>
            <a:off x="7266802" y="914796"/>
            <a:ext cx="939041" cy="989339"/>
            <a:chOff x="8251791" y="2424804"/>
            <a:chExt cx="939041" cy="90894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C5D46F2-90FA-0151-BF70-45B9D4DF9855}"/>
                </a:ext>
              </a:extLst>
            </p:cNvPr>
            <p:cNvSpPr/>
            <p:nvPr/>
          </p:nvSpPr>
          <p:spPr>
            <a:xfrm>
              <a:off x="8281886" y="2424804"/>
              <a:ext cx="908946" cy="90894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0D87141E-26AB-6666-2341-BE2DF7782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8251791" y="2485573"/>
              <a:ext cx="832904" cy="726292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ro" sz="1400" b="1" cap="all">
                  <a:solidFill>
                    <a:schemeClr val="accent1"/>
                  </a:solidFill>
                </a:rPr>
                <a:t>Drepturile omului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EE17EE8-160A-DFA6-619F-AC8E9B360763}"/>
              </a:ext>
            </a:extLst>
          </p:cNvPr>
          <p:cNvGrpSpPr/>
          <p:nvPr/>
        </p:nvGrpSpPr>
        <p:grpSpPr>
          <a:xfrm>
            <a:off x="7234194" y="919390"/>
            <a:ext cx="1151299" cy="1195861"/>
            <a:chOff x="7234194" y="919390"/>
            <a:chExt cx="1151299" cy="1195861"/>
          </a:xfrm>
        </p:grpSpPr>
        <p:sp>
          <p:nvSpPr>
            <p:cNvPr id="33" name="Content Placeholder 2">
              <a:extLst>
                <a:ext uri="{FF2B5EF4-FFF2-40B4-BE49-F238E27FC236}">
                  <a16:creationId xmlns:a16="http://schemas.microsoft.com/office/drawing/2014/main" id="{46EE156E-CFF0-C31B-9B08-76308CCDD543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21352"/>
              <a:ext cx="115129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ro" sz="1400" b="1" cap="all" dirty="0">
                  <a:solidFill>
                    <a:schemeClr val="accent1"/>
                  </a:solidFill>
                </a:rPr>
                <a:t>Libertatea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E8A7D52-FE56-3477-40E6-D5AE9EF95F79}"/>
                </a:ext>
              </a:extLst>
            </p:cNvPr>
            <p:cNvGrpSpPr/>
            <p:nvPr/>
          </p:nvGrpSpPr>
          <p:grpSpPr>
            <a:xfrm>
              <a:off x="7267040" y="919390"/>
              <a:ext cx="945906" cy="908946"/>
              <a:chOff x="7267040" y="919390"/>
              <a:chExt cx="945906" cy="908946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DAD1769-12F7-17D7-1850-27BEF95FCF3F}"/>
                  </a:ext>
                </a:extLst>
              </p:cNvPr>
              <p:cNvSpPr/>
              <p:nvPr/>
            </p:nvSpPr>
            <p:spPr>
              <a:xfrm>
                <a:off x="7297355" y="919390"/>
                <a:ext cx="915591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D3423AAD-E0E5-F285-66C7-7A9AF77976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7267040" y="980159"/>
                <a:ext cx="838993" cy="726292"/>
              </a:xfrm>
              <a:prstGeom prst="rect">
                <a:avLst/>
              </a:prstGeom>
            </p:spPr>
          </p:pic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E1EE124-FE5A-4FC5-C5F4-6FDEF2225FDA}"/>
              </a:ext>
            </a:extLst>
          </p:cNvPr>
          <p:cNvGrpSpPr/>
          <p:nvPr/>
        </p:nvGrpSpPr>
        <p:grpSpPr>
          <a:xfrm>
            <a:off x="9265093" y="4600105"/>
            <a:ext cx="1967919" cy="1283397"/>
            <a:chOff x="9257708" y="4595511"/>
            <a:chExt cx="1967919" cy="1283397"/>
          </a:xfrm>
        </p:grpSpPr>
        <p:sp>
          <p:nvSpPr>
            <p:cNvPr id="142" name="Content Placeholder 2">
              <a:extLst>
                <a:ext uri="{FF2B5EF4-FFF2-40B4-BE49-F238E27FC236}">
                  <a16:creationId xmlns:a16="http://schemas.microsoft.com/office/drawing/2014/main" id="{D9F61C42-BA67-6F8F-C077-6F008D03C6B2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ro" sz="1400" b="1" cap="all">
                  <a:solidFill>
                    <a:schemeClr val="accent1"/>
                  </a:solidFill>
                </a:rPr>
                <a:t>Drepturile omului</a:t>
              </a:r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1A77F81C-9A7F-4D18-CC51-E1CFB2803BDB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2D25D86-CC7E-F06A-EF3A-8D053D81503B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145" name="Graphic 144">
                <a:extLst>
                  <a:ext uri="{FF2B5EF4-FFF2-40B4-BE49-F238E27FC236}">
                    <a16:creationId xmlns:a16="http://schemas.microsoft.com/office/drawing/2014/main" id="{BB821641-D9B5-7FA8-848C-F479667073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ro">
                <a:solidFill>
                  <a:schemeClr val="tx1">
                    <a:lumMod val="75000"/>
                    <a:lumOff val="25000"/>
                  </a:schemeClr>
                </a:solidFill>
              </a:rPr>
              <a:t>Spațiul Schengen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ro" sz="4000" b="1" dirty="0" smtClean="0">
                <a:solidFill>
                  <a:schemeClr val="accent1"/>
                </a:solidFill>
              </a:rPr>
              <a:t>2</a:t>
            </a:r>
            <a:r>
              <a:rPr lang="en-US" sz="4000" b="1" dirty="0" smtClean="0">
                <a:solidFill>
                  <a:schemeClr val="accent1"/>
                </a:solidFill>
              </a:rPr>
              <a:t>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o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țări</a:t>
            </a:r>
            <a:r>
              <a:rPr lang="ro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ro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*La 1 ianuarie </a:t>
            </a:r>
            <a:r>
              <a:rPr lang="ro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</a:t>
            </a:r>
            <a:r>
              <a:rPr lang="en-US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ro" sz="1200" i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ro" sz="2400">
                <a:solidFill>
                  <a:schemeClr val="tx1">
                    <a:lumMod val="75000"/>
                    <a:lumOff val="25000"/>
                  </a:schemeClr>
                </a:solidFill>
              </a:rPr>
              <a:t>Fără frontiere între membri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15621" y="1406277"/>
            <a:ext cx="2204165" cy="21554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ro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Politică comună </a:t>
            </a:r>
            <a:r>
              <a:rPr lang="en-GB" sz="1800" dirty="0"/>
              <a:t/>
            </a:r>
            <a:br>
              <a:rPr lang="en-GB" sz="1800" dirty="0"/>
            </a:br>
            <a:r>
              <a:rPr lang="ro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în domeniul vizelor </a:t>
            </a:r>
            <a:r>
              <a:rPr lang="en-GB" sz="1800" dirty="0"/>
              <a:t/>
            </a:r>
            <a:br>
              <a:rPr lang="en-GB" sz="1800" dirty="0"/>
            </a:br>
            <a:r>
              <a:rPr lang="ro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pentru vizitatorii externi</a:t>
            </a:r>
            <a:endParaRPr lang="ro" sz="1800">
              <a:solidFill>
                <a:schemeClr val="tx1">
                  <a:lumMod val="75000"/>
                  <a:lumOff val="25000"/>
                </a:schemeClr>
              </a:solidFill>
              <a:ea typeface="Open Sans"/>
              <a:cs typeface="Open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F54560-F085-24FD-8DA0-9E8D1DFBC4F6}"/>
              </a:ext>
            </a:extLst>
          </p:cNvPr>
          <p:cNvSpPr/>
          <p:nvPr/>
        </p:nvSpPr>
        <p:spPr>
          <a:xfrm>
            <a:off x="5313700" y="438150"/>
            <a:ext cx="361950" cy="361950"/>
          </a:xfrm>
          <a:prstGeom prst="rect">
            <a:avLst/>
          </a:prstGeom>
          <a:solidFill>
            <a:schemeClr val="accent1"/>
          </a:solidFill>
          <a:ln w="4497" cap="flat">
            <a:noFill/>
            <a:prstDash val="solid"/>
            <a:miter/>
          </a:ln>
          <a:effectLst>
            <a:outerShdw blurRad="50800" dist="63500" dir="5400000" algn="t" rotWithShape="0">
              <a:schemeClr val="accent1">
                <a:alpha val="32000"/>
              </a:schemeClr>
            </a:outerShdw>
          </a:effectLst>
        </p:spPr>
        <p:txBody>
          <a:bodyPr rtlCol="0" anchor="ctr"/>
          <a:lstStyle/>
          <a:p>
            <a:pPr rtl="0"/>
            <a:endParaRPr lang="en-GB">
              <a:solidFill>
                <a:schemeClr val="tx1"/>
              </a:solidFill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ro" sz="2800">
                <a:solidFill>
                  <a:schemeClr val="tx1">
                    <a:lumMod val="75000"/>
                    <a:lumOff val="25000"/>
                  </a:schemeClr>
                </a:solidFill>
              </a:rPr>
              <a:t>Membrii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o" sz="2800">
                <a:solidFill>
                  <a:schemeClr val="tx1">
                    <a:lumMod val="75000"/>
                    <a:lumOff val="25000"/>
                  </a:schemeClr>
                </a:solidFill>
              </a:rPr>
              <a:t>actuali ai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o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spațiului Schengen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1897928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ro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Austria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ro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Belgia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smtClean="0"/>
              <a:t>Bulgaria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Croația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Cehia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Danemarca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Estonia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Finlanda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9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Franța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10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Germania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Grecia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Ungaria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Islanda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Italia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Letonia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Liechtenstein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Lituania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Luxemburg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Țările de Jos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Norvegia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Polonia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3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Portugalia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24	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România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5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Slovacia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Slovenia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Spania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Suedia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ro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Elveția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28614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79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57742" y="1498355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112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111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5" y="4359520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128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9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5981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23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4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5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8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9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0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1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2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3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4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5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6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7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8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9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0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1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2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3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4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5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6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8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9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0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1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Ce_este_pia__a_unic___a_UE__(Small_Custom_480_)">
            <a:hlinkClick r:id="" action="ppaction://media"/>
            <a:extLst>
              <a:ext uri="{FF2B5EF4-FFF2-40B4-BE49-F238E27FC236}">
                <a16:creationId xmlns:a16="http://schemas.microsoft.com/office/drawing/2014/main" id="{41063880-4224-715B-C131-BD529983F91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40" y="680424"/>
            <a:ext cx="9186019" cy="5162781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ro">
                <a:solidFill>
                  <a:schemeClr val="tx1">
                    <a:lumMod val="75000"/>
                    <a:lumOff val="25000"/>
                  </a:schemeClr>
                </a:solidFill>
              </a:rPr>
              <a:t>Piața unică și uniunea vamală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097" y="3093273"/>
            <a:ext cx="2300182" cy="1292662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dirty="0">
                <a:solidFill>
                  <a:schemeClr val="bg1"/>
                </a:solidFill>
              </a:rPr>
              <a:t>Libera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circulație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lang="ro" b="1" i="1" dirty="0">
                <a:solidFill>
                  <a:schemeClr val="bg1"/>
                </a:solidFill>
              </a:rPr>
              <a:t>a: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286365" y="1618688"/>
            <a:ext cx="1519891" cy="1596418"/>
            <a:chOff x="3891827" y="1772982"/>
            <a:chExt cx="1406651" cy="1567111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891827" y="3090794"/>
              <a:ext cx="1406651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ro" sz="1800" b="1" cap="all">
                  <a:solidFill>
                    <a:schemeClr val="accent1"/>
                  </a:solidFill>
                </a:rPr>
                <a:t>Mărfurilor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7612E99-E64D-D58A-3161-22A0BEA00735}"/>
              </a:ext>
            </a:extLst>
          </p:cNvPr>
          <p:cNvGrpSpPr/>
          <p:nvPr/>
        </p:nvGrpSpPr>
        <p:grpSpPr>
          <a:xfrm>
            <a:off x="8055121" y="1513598"/>
            <a:ext cx="1195269" cy="1699348"/>
            <a:chOff x="3507879" y="4041714"/>
            <a:chExt cx="1195269" cy="1699348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3561316" y="5491763"/>
              <a:ext cx="108839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ro" sz="1800" b="1" cap="all">
                  <a:solidFill>
                    <a:schemeClr val="accent1"/>
                  </a:solidFill>
                </a:rPr>
                <a:t>Capitalurilor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3507879" y="4041714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54884" y="4325997"/>
            <a:ext cx="1489619" cy="1929416"/>
            <a:chOff x="5984235" y="3519564"/>
            <a:chExt cx="1391927" cy="1929416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5996668" y="4950382"/>
              <a:ext cx="1379494" cy="4985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ro" sz="1800" b="1" cap="all">
                  <a:solidFill>
                    <a:schemeClr val="accent1"/>
                  </a:solidFill>
                </a:rPr>
                <a:t>Serviciilor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539079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353977" y="5411422"/>
              <a:ext cx="1321827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ro" sz="1800" b="1" cap="all">
                  <a:solidFill>
                    <a:schemeClr val="accent1"/>
                  </a:solidFill>
                </a:rPr>
                <a:t>Persoane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ro"/>
              <a:t>În ce domenii poate să legifereze UE?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81664" y="1769045"/>
            <a:ext cx="6907767" cy="4937222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478524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205884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ro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Uniunea vamală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7" y="2762140"/>
            <a:ext cx="2098530" cy="66795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 anchor="t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ro" sz="12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Normele în materie de concurență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465436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ro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Politica monetară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7" y="4168731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ro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Comerț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7" y="4872028"/>
            <a:ext cx="2098530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ro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Plante și animale marine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4301573" y="2057296"/>
            <a:ext cx="6512201" cy="4287604"/>
            <a:chOff x="4538107" y="1852781"/>
            <a:chExt cx="6867299" cy="4521399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7" y="185278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ro" sz="1400">
                  <a:solidFill>
                    <a:schemeClr val="bg1"/>
                  </a:solidFill>
                </a:rPr>
                <a:t>Piața unică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7" y="2558970"/>
              <a:ext cx="2134397" cy="90082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 anchor="t">
              <a:spAutoFit/>
            </a:bodyPr>
            <a:lstStyle/>
            <a:p>
              <a:pPr rtl="0"/>
              <a:r>
                <a:rPr lang="ro" sz="1200" dirty="0">
                  <a:solidFill>
                    <a:schemeClr val="bg1"/>
                  </a:solidFill>
                </a:rPr>
                <a:t>Ocuparea forței de muncă și afaceri sociale</a:t>
              </a:r>
              <a:endParaRPr lang="ro" sz="1200" dirty="0">
                <a:solidFill>
                  <a:schemeClr val="bg1"/>
                </a:solidFill>
                <a:ea typeface="Open Sans"/>
                <a:cs typeface="Open San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7" y="3503522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ro" sz="1400">
                  <a:solidFill>
                    <a:schemeClr val="bg1"/>
                  </a:solidFill>
                </a:rPr>
                <a:t>Agricultură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7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ro" sz="1400">
                  <a:solidFill>
                    <a:schemeClr val="bg1"/>
                  </a:solidFill>
                </a:rPr>
                <a:t>Pescuit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38107" y="4915900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ro" sz="1400">
                  <a:solidFill>
                    <a:schemeClr val="bg1"/>
                  </a:solidFill>
                </a:rPr>
                <a:t>Mediu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38718" y="5622089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ro" sz="1400">
                  <a:solidFill>
                    <a:schemeClr val="bg1"/>
                  </a:solidFill>
                </a:rPr>
                <a:t>Protecția consumatorilor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863702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ro" sz="1400">
                  <a:solidFill>
                    <a:schemeClr val="bg1"/>
                  </a:solidFill>
                </a:rPr>
                <a:t>Transport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863702" y="2558970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ro" sz="1400">
                  <a:solidFill>
                    <a:schemeClr val="bg1"/>
                  </a:solidFill>
                </a:rPr>
                <a:t>Rețele transeuropene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863702" y="3503522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ro" sz="1400">
                  <a:solidFill>
                    <a:schemeClr val="bg1"/>
                  </a:solidFill>
                </a:rPr>
                <a:t>Energie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863315" y="491590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ro" sz="1400">
                  <a:solidFill>
                    <a:schemeClr val="bg1"/>
                  </a:solidFill>
                </a:rPr>
                <a:t>Drepturi fundamentale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174788" y="1852781"/>
              <a:ext cx="2230618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ro" sz="1400">
                  <a:solidFill>
                    <a:schemeClr val="bg1"/>
                  </a:solidFill>
                </a:rPr>
                <a:t>Migrație și afaceri interne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174788" y="2798014"/>
              <a:ext cx="2230618" cy="50583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 anchor="t">
              <a:spAutoFit/>
            </a:bodyPr>
            <a:lstStyle/>
            <a:p>
              <a:pPr rtl="0"/>
              <a:r>
                <a:rPr lang="ro" sz="1400" dirty="0">
                  <a:solidFill>
                    <a:schemeClr val="bg1"/>
                  </a:solidFill>
                </a:rPr>
                <a:t>Sănătatea publică</a:t>
              </a:r>
              <a:endParaRPr lang="ro" sz="1400" dirty="0">
                <a:solidFill>
                  <a:schemeClr val="bg1"/>
                </a:solidFill>
                <a:ea typeface="Open Sans"/>
                <a:cs typeface="Open San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174788" y="3521897"/>
              <a:ext cx="2230618" cy="50583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ro" sz="1400" dirty="0">
                  <a:solidFill>
                    <a:schemeClr val="bg1"/>
                  </a:solidFill>
                </a:rPr>
                <a:t>Cercetare și spațiu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174175" y="4239815"/>
              <a:ext cx="2230618" cy="144690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ro" sz="1400" spc="-10">
                  <a:solidFill>
                    <a:schemeClr val="bg1"/>
                  </a:solidFill>
                </a:rPr>
                <a:t>Cooperarea pentru dezvoltare și ajutorul umanitar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863315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ro" sz="1400">
                  <a:solidFill>
                    <a:schemeClr val="bg1"/>
                  </a:solidFill>
                </a:rPr>
                <a:t>Justiție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704420"/>
            <a:ext cx="9499600" cy="3205835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89238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ro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Sănătatea publică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89238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ro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Industrie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89238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ro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Cultură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1690423" y="501357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ro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Turism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351142"/>
            <a:ext cx="4420361" cy="81012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ro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Educație, formare profesională, tineret și sport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ro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Protecția civilă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ro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Cooperarea administrativă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ro" sz="3200"/>
              <a:t>Domenii în care UE poate sprijini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ro"/>
              <a:t>acțiunile</a:t>
            </a:r>
            <a:r>
              <a:rPr lang="ro" sz="3200"/>
              <a:t> naționale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7BD605-E762-49C4-BF0D-3D2F278112A0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customXml/itemProps2.xml><?xml version="1.0" encoding="utf-8"?>
<ds:datastoreItem xmlns:ds="http://schemas.openxmlformats.org/officeDocument/2006/customXml" ds:itemID="{083B6A55-0DF3-4CD3-8A7B-22F796B74203}"/>
</file>

<file path=customXml/itemProps3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408</Words>
  <Application>Microsoft Office PowerPoint</Application>
  <PresentationFormat>Widescreen</PresentationFormat>
  <Paragraphs>112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Open Sans</vt:lpstr>
      <vt:lpstr>Office Theme</vt:lpstr>
      <vt:lpstr>DEMOCRAȚIA UE ÎN ACȚIUNE  Exprimă-ți părerea cu inițiativa cetățenească europeană</vt:lpstr>
      <vt:lpstr>PowerPoint Presentation</vt:lpstr>
      <vt:lpstr>PowerPoint Presentation</vt:lpstr>
      <vt:lpstr>Valorile UE</vt:lpstr>
      <vt:lpstr>Spațiul Schengen</vt:lpstr>
      <vt:lpstr>Membrii  actuali ai  spațiului Schengen</vt:lpstr>
      <vt:lpstr>PowerPoint Presentation</vt:lpstr>
      <vt:lpstr>Piața unică și uniunea vamală</vt:lpstr>
      <vt:lpstr>În ce domenii poate să legifereze UE? </vt:lpstr>
      <vt:lpstr>Domenii în care UE poate sprijini  acțiunile naționale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92</cp:revision>
  <dcterms:created xsi:type="dcterms:W3CDTF">2023-03-30T13:25:28Z</dcterms:created>
  <dcterms:modified xsi:type="dcterms:W3CDTF">2025-07-03T13:29:55Z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422000.000000000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