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CDCEF-8808-4738-9479-20DAB7EEC2BD}" v="211" dt="2023-05-25T07:20:38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TZOLI Konstantina" userId="S::kmintzol@netcompany-intrasoft.com::3a30d1dc-488b-4e57-a43f-03f93d951346" providerId="AD" clId="Web-{D919E4A7-795F-1782-DB28-78C6C668294D}"/>
    <pc:docChg chg="modSld">
      <pc:chgData name="MINTZOLI Konstantina" userId="S::kmintzol@netcompany-intrasoft.com::3a30d1dc-488b-4e57-a43f-03f93d951346" providerId="AD" clId="Web-{D919E4A7-795F-1782-DB28-78C6C668294D}" dt="2023-05-16T09:16:14.564" v="40" actId="14100"/>
      <pc:docMkLst>
        <pc:docMk/>
      </pc:docMkLst>
      <pc:sldChg chg="modSp">
        <pc:chgData name="MINTZOLI Konstantina" userId="S::kmintzol@netcompany-intrasoft.com::3a30d1dc-488b-4e57-a43f-03f93d951346" providerId="AD" clId="Web-{D919E4A7-795F-1782-DB28-78C6C668294D}" dt="2023-05-16T09:10:56.195" v="2" actId="20577"/>
        <pc:sldMkLst>
          <pc:docMk/>
          <pc:sldMk cId="3834923768" sldId="268"/>
        </pc:sldMkLst>
        <pc:spChg chg="mod">
          <ac:chgData name="MINTZOLI Konstantina" userId="S::kmintzol@netcompany-intrasoft.com::3a30d1dc-488b-4e57-a43f-03f93d951346" providerId="AD" clId="Web-{D919E4A7-795F-1782-DB28-78C6C668294D}" dt="2023-05-16T09:10:56.195" v="2" actId="20577"/>
          <ac:spMkLst>
            <pc:docMk/>
            <pc:sldMk cId="3834923768" sldId="268"/>
            <ac:spMk id="20" creationId="{8802A540-484A-10BE-CFDE-1A5F2F86AFC4}"/>
          </ac:spMkLst>
        </pc:spChg>
      </pc:sldChg>
      <pc:sldChg chg="modSp">
        <pc:chgData name="MINTZOLI Konstantina" userId="S::kmintzol@netcompany-intrasoft.com::3a30d1dc-488b-4e57-a43f-03f93d951346" providerId="AD" clId="Web-{D919E4A7-795F-1782-DB28-78C6C668294D}" dt="2023-05-16T09:12:20.151" v="11" actId="1076"/>
        <pc:sldMkLst>
          <pc:docMk/>
          <pc:sldMk cId="3868851464" sldId="272"/>
        </pc:sldMkLst>
        <pc:spChg chg="mod">
          <ac:chgData name="MINTZOLI Konstantina" userId="S::kmintzol@netcompany-intrasoft.com::3a30d1dc-488b-4e57-a43f-03f93d951346" providerId="AD" clId="Web-{D919E4A7-795F-1782-DB28-78C6C668294D}" dt="2023-05-16T09:12:20.151" v="11" actId="1076"/>
          <ac:spMkLst>
            <pc:docMk/>
            <pc:sldMk cId="3868851464" sldId="272"/>
            <ac:spMk id="4" creationId="{EE6FB89E-0613-4FD9-CD27-0CB8E55B095F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2:03.166" v="7" actId="1076"/>
          <ac:spMkLst>
            <pc:docMk/>
            <pc:sldMk cId="3868851464" sldId="272"/>
            <ac:spMk id="6" creationId="{3569FF27-76F7-104D-F89B-7192EC5161A3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1:16.305" v="4" actId="1076"/>
          <ac:spMkLst>
            <pc:docMk/>
            <pc:sldMk cId="3868851464" sldId="272"/>
            <ac:spMk id="7" creationId="{3D8BCA68-1E83-A3A2-286C-847AEB747F21}"/>
          </ac:spMkLst>
        </pc:spChg>
        <pc:grpChg chg="mod">
          <ac:chgData name="MINTZOLI Konstantina" userId="S::kmintzol@netcompany-intrasoft.com::3a30d1dc-488b-4e57-a43f-03f93d951346" providerId="AD" clId="Web-{D919E4A7-795F-1782-DB28-78C6C668294D}" dt="2023-05-16T09:12:13.791" v="9" actId="14100"/>
          <ac:grpSpMkLst>
            <pc:docMk/>
            <pc:sldMk cId="3868851464" sldId="272"/>
            <ac:grpSpMk id="178" creationId="{9D6AC0C0-04C3-8145-0510-C92490B10D8D}"/>
          </ac:grpSpMkLst>
        </pc:grpChg>
        <pc:grpChg chg="mod">
          <ac:chgData name="MINTZOLI Konstantina" userId="S::kmintzol@netcompany-intrasoft.com::3a30d1dc-488b-4e57-a43f-03f93d951346" providerId="AD" clId="Web-{D919E4A7-795F-1782-DB28-78C6C668294D}" dt="2023-05-16T09:12:05.635" v="8" actId="14100"/>
          <ac:grpSpMkLst>
            <pc:docMk/>
            <pc:sldMk cId="3868851464" sldId="272"/>
            <ac:grpSpMk id="179" creationId="{849B822D-45C4-D169-7B37-382FA931A9FF}"/>
          </ac:grpSpMkLst>
        </pc:grpChg>
      </pc:sldChg>
      <pc:sldChg chg="modSp">
        <pc:chgData name="MINTZOLI Konstantina" userId="S::kmintzol@netcompany-intrasoft.com::3a30d1dc-488b-4e57-a43f-03f93d951346" providerId="AD" clId="Web-{D919E4A7-795F-1782-DB28-78C6C668294D}" dt="2023-05-16T09:15:37.001" v="34" actId="14100"/>
        <pc:sldMkLst>
          <pc:docMk/>
          <pc:sldMk cId="1532651043" sldId="273"/>
        </pc:sldMkLst>
        <pc:spChg chg="mod">
          <ac:chgData name="MINTZOLI Konstantina" userId="S::kmintzol@netcompany-intrasoft.com::3a30d1dc-488b-4e57-a43f-03f93d951346" providerId="AD" clId="Web-{D919E4A7-795F-1782-DB28-78C6C668294D}" dt="2023-05-16T09:13:33.809" v="15" actId="20577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3:27.043" v="13" actId="20577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5:37.001" v="34" actId="14100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4:41.530" v="27" actId="14100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4:36.092" v="26" actId="14100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MINTZOLI Konstantina" userId="S::kmintzol@netcompany-intrasoft.com::3a30d1dc-488b-4e57-a43f-03f93d951346" providerId="AD" clId="Web-{D919E4A7-795F-1782-DB28-78C6C668294D}" dt="2023-05-16T09:14:28.702" v="25" actId="1076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modSp">
        <pc:chgData name="MINTZOLI Konstantina" userId="S::kmintzol@netcompany-intrasoft.com::3a30d1dc-488b-4e57-a43f-03f93d951346" providerId="AD" clId="Web-{D919E4A7-795F-1782-DB28-78C6C668294D}" dt="2023-05-16T09:16:14.564" v="40" actId="14100"/>
        <pc:sldMkLst>
          <pc:docMk/>
          <pc:sldMk cId="3241230454" sldId="274"/>
        </pc:sldMkLst>
        <pc:spChg chg="mod">
          <ac:chgData name="MINTZOLI Konstantina" userId="S::kmintzol@netcompany-intrasoft.com::3a30d1dc-488b-4e57-a43f-03f93d951346" providerId="AD" clId="Web-{D919E4A7-795F-1782-DB28-78C6C668294D}" dt="2023-05-16T09:15:54.860" v="36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6:14.564" v="40" actId="14100"/>
          <ac:spMkLst>
            <pc:docMk/>
            <pc:sldMk cId="3241230454" sldId="274"/>
            <ac:spMk id="10" creationId="{BA174093-3D6D-051D-7312-B2465AAF1BAD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145c1310-78e0-4db2-831e-c364d1d3267c" providerId="ADAL" clId="{668CDCEF-8808-4738-9479-20DAB7EEC2BD}"/>
    <pc:docChg chg="undo custSel modSld modMainMaster">
      <pc:chgData name="LEVER Steven" userId="145c1310-78e0-4db2-831e-c364d1d3267c" providerId="ADAL" clId="{668CDCEF-8808-4738-9479-20DAB7EEC2BD}" dt="2023-05-25T07:23:30.448" v="295" actId="14100"/>
      <pc:docMkLst>
        <pc:docMk/>
      </pc:docMkLst>
      <pc:sldChg chg="modSp mod">
        <pc:chgData name="LEVER Steven" userId="145c1310-78e0-4db2-831e-c364d1d3267c" providerId="ADAL" clId="{668CDCEF-8808-4738-9479-20DAB7EEC2BD}" dt="2023-05-25T07:11:29.348" v="21"/>
        <pc:sldMkLst>
          <pc:docMk/>
          <pc:sldMk cId="440021409" sldId="256"/>
        </pc:sldMkLst>
        <pc:spChg chg="mod">
          <ac:chgData name="LEVER Steven" userId="145c1310-78e0-4db2-831e-c364d1d3267c" providerId="ADAL" clId="{668CDCEF-8808-4738-9479-20DAB7EEC2BD}" dt="2023-05-25T07:11:10.972" v="20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668CDCEF-8808-4738-9479-20DAB7EEC2BD}" dt="2023-05-25T07:11:29.348" v="21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668CDCEF-8808-4738-9479-20DAB7EEC2BD}" dt="2023-05-25T07:15:55.597" v="204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668CDCEF-8808-4738-9479-20DAB7EEC2BD}" dt="2023-05-25T07:15:39.287" v="186"/>
          <ac:spMkLst>
            <pc:docMk/>
            <pc:sldMk cId="1736037601" sldId="258"/>
            <ac:spMk id="3" creationId="{A43C7748-A85A-B64E-28AD-E3CC52E69774}"/>
          </ac:spMkLst>
        </pc:spChg>
        <pc:picChg chg="add mod">
          <ac:chgData name="LEVER Steven" userId="145c1310-78e0-4db2-831e-c364d1d3267c" providerId="ADAL" clId="{668CDCEF-8808-4738-9479-20DAB7EEC2BD}" dt="2023-05-25T07:15:55.597" v="204" actId="1035"/>
          <ac:picMkLst>
            <pc:docMk/>
            <pc:sldMk cId="1736037601" sldId="258"/>
            <ac:picMk id="4" creationId="{77DAFE2E-0788-4164-0518-9B9365962982}"/>
          </ac:picMkLst>
        </pc:picChg>
        <pc:picChg chg="del">
          <ac:chgData name="LEVER Steven" userId="145c1310-78e0-4db2-831e-c364d1d3267c" providerId="ADAL" clId="{668CDCEF-8808-4738-9479-20DAB7EEC2BD}" dt="2023-05-25T07:15:34.945" v="185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addSp delSp modSp mod">
        <pc:chgData name="LEVER Steven" userId="145c1310-78e0-4db2-831e-c364d1d3267c" providerId="ADAL" clId="{668CDCEF-8808-4738-9479-20DAB7EEC2BD}" dt="2023-05-25T07:18:47.847" v="219" actId="338"/>
        <pc:sldMkLst>
          <pc:docMk/>
          <pc:sldMk cId="1762961032" sldId="259"/>
        </pc:sldMkLst>
        <pc:spChg chg="del topLvl">
          <ac:chgData name="LEVER Steven" userId="145c1310-78e0-4db2-831e-c364d1d3267c" providerId="ADAL" clId="{668CDCEF-8808-4738-9479-20DAB7EEC2BD}" dt="2023-05-25T07:18:27.915" v="218" actId="478"/>
          <ac:spMkLst>
            <pc:docMk/>
            <pc:sldMk cId="1762961032" sldId="259"/>
            <ac:spMk id="10" creationId="{C07C96F0-12EB-A9B9-409E-C93DB0255798}"/>
          </ac:spMkLst>
        </pc:spChg>
        <pc:spChg chg="mod topLvl">
          <ac:chgData name="LEVER Steven" userId="145c1310-78e0-4db2-831e-c364d1d3267c" providerId="ADAL" clId="{668CDCEF-8808-4738-9479-20DAB7EEC2BD}" dt="2023-05-25T07:18:47.847" v="219" actId="338"/>
          <ac:spMkLst>
            <pc:docMk/>
            <pc:sldMk cId="1762961032" sldId="259"/>
            <ac:spMk id="33" creationId="{46EE156E-CFF0-C31B-9B08-76308CCDD543}"/>
          </ac:spMkLst>
        </pc:spChg>
        <pc:spChg chg="mod topLvl">
          <ac:chgData name="LEVER Steven" userId="145c1310-78e0-4db2-831e-c364d1d3267c" providerId="ADAL" clId="{668CDCEF-8808-4738-9479-20DAB7EEC2BD}" dt="2023-05-25T07:18:47.847" v="219" actId="338"/>
          <ac:spMkLst>
            <pc:docMk/>
            <pc:sldMk cId="1762961032" sldId="259"/>
            <ac:spMk id="53" creationId="{EDAD1769-12F7-17D7-1850-27BEF95FCF3F}"/>
          </ac:spMkLst>
        </pc:spChg>
        <pc:grpChg chg="mod">
          <ac:chgData name="LEVER Steven" userId="145c1310-78e0-4db2-831e-c364d1d3267c" providerId="ADAL" clId="{668CDCEF-8808-4738-9479-20DAB7EEC2BD}" dt="2023-05-25T07:18:47.847" v="219" actId="338"/>
          <ac:grpSpMkLst>
            <pc:docMk/>
            <pc:sldMk cId="1762961032" sldId="259"/>
            <ac:grpSpMk id="9" creationId="{1E8A7D52-FE56-3477-40E6-D5AE9EF95F79}"/>
          </ac:grpSpMkLst>
        </pc:grpChg>
        <pc:grpChg chg="topLvl">
          <ac:chgData name="LEVER Steven" userId="145c1310-78e0-4db2-831e-c364d1d3267c" providerId="ADAL" clId="{668CDCEF-8808-4738-9479-20DAB7EEC2BD}" dt="2023-05-25T07:18:27.915" v="218" actId="478"/>
          <ac:grpSpMkLst>
            <pc:docMk/>
            <pc:sldMk cId="1762961032" sldId="259"/>
            <ac:grpSpMk id="16" creationId="{76E809C1-C040-1F1E-471D-7A48CE400052}"/>
          </ac:grpSpMkLst>
        </pc:grpChg>
        <pc:grpChg chg="add mod">
          <ac:chgData name="LEVER Steven" userId="145c1310-78e0-4db2-831e-c364d1d3267c" providerId="ADAL" clId="{668CDCEF-8808-4738-9479-20DAB7EEC2BD}" dt="2023-05-25T07:18:47.847" v="219" actId="338"/>
          <ac:grpSpMkLst>
            <pc:docMk/>
            <pc:sldMk cId="1762961032" sldId="259"/>
            <ac:grpSpMk id="20" creationId="{AEE17EE8-160A-DFA6-619F-AC8E9B360763}"/>
          </ac:grpSpMkLst>
        </pc:grpChg>
        <pc:grpChg chg="del mod">
          <ac:chgData name="LEVER Steven" userId="145c1310-78e0-4db2-831e-c364d1d3267c" providerId="ADAL" clId="{668CDCEF-8808-4738-9479-20DAB7EEC2BD}" dt="2023-05-25T07:17:39.408" v="211" actId="165"/>
          <ac:grpSpMkLst>
            <pc:docMk/>
            <pc:sldMk cId="1762961032" sldId="259"/>
            <ac:grpSpMk id="32" creationId="{A6E462AD-4171-7911-414B-9F114770C7FF}"/>
          </ac:grpSpMkLst>
        </pc:grpChg>
        <pc:grpChg chg="del mod topLvl">
          <ac:chgData name="LEVER Steven" userId="145c1310-78e0-4db2-831e-c364d1d3267c" providerId="ADAL" clId="{668CDCEF-8808-4738-9479-20DAB7EEC2BD}" dt="2023-05-25T07:17:59.296" v="213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 mod">
          <ac:chgData name="LEVER Steven" userId="145c1310-78e0-4db2-831e-c364d1d3267c" providerId="ADAL" clId="{668CDCEF-8808-4738-9479-20DAB7EEC2BD}" dt="2023-05-25T07:18:27.915" v="218" actId="478"/>
          <ac:grpSpMkLst>
            <pc:docMk/>
            <pc:sldMk cId="1762961032" sldId="259"/>
            <ac:grpSpMk id="102" creationId="{44A67A16-5576-9814-52F1-A9011BEABF6A}"/>
          </ac:grpSpMkLst>
        </pc:grpChg>
        <pc:picChg chg="mod topLvl">
          <ac:chgData name="LEVER Steven" userId="145c1310-78e0-4db2-831e-c364d1d3267c" providerId="ADAL" clId="{668CDCEF-8808-4738-9479-20DAB7EEC2BD}" dt="2023-05-25T07:18:47.847" v="219" actId="338"/>
          <ac:picMkLst>
            <pc:docMk/>
            <pc:sldMk cId="1762961032" sldId="259"/>
            <ac:picMk id="60" creationId="{D3423AAD-E0E5-F285-66C7-7A9AF7797674}"/>
          </ac:picMkLst>
        </pc:picChg>
      </pc:sldChg>
      <pc:sldChg chg="addSp delSp modSp mod delAnim modAnim">
        <pc:chgData name="LEVER Steven" userId="145c1310-78e0-4db2-831e-c364d1d3267c" providerId="ADAL" clId="{668CDCEF-8808-4738-9479-20DAB7EEC2BD}" dt="2023-05-25T07:17:01.555" v="209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668CDCEF-8808-4738-9479-20DAB7EEC2BD}" dt="2023-05-25T07:16:53.104" v="206"/>
          <ac:spMkLst>
            <pc:docMk/>
            <pc:sldMk cId="152033157" sldId="266"/>
            <ac:spMk id="10" creationId="{BB2E0B01-BB19-862D-4196-267C0E87FCFF}"/>
          </ac:spMkLst>
        </pc:spChg>
        <pc:picChg chg="del">
          <ac:chgData name="LEVER Steven" userId="145c1310-78e0-4db2-831e-c364d1d3267c" providerId="ADAL" clId="{668CDCEF-8808-4738-9479-20DAB7EEC2BD}" dt="2023-05-25T07:16:49.186" v="205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668CDCEF-8808-4738-9479-20DAB7EEC2BD}" dt="2023-05-25T07:17:01.555" v="209" actId="14100"/>
          <ac:picMkLst>
            <pc:docMk/>
            <pc:sldMk cId="152033157" sldId="266"/>
            <ac:picMk id="11" creationId="{D3243970-2501-E591-6C04-80B26815513A}"/>
          </ac:picMkLst>
        </pc:picChg>
      </pc:sldChg>
      <pc:sldChg chg="addSp delSp modSp mod delAnim modAnim">
        <pc:chgData name="LEVER Steven" userId="145c1310-78e0-4db2-831e-c364d1d3267c" providerId="ADAL" clId="{668CDCEF-8808-4738-9479-20DAB7EEC2BD}" dt="2023-05-25T07:20:59.542" v="248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668CDCEF-8808-4738-9479-20DAB7EEC2BD}" dt="2023-05-25T07:20:38.882" v="222"/>
          <ac:spMkLst>
            <pc:docMk/>
            <pc:sldMk cId="1172145110" sldId="269"/>
            <ac:spMk id="10" creationId="{B90D9814-0C2E-0587-8246-4D59B6B09B5E}"/>
          </ac:spMkLst>
        </pc:spChg>
        <pc:picChg chg="del">
          <ac:chgData name="LEVER Steven" userId="145c1310-78e0-4db2-831e-c364d1d3267c" providerId="ADAL" clId="{668CDCEF-8808-4738-9479-20DAB7EEC2BD}" dt="2023-05-25T07:19:56.086" v="22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668CDCEF-8808-4738-9479-20DAB7EEC2BD}" dt="2023-05-25T07:20:59.542" v="248" actId="14100"/>
          <ac:picMkLst>
            <pc:docMk/>
            <pc:sldMk cId="1172145110" sldId="269"/>
            <ac:picMk id="11" creationId="{41063880-4224-715B-C131-BD529983F911}"/>
          </ac:picMkLst>
        </pc:picChg>
      </pc:sldChg>
      <pc:sldChg chg="modSp mod">
        <pc:chgData name="LEVER Steven" userId="145c1310-78e0-4db2-831e-c364d1d3267c" providerId="ADAL" clId="{668CDCEF-8808-4738-9479-20DAB7EEC2BD}" dt="2023-05-25T07:19:47.885" v="220" actId="20577"/>
        <pc:sldMkLst>
          <pc:docMk/>
          <pc:sldMk cId="1062535801" sldId="271"/>
        </pc:sldMkLst>
        <pc:spChg chg="mod">
          <ac:chgData name="LEVER Steven" userId="145c1310-78e0-4db2-831e-c364d1d3267c" providerId="ADAL" clId="{668CDCEF-8808-4738-9479-20DAB7EEC2BD}" dt="2023-05-25T07:19:47.885" v="220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668CDCEF-8808-4738-9479-20DAB7EEC2BD}" dt="2023-05-25T07:21:14.537" v="249" actId="207"/>
        <pc:sldMkLst>
          <pc:docMk/>
          <pc:sldMk cId="3868851464" sldId="272"/>
        </pc:sldMkLst>
        <pc:spChg chg="mod">
          <ac:chgData name="LEVER Steven" userId="145c1310-78e0-4db2-831e-c364d1d3267c" providerId="ADAL" clId="{668CDCEF-8808-4738-9479-20DAB7EEC2BD}" dt="2023-05-25T07:21:14.537" v="249" actId="207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668CDCEF-8808-4738-9479-20DAB7EEC2BD}" dt="2023-05-25T07:23:06.831" v="287" actId="1036"/>
        <pc:sldMkLst>
          <pc:docMk/>
          <pc:sldMk cId="1532651043" sldId="273"/>
        </pc:sldMkLst>
        <pc:spChg chg="mod">
          <ac:chgData name="LEVER Steven" userId="145c1310-78e0-4db2-831e-c364d1d3267c" providerId="ADAL" clId="{668CDCEF-8808-4738-9479-20DAB7EEC2BD}" dt="2023-05-25T07:22:31.385" v="253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668CDCEF-8808-4738-9479-20DAB7EEC2BD}" dt="2023-05-25T07:23:06.831" v="287" actId="1036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668CDCEF-8808-4738-9479-20DAB7EEC2BD}" dt="2023-05-25T07:22:54.670" v="275" actId="103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668CDCEF-8808-4738-9479-20DAB7EEC2BD}" dt="2023-05-25T07:22:47.454" v="274" actId="1035"/>
          <ac:spMkLst>
            <pc:docMk/>
            <pc:sldMk cId="1532651043" sldId="273"/>
            <ac:spMk id="24" creationId="{613BE369-3F7E-85FE-8D36-AB110A7432DF}"/>
          </ac:spMkLst>
        </pc:spChg>
      </pc:sldChg>
      <pc:sldChg chg="modSp mod">
        <pc:chgData name="LEVER Steven" userId="145c1310-78e0-4db2-831e-c364d1d3267c" providerId="ADAL" clId="{668CDCEF-8808-4738-9479-20DAB7EEC2BD}" dt="2023-05-25T07:23:30.448" v="295" actId="14100"/>
        <pc:sldMkLst>
          <pc:docMk/>
          <pc:sldMk cId="3241230454" sldId="274"/>
        </pc:sldMkLst>
        <pc:spChg chg="mod">
          <ac:chgData name="LEVER Steven" userId="145c1310-78e0-4db2-831e-c364d1d3267c" providerId="ADAL" clId="{668CDCEF-8808-4738-9479-20DAB7EEC2BD}" dt="2023-05-25T07:23:30.448" v="295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668CDCEF-8808-4738-9479-20DAB7EEC2BD}" dt="2023-05-25T07:23:22.646" v="294" actId="1036"/>
          <ac:spMkLst>
            <pc:docMk/>
            <pc:sldMk cId="3241230454" sldId="274"/>
            <ac:spMk id="38" creationId="{0505C194-6ABE-9F81-6723-AAE03BC6A586}"/>
          </ac:spMkLst>
        </pc:spChg>
      </pc:sldChg>
      <pc:sldMasterChg chg="modSldLayout">
        <pc:chgData name="LEVER Steven" userId="145c1310-78e0-4db2-831e-c364d1d3267c" providerId="ADAL" clId="{668CDCEF-8808-4738-9479-20DAB7EEC2BD}" dt="2023-05-25T07:14:36.212" v="184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668CDCEF-8808-4738-9479-20DAB7EEC2BD}" dt="2023-05-25T07:13:03.438" v="70" actId="1037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668CDCEF-8808-4738-9479-20DAB7EEC2BD}" dt="2023-05-25T07:13:03.438" v="70" actId="1037"/>
            <ac:picMkLst>
              <pc:docMk/>
              <pc:sldMasterMk cId="2651415450" sldId="2147483648"/>
              <pc:sldLayoutMk cId="3594087079" sldId="2147483649"/>
              <ac:picMk id="6" creationId="{292882C8-35D1-16BC-F71A-6896D4D6D57E}"/>
            </ac:picMkLst>
          </pc:picChg>
          <pc:picChg chg="del">
            <ac:chgData name="LEVER Steven" userId="145c1310-78e0-4db2-831e-c364d1d3267c" providerId="ADAL" clId="{668CDCEF-8808-4738-9479-20DAB7EEC2BD}" dt="2023-05-25T07:12:54.797" v="30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668CDCEF-8808-4738-9479-20DAB7EEC2BD}" dt="2023-05-25T07:14:14.923" v="132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668CDCEF-8808-4738-9479-20DAB7EEC2BD}" dt="2023-05-25T07:14:14.923" v="132" actId="1036"/>
            <ac:picMkLst>
              <pc:docMk/>
              <pc:sldMasterMk cId="2651415450" sldId="2147483648"/>
              <pc:sldLayoutMk cId="82903360" sldId="2147483650"/>
              <ac:picMk id="4" creationId="{406FA712-EF16-0C2E-E2B8-831B4AA45770}"/>
            </ac:picMkLst>
          </pc:picChg>
          <pc:picChg chg="del">
            <ac:chgData name="LEVER Steven" userId="145c1310-78e0-4db2-831e-c364d1d3267c" providerId="ADAL" clId="{668CDCEF-8808-4738-9479-20DAB7EEC2BD}" dt="2023-05-25T07:14:09.967" v="11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668CDCEF-8808-4738-9479-20DAB7EEC2BD}" dt="2023-05-25T07:14:36.212" v="184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668CDCEF-8808-4738-9479-20DAB7EEC2BD}" dt="2023-05-25T07:14:36.212" v="184" actId="1035"/>
            <ac:picMkLst>
              <pc:docMk/>
              <pc:sldMasterMk cId="2651415450" sldId="2147483648"/>
              <pc:sldLayoutMk cId="3056172196" sldId="2147483662"/>
              <ac:picMk id="5" creationId="{981349F5-8C2E-58C7-FFCE-83871F7E7BC2}"/>
            </ac:picMkLst>
          </pc:picChg>
          <pc:picChg chg="del">
            <ac:chgData name="LEVER Steven" userId="145c1310-78e0-4db2-831e-c364d1d3267c" providerId="ADAL" clId="{668CDCEF-8808-4738-9479-20DAB7EEC2BD}" dt="2023-05-25T07:14:32.078" v="162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668CDCEF-8808-4738-9479-20DAB7EEC2BD}" dt="2023-05-25T07:13:40.063" v="106" actId="1035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668CDCEF-8808-4738-9479-20DAB7EEC2BD}" dt="2023-05-25T07:13:40.063" v="106" actId="1035"/>
            <ac:picMkLst>
              <pc:docMk/>
              <pc:sldMasterMk cId="2651415450" sldId="2147483648"/>
              <pc:sldLayoutMk cId="615880730" sldId="2147483665"/>
              <ac:picMk id="3" creationId="{3FD50CFE-8C3B-D7C3-91BA-2B2EDDF8807D}"/>
            </ac:picMkLst>
          </pc:picChg>
          <pc:picChg chg="del">
            <ac:chgData name="LEVER Steven" userId="145c1310-78e0-4db2-831e-c364d1d3267c" providerId="ADAL" clId="{668CDCEF-8808-4738-9479-20DAB7EEC2BD}" dt="2023-05-25T07:13:34.292" v="7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o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292882C8-35D1-16BC-F71A-6896D4D6D5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270" y="5951604"/>
            <a:ext cx="2034228" cy="67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3FD50CFE-8C3B-D7C3-91BA-2B2EDDF880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250" y="6101607"/>
            <a:ext cx="1258173" cy="41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o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406FA712-EF16-0C2E-E2B8-831B4AA457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02" y="6339298"/>
            <a:ext cx="1042552" cy="3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o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981349F5-8C2E-58C7-FFCE-83871F7E7B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02" y="6339296"/>
            <a:ext cx="1042552" cy="3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716986"/>
            <a:ext cx="5054598" cy="3689352"/>
          </a:xfrm>
        </p:spPr>
        <p:txBody>
          <a:bodyPr rtlCol="0"/>
          <a:lstStyle/>
          <a:p>
            <a:pPr rtl="0"/>
            <a:r>
              <a:rPr lang="ro" sz="4200" dirty="0"/>
              <a:t>DEMOCRAȚIA UE</a:t>
            </a:r>
            <a:r>
              <a:rPr lang="en-US" sz="4200" dirty="0"/>
              <a:t/>
            </a:r>
            <a:br>
              <a:rPr lang="en-US" sz="4200" dirty="0"/>
            </a:br>
            <a:r>
              <a:rPr lang="ro" sz="4200" dirty="0"/>
              <a:t>ÎN ACȚIUNE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en-GB" sz="2800" b="0" spc="-40" dirty="0" err="1"/>
              <a:t>Exprimă-ți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părerea</a:t>
            </a:r>
            <a:r>
              <a:rPr lang="en-GB" sz="2800" b="0" spc="-40" dirty="0"/>
              <a:t> cu </a:t>
            </a:r>
            <a:r>
              <a:rPr lang="en-GB" sz="2800" b="0" spc="-40" dirty="0" err="1"/>
              <a:t>inițiativa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cetățenească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europeană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ro" dirty="0"/>
              <a:t>Unitatea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it-IT" dirty="0"/>
              <a:t>O scurtă prezentare a Uniunii Europene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704420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Sănătatea publică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Cultură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90423" y="501357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0361" cy="8101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Educație, formare profesională, tineret și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Protecția civilă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Cooperarea administrativă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ro" sz="3200"/>
              <a:t>Domenii în care UE poate sprijini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ro"/>
              <a:t>acțiunile</a:t>
            </a:r>
            <a:r>
              <a:rPr lang="ro" sz="3200"/>
              <a:t> naționale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RO1W">
            <a:hlinkClick r:id="" action="ppaction://media"/>
            <a:extLst>
              <a:ext uri="{FF2B5EF4-FFF2-40B4-BE49-F238E27FC236}">
                <a16:creationId xmlns:a16="http://schemas.microsoft.com/office/drawing/2014/main" id="{77DAFE2E-0788-4164-0518-9B93659629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17411"/>
            <a:ext cx="9187753" cy="5176492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e_sunt_valorile_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D3243970-2501-E591-6C04-80B2681551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2775" y="732436"/>
            <a:ext cx="9211284" cy="5176980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ro">
                <a:solidFill>
                  <a:schemeClr val="bg1"/>
                </a:solidFill>
              </a:rPr>
              <a:t>Valorile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ro" b="0">
                <a:solidFill>
                  <a:schemeClr val="bg1"/>
                </a:solidFill>
              </a:rPr>
              <a:t>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ro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„Uniunea se întemeiază pe valorile respectării demnității umane, libertății, democrației, egalității, statului de drept, precum și pe respectarea drepturilor omului, inclusiv a drepturilor persoanelor care aparțin minorităților. Aceste valori sunt comune statelor membre într-o societate caracterizată prin pluralism, nediscriminare, toleranță, justiție, solidaritate și egalitate între femei și bărbați.”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ro" sz="1600">
                <a:solidFill>
                  <a:schemeClr val="accent1"/>
                </a:solidFill>
              </a:rPr>
              <a:t>Articolul 2 din Tratatul de la Lisabona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ro" sz="1400" b="1" cap="all">
                <a:solidFill>
                  <a:schemeClr val="accent1"/>
                </a:solidFill>
              </a:rPr>
              <a:t>Demnitatea umană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ro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>
                  <a:solidFill>
                    <a:schemeClr val="accent1"/>
                  </a:solidFill>
                </a:rPr>
                <a:t>Democrația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>
                  <a:solidFill>
                    <a:schemeClr val="accent1"/>
                  </a:solidFill>
                </a:rPr>
                <a:t>Statul de drept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>
                  <a:solidFill>
                    <a:schemeClr val="accent1"/>
                  </a:solidFill>
                </a:rPr>
                <a:t>Egalitatea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E809C1-C040-1F1E-471D-7A48CE400052}"/>
              </a:ext>
            </a:extLst>
          </p:cNvPr>
          <p:cNvGrpSpPr/>
          <p:nvPr/>
        </p:nvGrpSpPr>
        <p:grpSpPr>
          <a:xfrm>
            <a:off x="7266802" y="914796"/>
            <a:ext cx="939041" cy="989339"/>
            <a:chOff x="8251791" y="2424804"/>
            <a:chExt cx="939041" cy="90894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C5D46F2-90FA-0151-BF70-45B9D4DF9855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D87141E-26AB-6666-2341-BE2DF7782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>
                  <a:solidFill>
                    <a:schemeClr val="accent1"/>
                  </a:solidFill>
                </a:rPr>
                <a:t>Drepturile omului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E17EE8-160A-DFA6-619F-AC8E9B360763}"/>
              </a:ext>
            </a:extLst>
          </p:cNvPr>
          <p:cNvGrpSpPr/>
          <p:nvPr/>
        </p:nvGrpSpPr>
        <p:grpSpPr>
          <a:xfrm>
            <a:off x="7234194" y="919390"/>
            <a:ext cx="1151299" cy="1195861"/>
            <a:chOff x="7234194" y="919390"/>
            <a:chExt cx="1151299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21352"/>
              <a:ext cx="115129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 dirty="0">
                  <a:solidFill>
                    <a:schemeClr val="accent1"/>
                  </a:solidFill>
                </a:rPr>
                <a:t>Libertatea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8A7D52-FE56-3477-40E6-D5AE9EF95F79}"/>
                </a:ext>
              </a:extLst>
            </p:cNvPr>
            <p:cNvGrpSpPr/>
            <p:nvPr/>
          </p:nvGrpSpPr>
          <p:grpSpPr>
            <a:xfrm>
              <a:off x="7267040" y="919390"/>
              <a:ext cx="945906" cy="908946"/>
              <a:chOff x="7267040" y="919390"/>
              <a:chExt cx="945906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7297355" y="919390"/>
                <a:ext cx="915591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7267040" y="980159"/>
                <a:ext cx="838993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1EE124-FE5A-4FC5-C5F4-6FDEF2225FDA}"/>
              </a:ext>
            </a:extLst>
          </p:cNvPr>
          <p:cNvGrpSpPr/>
          <p:nvPr/>
        </p:nvGrpSpPr>
        <p:grpSpPr>
          <a:xfrm>
            <a:off x="9265093" y="4600105"/>
            <a:ext cx="1967919" cy="1283397"/>
            <a:chOff x="9257708" y="4595511"/>
            <a:chExt cx="1967919" cy="1283397"/>
          </a:xfrm>
        </p:grpSpPr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D9F61C42-BA67-6F8F-C077-6F008D03C6B2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>
                  <a:solidFill>
                    <a:schemeClr val="accent1"/>
                  </a:solidFill>
                </a:rPr>
                <a:t>Drepturile omului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A77F81C-9A7F-4D18-CC51-E1CFB2803BDB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2D25D86-CC7E-F06A-EF3A-8D053D81503B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B821641-D9B5-7FA8-848C-F47966707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ro">
                <a:solidFill>
                  <a:schemeClr val="tx1">
                    <a:lumMod val="75000"/>
                    <a:lumOff val="25000"/>
                  </a:schemeClr>
                </a:solidFill>
              </a:rPr>
              <a:t>Spațiul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ro" sz="4000" b="1" dirty="0" smtClean="0">
                <a:solidFill>
                  <a:schemeClr val="accent1"/>
                </a:solidFill>
              </a:rPr>
              <a:t>2</a:t>
            </a:r>
            <a:r>
              <a:rPr lang="en-US" sz="4000" b="1" dirty="0" smtClean="0">
                <a:solidFill>
                  <a:schemeClr val="accent1"/>
                </a:solidFill>
              </a:rPr>
              <a:t>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o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țări</a:t>
            </a:r>
            <a:r>
              <a:rPr lang="ro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ro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*La 1 ianuarie </a:t>
            </a:r>
            <a:r>
              <a:rPr lang="ro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en-US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ro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ro" sz="2400">
                <a:solidFill>
                  <a:schemeClr val="tx1">
                    <a:lumMod val="75000"/>
                    <a:lumOff val="25000"/>
                  </a:schemeClr>
                </a:solidFill>
              </a:rPr>
              <a:t>Fără frontiere între membri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15621" y="1406277"/>
            <a:ext cx="2204165" cy="2155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ro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Politică comună 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ro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în domeniul vizelor 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ro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pentru vizitatorii externi</a:t>
            </a:r>
            <a:endParaRPr lang="ro" sz="1800">
              <a:solidFill>
                <a:schemeClr val="tx1">
                  <a:lumMod val="75000"/>
                  <a:lumOff val="25000"/>
                </a:schemeClr>
              </a:solidFill>
              <a:ea typeface="Open Sans"/>
              <a:cs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313700" y="438150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r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Membrii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actuali ai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spațiului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o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o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smtClean="0"/>
              <a:t>Bulgaria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Croația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Cehia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Danemarca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Franța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Germania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Grecia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Ungaria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Letonia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Lituania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Țările de Jos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Norvegia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Polonia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3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Portugalia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	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România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5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Slovacia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Suedia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Elveția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28614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57742" y="1498355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59520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28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e_este_pia__a_unic___a_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41063880-4224-715B-C131-BD529983F9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80424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ro">
                <a:solidFill>
                  <a:schemeClr val="tx1">
                    <a:lumMod val="75000"/>
                    <a:lumOff val="25000"/>
                  </a:schemeClr>
                </a:solidFill>
              </a:rPr>
              <a:t>Piața unică și uniunea vamală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Libera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circulație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ro" b="1" i="1" dirty="0">
                <a:solidFill>
                  <a:schemeClr val="bg1"/>
                </a:solidFill>
              </a:rPr>
              <a:t>a: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286365" y="1618688"/>
            <a:ext cx="1519891" cy="1596418"/>
            <a:chOff x="3891827" y="1772982"/>
            <a:chExt cx="1406651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891827" y="3090794"/>
              <a:ext cx="1406651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800" b="1" cap="all">
                  <a:solidFill>
                    <a:schemeClr val="accent1"/>
                  </a:solidFill>
                </a:rPr>
                <a:t>Mărfurilor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800" b="1" cap="all">
                  <a:solidFill>
                    <a:schemeClr val="accent1"/>
                  </a:solidFill>
                </a:rPr>
                <a:t>Capitalurilor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54884" y="4325997"/>
            <a:ext cx="1489619" cy="1929416"/>
            <a:chOff x="5984235" y="3519564"/>
            <a:chExt cx="1391927" cy="1929416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5996668" y="4950382"/>
              <a:ext cx="1379494" cy="4985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800" b="1" cap="all">
                  <a:solidFill>
                    <a:schemeClr val="accent1"/>
                  </a:solidFill>
                </a:rPr>
                <a:t>Serviciilor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353977" y="5411422"/>
              <a:ext cx="1321827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800" b="1" cap="all">
                  <a:solidFill>
                    <a:schemeClr val="accent1"/>
                  </a:solidFill>
                </a:rPr>
                <a:t>Persoane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o"/>
              <a:t>În ce domenii poate să legifereze UE?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907767" cy="4937222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Uniunea vamală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62140"/>
            <a:ext cx="2098530" cy="66795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 anchor="t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Normele în materie de concurență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Politica monetară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168731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Comerț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Plante și animale marine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512201" cy="4287604"/>
            <a:chOff x="4538107" y="1852781"/>
            <a:chExt cx="6867299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Piața unică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90082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 anchor="t">
              <a:spAutoFit/>
            </a:bodyPr>
            <a:lstStyle/>
            <a:p>
              <a:pPr rtl="0"/>
              <a:r>
                <a:rPr lang="ro" sz="1200" dirty="0">
                  <a:solidFill>
                    <a:schemeClr val="bg1"/>
                  </a:solidFill>
                </a:rPr>
                <a:t>Ocuparea forței de muncă și afaceri sociale</a:t>
              </a:r>
              <a:endParaRPr lang="ro" sz="1200" dirty="0">
                <a:solidFill>
                  <a:schemeClr val="bg1"/>
                </a:solidFill>
                <a:ea typeface="Open Sans"/>
                <a:cs typeface="Open San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Agricultură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Pescuit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Mediu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Protecția consumatorilor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Transport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Rețele transeuropene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Energie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Drepturi fundamentale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230618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Migrație și afaceri interne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798014"/>
              <a:ext cx="2230618" cy="5058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 anchor="t">
              <a:spAutoFit/>
            </a:bodyPr>
            <a:lstStyle/>
            <a:p>
              <a:pPr rtl="0"/>
              <a:r>
                <a:rPr lang="ro" sz="1400" dirty="0">
                  <a:solidFill>
                    <a:schemeClr val="bg1"/>
                  </a:solidFill>
                </a:rPr>
                <a:t>Sănătatea publică</a:t>
              </a:r>
              <a:endParaRPr lang="ro" sz="1400" dirty="0">
                <a:solidFill>
                  <a:schemeClr val="bg1"/>
                </a:solidFill>
                <a:ea typeface="Open Sans"/>
                <a:cs typeface="Open San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21897"/>
              <a:ext cx="2230618" cy="5058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 dirty="0">
                  <a:solidFill>
                    <a:schemeClr val="bg1"/>
                  </a:solidFill>
                </a:rPr>
                <a:t>Cercetare și spațiu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239815"/>
              <a:ext cx="2230618" cy="144690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ro" sz="1400" spc="-10">
                  <a:solidFill>
                    <a:schemeClr val="bg1"/>
                  </a:solidFill>
                </a:rPr>
                <a:t>Cooperarea pentru dezvoltare și ajutorul umanitar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Justiție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7BD605-E762-49C4-BF0D-3D2F278112A0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customXml/itemProps2.xml><?xml version="1.0" encoding="utf-8"?>
<ds:datastoreItem xmlns:ds="http://schemas.openxmlformats.org/officeDocument/2006/customXml" ds:itemID="{DBAD0AE0-6D63-4250-97B8-1BC1E83650AA}"/>
</file>

<file path=customXml/itemProps3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</Words>
  <Application>Microsoft Office PowerPoint</Application>
  <PresentationFormat>Widescreen</PresentationFormat>
  <Paragraphs>112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DEMOCRAȚIA UE ÎN ACȚIUNE  Exprimă-ți părerea cu inițiativa cetățenească europeană</vt:lpstr>
      <vt:lpstr>PowerPoint Presentation</vt:lpstr>
      <vt:lpstr>PowerPoint Presentation</vt:lpstr>
      <vt:lpstr>Valorile UE</vt:lpstr>
      <vt:lpstr>Spațiul Schengen</vt:lpstr>
      <vt:lpstr>Membrii  actuali ai  spațiului Schengen</vt:lpstr>
      <vt:lpstr>PowerPoint Presentation</vt:lpstr>
      <vt:lpstr>Piața unică și uniunea vamală</vt:lpstr>
      <vt:lpstr>În ce domenii poate să legifereze UE? </vt:lpstr>
      <vt:lpstr>Domenii în care UE poate sprijini  acțiunile naționale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92</cp:revision>
  <dcterms:created xsi:type="dcterms:W3CDTF">2023-03-30T13:25:28Z</dcterms:created>
  <dcterms:modified xsi:type="dcterms:W3CDTF">2025-07-03T13:29:55Z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