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8" r:id="rId6"/>
    <p:sldId id="266" r:id="rId7"/>
    <p:sldId id="259" r:id="rId8"/>
    <p:sldId id="268" r:id="rId9"/>
    <p:sldId id="271" r:id="rId10"/>
    <p:sldId id="269" r:id="rId11"/>
    <p:sldId id="272" r:id="rId12"/>
    <p:sldId id="273" r:id="rId13"/>
    <p:sldId id="274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pen Sans" panose="020B0604020202020204" charset="0"/>
      <p:regular r:id="rId21"/>
      <p:bold r:id="rId22"/>
      <p:italic r:id="rId23"/>
      <p:boldItalic r:id="rId24"/>
    </p:embeddedFont>
  </p:embeddedFontLst>
  <p:defaultTextStyle>
    <a:defPPr rtl="0"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3A31B1-3631-418D-865F-8BC52BA9B849}" v="11" dt="2023-06-04T11:00:34.5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9" autoAdjust="0"/>
  </p:normalViewPr>
  <p:slideViewPr>
    <p:cSldViewPr snapToGrid="0">
      <p:cViewPr varScale="1">
        <p:scale>
          <a:sx n="74" d="100"/>
          <a:sy n="74" d="100"/>
        </p:scale>
        <p:origin x="1013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  <pc:docChgLst>
    <pc:chgData name="LEVER Steven" userId="145c1310-78e0-4db2-831e-c364d1d3267c" providerId="ADAL" clId="{D73A31B1-3631-418D-865F-8BC52BA9B849}"/>
    <pc:docChg chg="undo redo custSel modSld modMainMaster">
      <pc:chgData name="LEVER Steven" userId="145c1310-78e0-4db2-831e-c364d1d3267c" providerId="ADAL" clId="{D73A31B1-3631-418D-865F-8BC52BA9B849}" dt="2023-06-04T11:04:08.586" v="266" actId="1076"/>
      <pc:docMkLst>
        <pc:docMk/>
      </pc:docMkLst>
      <pc:sldChg chg="modSp mod">
        <pc:chgData name="LEVER Steven" userId="145c1310-78e0-4db2-831e-c364d1d3267c" providerId="ADAL" clId="{D73A31B1-3631-418D-865F-8BC52BA9B849}" dt="2023-06-04T10:54:20.541" v="60"/>
        <pc:sldMkLst>
          <pc:docMk/>
          <pc:sldMk cId="440021409" sldId="256"/>
        </pc:sldMkLst>
        <pc:spChg chg="mod">
          <ac:chgData name="LEVER Steven" userId="145c1310-78e0-4db2-831e-c364d1d3267c" providerId="ADAL" clId="{D73A31B1-3631-418D-865F-8BC52BA9B849}" dt="2023-06-04T10:54:00.050" v="59" actId="1035"/>
          <ac:spMkLst>
            <pc:docMk/>
            <pc:sldMk cId="440021409" sldId="256"/>
            <ac:spMk id="2" creationId="{28AC42AB-2F62-DB78-0623-10761FA5B09F}"/>
          </ac:spMkLst>
        </pc:spChg>
        <pc:spChg chg="mod">
          <ac:chgData name="LEVER Steven" userId="145c1310-78e0-4db2-831e-c364d1d3267c" providerId="ADAL" clId="{D73A31B1-3631-418D-865F-8BC52BA9B849}" dt="2023-06-04T10:54:20.541" v="60"/>
          <ac:spMkLst>
            <pc:docMk/>
            <pc:sldMk cId="440021409" sldId="256"/>
            <ac:spMk id="3" creationId="{8BA24656-68AB-EE3D-FE7C-DC78E74EAD7E}"/>
          </ac:spMkLst>
        </pc:spChg>
      </pc:sldChg>
      <pc:sldChg chg="addSp delSp modSp mod delAnim modAnim">
        <pc:chgData name="LEVER Steven" userId="145c1310-78e0-4db2-831e-c364d1d3267c" providerId="ADAL" clId="{D73A31B1-3631-418D-865F-8BC52BA9B849}" dt="2023-06-04T10:58:14.101" v="165" actId="1037"/>
        <pc:sldMkLst>
          <pc:docMk/>
          <pc:sldMk cId="1736037601" sldId="258"/>
        </pc:sldMkLst>
        <pc:spChg chg="add del mod">
          <ac:chgData name="LEVER Steven" userId="145c1310-78e0-4db2-831e-c364d1d3267c" providerId="ADAL" clId="{D73A31B1-3631-418D-865F-8BC52BA9B849}" dt="2023-06-04T10:57:36.164" v="153"/>
          <ac:spMkLst>
            <pc:docMk/>
            <pc:sldMk cId="1736037601" sldId="258"/>
            <ac:spMk id="3" creationId="{5BCE2EF4-D358-BAD3-F2DA-18E36A3CB6EA}"/>
          </ac:spMkLst>
        </pc:spChg>
        <pc:picChg chg="add mod">
          <ac:chgData name="LEVER Steven" userId="145c1310-78e0-4db2-831e-c364d1d3267c" providerId="ADAL" clId="{D73A31B1-3631-418D-865F-8BC52BA9B849}" dt="2023-06-04T10:58:14.101" v="165" actId="1037"/>
          <ac:picMkLst>
            <pc:docMk/>
            <pc:sldMk cId="1736037601" sldId="258"/>
            <ac:picMk id="4" creationId="{C3FCEEFE-F189-7F3B-C27E-E11EB0265016}"/>
          </ac:picMkLst>
        </pc:picChg>
        <pc:picChg chg="del">
          <ac:chgData name="LEVER Steven" userId="145c1310-78e0-4db2-831e-c364d1d3267c" providerId="ADAL" clId="{D73A31B1-3631-418D-865F-8BC52BA9B849}" dt="2023-06-04T10:57:30.400" v="152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delSp modSp mod">
        <pc:chgData name="LEVER Steven" userId="145c1310-78e0-4db2-831e-c364d1d3267c" providerId="ADAL" clId="{D73A31B1-3631-418D-865F-8BC52BA9B849}" dt="2023-06-04T10:59:38.785" v="174" actId="1076"/>
        <pc:sldMkLst>
          <pc:docMk/>
          <pc:sldMk cId="1762961032" sldId="259"/>
        </pc:sldMkLst>
        <pc:spChg chg="mod">
          <ac:chgData name="LEVER Steven" userId="145c1310-78e0-4db2-831e-c364d1d3267c" providerId="ADAL" clId="{D73A31B1-3631-418D-865F-8BC52BA9B849}" dt="2023-06-04T10:59:38.785" v="174" actId="1076"/>
          <ac:spMkLst>
            <pc:docMk/>
            <pc:sldMk cId="1762961032" sldId="259"/>
            <ac:spMk id="11" creationId="{E3D62B85-EDE9-CA26-6700-B78EB1D24A72}"/>
          </ac:spMkLst>
        </pc:spChg>
        <pc:spChg chg="del topLvl">
          <ac:chgData name="LEVER Steven" userId="145c1310-78e0-4db2-831e-c364d1d3267c" providerId="ADAL" clId="{D73A31B1-3631-418D-865F-8BC52BA9B849}" dt="2023-06-04T10:59:13.477" v="170" actId="478"/>
          <ac:spMkLst>
            <pc:docMk/>
            <pc:sldMk cId="1762961032" sldId="259"/>
            <ac:spMk id="33" creationId="{46EE156E-CFF0-C31B-9B08-76308CCDD543}"/>
          </ac:spMkLst>
        </pc:spChg>
        <pc:spChg chg="del topLvl">
          <ac:chgData name="LEVER Steven" userId="145c1310-78e0-4db2-831e-c364d1d3267c" providerId="ADAL" clId="{D73A31B1-3631-418D-865F-8BC52BA9B849}" dt="2023-06-04T10:59:17.884" v="171" actId="478"/>
          <ac:spMkLst>
            <pc:docMk/>
            <pc:sldMk cId="1762961032" sldId="259"/>
            <ac:spMk id="142" creationId="{D9F61C42-BA67-6F8F-C077-6F008D03C6B2}"/>
          </ac:spMkLst>
        </pc:spChg>
        <pc:grpChg chg="del">
          <ac:chgData name="LEVER Steven" userId="145c1310-78e0-4db2-831e-c364d1d3267c" providerId="ADAL" clId="{D73A31B1-3631-418D-865F-8BC52BA9B849}" dt="2023-06-04T10:59:13.477" v="170" actId="478"/>
          <ac:grpSpMkLst>
            <pc:docMk/>
            <pc:sldMk cId="1762961032" sldId="259"/>
            <ac:grpSpMk id="32" creationId="{A6E462AD-4171-7911-414B-9F114770C7FF}"/>
          </ac:grpSpMkLst>
        </pc:grpChg>
        <pc:grpChg chg="topLvl">
          <ac:chgData name="LEVER Steven" userId="145c1310-78e0-4db2-831e-c364d1d3267c" providerId="ADAL" clId="{D73A31B1-3631-418D-865F-8BC52BA9B849}" dt="2023-06-04T10:59:13.477" v="170" actId="478"/>
          <ac:grpSpMkLst>
            <pc:docMk/>
            <pc:sldMk cId="1762961032" sldId="259"/>
            <ac:grpSpMk id="52" creationId="{2EA39645-180D-C6C8-1DF6-A08097C4A7F4}"/>
          </ac:grpSpMkLst>
        </pc:grpChg>
        <pc:grpChg chg="del">
          <ac:chgData name="LEVER Steven" userId="145c1310-78e0-4db2-831e-c364d1d3267c" providerId="ADAL" clId="{D73A31B1-3631-418D-865F-8BC52BA9B849}" dt="2023-06-04T10:59:17.884" v="171" actId="478"/>
          <ac:grpSpMkLst>
            <pc:docMk/>
            <pc:sldMk cId="1762961032" sldId="259"/>
            <ac:grpSpMk id="141" creationId="{1E1EE124-FE5A-4FC5-C5F4-6FDEF2225FDA}"/>
          </ac:grpSpMkLst>
        </pc:grpChg>
        <pc:grpChg chg="topLvl">
          <ac:chgData name="LEVER Steven" userId="145c1310-78e0-4db2-831e-c364d1d3267c" providerId="ADAL" clId="{D73A31B1-3631-418D-865F-8BC52BA9B849}" dt="2023-06-04T10:59:17.884" v="171" actId="478"/>
          <ac:grpSpMkLst>
            <pc:docMk/>
            <pc:sldMk cId="1762961032" sldId="259"/>
            <ac:grpSpMk id="143" creationId="{1A77F81C-9A7F-4D18-CC51-E1CFB2803BDB}"/>
          </ac:grpSpMkLst>
        </pc:grpChg>
      </pc:sldChg>
      <pc:sldChg chg="addSp delSp modSp mod delAnim modAnim">
        <pc:chgData name="LEVER Steven" userId="145c1310-78e0-4db2-831e-c364d1d3267c" providerId="ADAL" clId="{D73A31B1-3631-418D-865F-8BC52BA9B849}" dt="2023-06-04T10:58:59.952" v="169" actId="14100"/>
        <pc:sldMkLst>
          <pc:docMk/>
          <pc:sldMk cId="152033157" sldId="266"/>
        </pc:sldMkLst>
        <pc:spChg chg="add del mod">
          <ac:chgData name="LEVER Steven" userId="145c1310-78e0-4db2-831e-c364d1d3267c" providerId="ADAL" clId="{D73A31B1-3631-418D-865F-8BC52BA9B849}" dt="2023-06-04T10:58:55.419" v="167"/>
          <ac:spMkLst>
            <pc:docMk/>
            <pc:sldMk cId="152033157" sldId="266"/>
            <ac:spMk id="10" creationId="{68082ACD-EF4E-453C-FA46-7BD54F9DF353}"/>
          </ac:spMkLst>
        </pc:spChg>
        <pc:picChg chg="del">
          <ac:chgData name="LEVER Steven" userId="145c1310-78e0-4db2-831e-c364d1d3267c" providerId="ADAL" clId="{D73A31B1-3631-418D-865F-8BC52BA9B849}" dt="2023-06-04T10:58:19.797" v="166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LEVER Steven" userId="145c1310-78e0-4db2-831e-c364d1d3267c" providerId="ADAL" clId="{D73A31B1-3631-418D-865F-8BC52BA9B849}" dt="2023-06-04T10:58:59.952" v="169" actId="14100"/>
          <ac:picMkLst>
            <pc:docMk/>
            <pc:sldMk cId="152033157" sldId="266"/>
            <ac:picMk id="11" creationId="{1AA248E0-919C-8307-0CC2-3389C84DFFB7}"/>
          </ac:picMkLst>
        </pc:picChg>
      </pc:sldChg>
      <pc:sldChg chg="delSp mod">
        <pc:chgData name="LEVER Steven" userId="145c1310-78e0-4db2-831e-c364d1d3267c" providerId="ADAL" clId="{D73A31B1-3631-418D-865F-8BC52BA9B849}" dt="2023-06-04T10:59:49.093" v="175" actId="478"/>
        <pc:sldMkLst>
          <pc:docMk/>
          <pc:sldMk cId="3834923768" sldId="268"/>
        </pc:sldMkLst>
        <pc:spChg chg="del">
          <ac:chgData name="LEVER Steven" userId="145c1310-78e0-4db2-831e-c364d1d3267c" providerId="ADAL" clId="{D73A31B1-3631-418D-865F-8BC52BA9B849}" dt="2023-06-04T10:59:49.093" v="175" actId="478"/>
          <ac:spMkLst>
            <pc:docMk/>
            <pc:sldMk cId="3834923768" sldId="268"/>
            <ac:spMk id="6" creationId="{7FF54560-F085-24FD-8DA0-9E8D1DFBC4F6}"/>
          </ac:spMkLst>
        </pc:spChg>
      </pc:sldChg>
      <pc:sldChg chg="addSp delSp modSp mod delAnim modAnim">
        <pc:chgData name="LEVER Steven" userId="145c1310-78e0-4db2-831e-c364d1d3267c" providerId="ADAL" clId="{D73A31B1-3631-418D-865F-8BC52BA9B849}" dt="2023-06-04T11:00:44.412" v="184" actId="14100"/>
        <pc:sldMkLst>
          <pc:docMk/>
          <pc:sldMk cId="1172145110" sldId="269"/>
        </pc:sldMkLst>
        <pc:spChg chg="add del mod">
          <ac:chgData name="LEVER Steven" userId="145c1310-78e0-4db2-831e-c364d1d3267c" providerId="ADAL" clId="{D73A31B1-3631-418D-865F-8BC52BA9B849}" dt="2023-06-04T11:00:34.575" v="179"/>
          <ac:spMkLst>
            <pc:docMk/>
            <pc:sldMk cId="1172145110" sldId="269"/>
            <ac:spMk id="10" creationId="{2D19C213-61A6-64CA-AAC9-6B6E4BBE26D4}"/>
          </ac:spMkLst>
        </pc:spChg>
        <pc:picChg chg="del">
          <ac:chgData name="LEVER Steven" userId="145c1310-78e0-4db2-831e-c364d1d3267c" providerId="ADAL" clId="{D73A31B1-3631-418D-865F-8BC52BA9B849}" dt="2023-06-04T11:00:06.147" v="178" actId="478"/>
          <ac:picMkLst>
            <pc:docMk/>
            <pc:sldMk cId="1172145110" sldId="269"/>
            <ac:picMk id="4" creationId="{5DDD308D-4E1C-2A26-E732-542B6F3B40F6}"/>
          </ac:picMkLst>
        </pc:picChg>
        <pc:picChg chg="add mod">
          <ac:chgData name="LEVER Steven" userId="145c1310-78e0-4db2-831e-c364d1d3267c" providerId="ADAL" clId="{D73A31B1-3631-418D-865F-8BC52BA9B849}" dt="2023-06-04T11:00:44.412" v="184" actId="14100"/>
          <ac:picMkLst>
            <pc:docMk/>
            <pc:sldMk cId="1172145110" sldId="269"/>
            <ac:picMk id="11" creationId="{21AEA22A-E9D4-A430-F049-2057C1C17DB8}"/>
          </ac:picMkLst>
        </pc:picChg>
      </pc:sldChg>
      <pc:sldChg chg="modSp mod">
        <pc:chgData name="LEVER Steven" userId="145c1310-78e0-4db2-831e-c364d1d3267c" providerId="ADAL" clId="{D73A31B1-3631-418D-865F-8BC52BA9B849}" dt="2023-06-04T11:00:00.970" v="177" actId="20577"/>
        <pc:sldMkLst>
          <pc:docMk/>
          <pc:sldMk cId="1062535801" sldId="271"/>
        </pc:sldMkLst>
        <pc:spChg chg="mod">
          <ac:chgData name="LEVER Steven" userId="145c1310-78e0-4db2-831e-c364d1d3267c" providerId="ADAL" clId="{D73A31B1-3631-418D-865F-8BC52BA9B849}" dt="2023-06-04T11:00:00.970" v="177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modSp mod">
        <pc:chgData name="LEVER Steven" userId="145c1310-78e0-4db2-831e-c364d1d3267c" providerId="ADAL" clId="{D73A31B1-3631-418D-865F-8BC52BA9B849}" dt="2023-06-04T11:01:01.108" v="196" actId="1036"/>
        <pc:sldMkLst>
          <pc:docMk/>
          <pc:sldMk cId="3868851464" sldId="272"/>
        </pc:sldMkLst>
        <pc:spChg chg="mod">
          <ac:chgData name="LEVER Steven" userId="145c1310-78e0-4db2-831e-c364d1d3267c" providerId="ADAL" clId="{D73A31B1-3631-418D-865F-8BC52BA9B849}" dt="2023-06-04T11:01:01.108" v="196" actId="1036"/>
          <ac:spMkLst>
            <pc:docMk/>
            <pc:sldMk cId="3868851464" sldId="272"/>
            <ac:spMk id="3" creationId="{0A923879-56CF-B692-7DBC-F2B90DF53401}"/>
          </ac:spMkLst>
        </pc:spChg>
      </pc:sldChg>
      <pc:sldChg chg="modSp mod">
        <pc:chgData name="LEVER Steven" userId="145c1310-78e0-4db2-831e-c364d1d3267c" providerId="ADAL" clId="{D73A31B1-3631-418D-865F-8BC52BA9B849}" dt="2023-06-04T11:04:08.586" v="266" actId="1076"/>
        <pc:sldMkLst>
          <pc:docMk/>
          <pc:sldMk cId="1532651043" sldId="273"/>
        </pc:sldMkLst>
        <pc:spChg chg="mod">
          <ac:chgData name="LEVER Steven" userId="145c1310-78e0-4db2-831e-c364d1d3267c" providerId="ADAL" clId="{D73A31B1-3631-418D-865F-8BC52BA9B849}" dt="2023-06-04T11:01:59.315" v="222" actId="465"/>
          <ac:spMkLst>
            <pc:docMk/>
            <pc:sldMk cId="1532651043" sldId="273"/>
            <ac:spMk id="3" creationId="{0A622CDD-DC58-3556-1FF2-C4DC46547F57}"/>
          </ac:spMkLst>
        </pc:spChg>
        <pc:spChg chg="mod">
          <ac:chgData name="LEVER Steven" userId="145c1310-78e0-4db2-831e-c364d1d3267c" providerId="ADAL" clId="{D73A31B1-3631-418D-865F-8BC52BA9B849}" dt="2023-06-04T11:01:59.315" v="222" actId="465"/>
          <ac:spMkLst>
            <pc:docMk/>
            <pc:sldMk cId="1532651043" sldId="273"/>
            <ac:spMk id="4" creationId="{7C377D7E-543F-A870-A06B-07A23CD13ECF}"/>
          </ac:spMkLst>
        </pc:spChg>
        <pc:spChg chg="mod">
          <ac:chgData name="LEVER Steven" userId="145c1310-78e0-4db2-831e-c364d1d3267c" providerId="ADAL" clId="{D73A31B1-3631-418D-865F-8BC52BA9B849}" dt="2023-06-04T11:01:59.315" v="222" actId="465"/>
          <ac:spMkLst>
            <pc:docMk/>
            <pc:sldMk cId="1532651043" sldId="273"/>
            <ac:spMk id="5" creationId="{AF06E00C-E8C4-8269-ED27-AFE1A730BD1C}"/>
          </ac:spMkLst>
        </pc:spChg>
        <pc:spChg chg="mod">
          <ac:chgData name="LEVER Steven" userId="145c1310-78e0-4db2-831e-c364d1d3267c" providerId="ADAL" clId="{D73A31B1-3631-418D-865F-8BC52BA9B849}" dt="2023-06-04T11:01:50.386" v="221" actId="14100"/>
          <ac:spMkLst>
            <pc:docMk/>
            <pc:sldMk cId="1532651043" sldId="273"/>
            <ac:spMk id="6" creationId="{1924A328-3A62-4970-BC0F-139A7D39D48F}"/>
          </ac:spMkLst>
        </pc:spChg>
        <pc:spChg chg="mod">
          <ac:chgData name="LEVER Steven" userId="145c1310-78e0-4db2-831e-c364d1d3267c" providerId="ADAL" clId="{D73A31B1-3631-418D-865F-8BC52BA9B849}" dt="2023-06-04T11:02:25.285" v="231" actId="14100"/>
          <ac:spMkLst>
            <pc:docMk/>
            <pc:sldMk cId="1532651043" sldId="273"/>
            <ac:spMk id="7" creationId="{0E61E6D6-3E39-15E6-9BA0-F8F0B9817C5D}"/>
          </ac:spMkLst>
        </pc:spChg>
        <pc:spChg chg="mod">
          <ac:chgData name="LEVER Steven" userId="145c1310-78e0-4db2-831e-c364d1d3267c" providerId="ADAL" clId="{D73A31B1-3631-418D-865F-8BC52BA9B849}" dt="2023-06-04T11:03:10.255" v="251" actId="465"/>
          <ac:spMkLst>
            <pc:docMk/>
            <pc:sldMk cId="1532651043" sldId="273"/>
            <ac:spMk id="8" creationId="{E9FA5F16-DE13-553B-1AB6-409A3A0A6AB4}"/>
          </ac:spMkLst>
        </pc:spChg>
        <pc:spChg chg="mod">
          <ac:chgData name="LEVER Steven" userId="145c1310-78e0-4db2-831e-c364d1d3267c" providerId="ADAL" clId="{D73A31B1-3631-418D-865F-8BC52BA9B849}" dt="2023-06-04T11:03:10.255" v="251" actId="465"/>
          <ac:spMkLst>
            <pc:docMk/>
            <pc:sldMk cId="1532651043" sldId="273"/>
            <ac:spMk id="9" creationId="{BF2A7977-D314-E0A2-7EF1-6D051CA30E1F}"/>
          </ac:spMkLst>
        </pc:spChg>
        <pc:spChg chg="mod">
          <ac:chgData name="LEVER Steven" userId="145c1310-78e0-4db2-831e-c364d1d3267c" providerId="ADAL" clId="{D73A31B1-3631-418D-865F-8BC52BA9B849}" dt="2023-06-04T11:03:10.255" v="251" actId="465"/>
          <ac:spMkLst>
            <pc:docMk/>
            <pc:sldMk cId="1532651043" sldId="273"/>
            <ac:spMk id="10" creationId="{C725E3D3-447C-1B70-D81F-9675B85071AE}"/>
          </ac:spMkLst>
        </pc:spChg>
        <pc:spChg chg="mod">
          <ac:chgData name="LEVER Steven" userId="145c1310-78e0-4db2-831e-c364d1d3267c" providerId="ADAL" clId="{D73A31B1-3631-418D-865F-8BC52BA9B849}" dt="2023-06-04T11:03:10.255" v="251" actId="465"/>
          <ac:spMkLst>
            <pc:docMk/>
            <pc:sldMk cId="1532651043" sldId="273"/>
            <ac:spMk id="11" creationId="{771B4567-E56A-1EE2-B715-E74F9F1213EF}"/>
          </ac:spMkLst>
        </pc:spChg>
        <pc:spChg chg="mod">
          <ac:chgData name="LEVER Steven" userId="145c1310-78e0-4db2-831e-c364d1d3267c" providerId="ADAL" clId="{D73A31B1-3631-418D-865F-8BC52BA9B849}" dt="2023-06-04T11:02:33.979" v="234" actId="14100"/>
          <ac:spMkLst>
            <pc:docMk/>
            <pc:sldMk cId="1532651043" sldId="273"/>
            <ac:spMk id="12" creationId="{404049B4-132D-B293-E137-D6FDB9935EC5}"/>
          </ac:spMkLst>
        </pc:spChg>
        <pc:spChg chg="mod">
          <ac:chgData name="LEVER Steven" userId="145c1310-78e0-4db2-831e-c364d1d3267c" providerId="ADAL" clId="{D73A31B1-3631-418D-865F-8BC52BA9B849}" dt="2023-06-04T11:03:19.750" v="252" actId="465"/>
          <ac:spMkLst>
            <pc:docMk/>
            <pc:sldMk cId="1532651043" sldId="273"/>
            <ac:spMk id="14" creationId="{389A8578-3D4D-20EA-22A7-57218E67610B}"/>
          </ac:spMkLst>
        </pc:spChg>
        <pc:spChg chg="mod">
          <ac:chgData name="LEVER Steven" userId="145c1310-78e0-4db2-831e-c364d1d3267c" providerId="ADAL" clId="{D73A31B1-3631-418D-865F-8BC52BA9B849}" dt="2023-06-04T11:03:19.750" v="252" actId="465"/>
          <ac:spMkLst>
            <pc:docMk/>
            <pc:sldMk cId="1532651043" sldId="273"/>
            <ac:spMk id="15" creationId="{A0C3EBA7-9A51-A12B-7373-63012580C537}"/>
          </ac:spMkLst>
        </pc:spChg>
        <pc:spChg chg="mod">
          <ac:chgData name="LEVER Steven" userId="145c1310-78e0-4db2-831e-c364d1d3267c" providerId="ADAL" clId="{D73A31B1-3631-418D-865F-8BC52BA9B849}" dt="2023-06-04T11:02:41.347" v="240" actId="14100"/>
          <ac:spMkLst>
            <pc:docMk/>
            <pc:sldMk cId="1532651043" sldId="273"/>
            <ac:spMk id="18" creationId="{58FC5B81-A198-3F25-2FBA-ACF66CD595F2}"/>
          </ac:spMkLst>
        </pc:spChg>
        <pc:spChg chg="mod">
          <ac:chgData name="LEVER Steven" userId="145c1310-78e0-4db2-831e-c364d1d3267c" providerId="ADAL" clId="{D73A31B1-3631-418D-865F-8BC52BA9B849}" dt="2023-06-04T11:03:28.617" v="253" actId="465"/>
          <ac:spMkLst>
            <pc:docMk/>
            <pc:sldMk cId="1532651043" sldId="273"/>
            <ac:spMk id="19" creationId="{0B4D215E-D6E7-D6FF-DD89-0C430DFA18D3}"/>
          </ac:spMkLst>
        </pc:spChg>
        <pc:spChg chg="mod">
          <ac:chgData name="LEVER Steven" userId="145c1310-78e0-4db2-831e-c364d1d3267c" providerId="ADAL" clId="{D73A31B1-3631-418D-865F-8BC52BA9B849}" dt="2023-06-04T11:01:37.148" v="217" actId="14100"/>
          <ac:spMkLst>
            <pc:docMk/>
            <pc:sldMk cId="1532651043" sldId="273"/>
            <ac:spMk id="22" creationId="{A6C9B6AF-0B90-4B16-DB7C-1939D2210BE4}"/>
          </ac:spMkLst>
        </pc:spChg>
        <pc:spChg chg="mod">
          <ac:chgData name="LEVER Steven" userId="145c1310-78e0-4db2-831e-c364d1d3267c" providerId="ADAL" clId="{D73A31B1-3631-418D-865F-8BC52BA9B849}" dt="2023-06-04T11:03:28.617" v="253" actId="465"/>
          <ac:spMkLst>
            <pc:docMk/>
            <pc:sldMk cId="1532651043" sldId="273"/>
            <ac:spMk id="23" creationId="{3C8B439C-CB0E-40B0-346E-B4D930284831}"/>
          </ac:spMkLst>
        </pc:spChg>
        <pc:spChg chg="mod">
          <ac:chgData name="LEVER Steven" userId="145c1310-78e0-4db2-831e-c364d1d3267c" providerId="ADAL" clId="{D73A31B1-3631-418D-865F-8BC52BA9B849}" dt="2023-06-04T11:03:19.750" v="252" actId="465"/>
          <ac:spMkLst>
            <pc:docMk/>
            <pc:sldMk cId="1532651043" sldId="273"/>
            <ac:spMk id="85" creationId="{EFAA725E-F663-8F92-D398-4E75AE5220C6}"/>
          </ac:spMkLst>
        </pc:spChg>
        <pc:spChg chg="mod">
          <ac:chgData name="LEVER Steven" userId="145c1310-78e0-4db2-831e-c364d1d3267c" providerId="ADAL" clId="{D73A31B1-3631-418D-865F-8BC52BA9B849}" dt="2023-06-04T11:02:06.971" v="228" actId="14100"/>
          <ac:spMkLst>
            <pc:docMk/>
            <pc:sldMk cId="1532651043" sldId="273"/>
            <ac:spMk id="88" creationId="{98CC06C5-CB23-C025-EBDF-C454B873A514}"/>
          </ac:spMkLst>
        </pc:spChg>
        <pc:spChg chg="mod">
          <ac:chgData name="LEVER Steven" userId="145c1310-78e0-4db2-831e-c364d1d3267c" providerId="ADAL" clId="{D73A31B1-3631-418D-865F-8BC52BA9B849}" dt="2023-06-04T11:03:58.992" v="264" actId="14100"/>
          <ac:spMkLst>
            <pc:docMk/>
            <pc:sldMk cId="1532651043" sldId="273"/>
            <ac:spMk id="134" creationId="{9CA29872-41DC-6874-D0C9-322B55A9A9F2}"/>
          </ac:spMkLst>
        </pc:spChg>
        <pc:grpChg chg="mod">
          <ac:chgData name="LEVER Steven" userId="145c1310-78e0-4db2-831e-c364d1d3267c" providerId="ADAL" clId="{D73A31B1-3631-418D-865F-8BC52BA9B849}" dt="2023-06-04T11:04:08.586" v="266" actId="1076"/>
          <ac:grpSpMkLst>
            <pc:docMk/>
            <pc:sldMk cId="1532651043" sldId="273"/>
            <ac:grpSpMk id="80" creationId="{B260DCF7-0F1E-45C1-1545-2558F6BDB1E0}"/>
          </ac:grpSpMkLst>
        </pc:grpChg>
        <pc:grpChg chg="mod">
          <ac:chgData name="LEVER Steven" userId="145c1310-78e0-4db2-831e-c364d1d3267c" providerId="ADAL" clId="{D73A31B1-3631-418D-865F-8BC52BA9B849}" dt="2023-06-04T11:04:06.557" v="265" actId="1076"/>
          <ac:grpSpMkLst>
            <pc:docMk/>
            <pc:sldMk cId="1532651043" sldId="273"/>
            <ac:grpSpMk id="93" creationId="{09CF9E76-E400-8DD3-4977-837D21D71077}"/>
          </ac:grpSpMkLst>
        </pc:grpChg>
      </pc:sldChg>
      <pc:sldMasterChg chg="modSldLayout">
        <pc:chgData name="LEVER Steven" userId="145c1310-78e0-4db2-831e-c364d1d3267c" providerId="ADAL" clId="{D73A31B1-3631-418D-865F-8BC52BA9B849}" dt="2023-06-04T10:56:51.931" v="151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D73A31B1-3631-418D-865F-8BC52BA9B849}" dt="2023-06-04T10:55:21.720" v="100" actId="1036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D73A31B1-3631-418D-865F-8BC52BA9B849}" dt="2023-06-04T10:55:21.720" v="100" actId="1036"/>
            <ac:picMkLst>
              <pc:docMk/>
              <pc:sldMasterMk cId="2651415450" sldId="2147483648"/>
              <pc:sldLayoutMk cId="3594087079" sldId="2147483649"/>
              <ac:picMk id="6" creationId="{ED4A44AE-32D7-2664-A2DA-F21A5B12D31C}"/>
            </ac:picMkLst>
          </pc:picChg>
          <pc:picChg chg="del">
            <ac:chgData name="LEVER Steven" userId="145c1310-78e0-4db2-831e-c364d1d3267c" providerId="ADAL" clId="{D73A31B1-3631-418D-865F-8BC52BA9B849}" dt="2023-06-04T10:55:16.373" v="66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LEVER Steven" userId="145c1310-78e0-4db2-831e-c364d1d3267c" providerId="ADAL" clId="{D73A31B1-3631-418D-865F-8BC52BA9B849}" dt="2023-06-04T10:56:43.439" v="149" actId="1036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D73A31B1-3631-418D-865F-8BC52BA9B849}" dt="2023-06-04T10:56:43.439" v="149" actId="1036"/>
            <ac:picMkLst>
              <pc:docMk/>
              <pc:sldMasterMk cId="2651415450" sldId="2147483648"/>
              <pc:sldLayoutMk cId="82903360" sldId="2147483650"/>
              <ac:picMk id="4" creationId="{5AD0D900-C402-5EA1-CC9C-B868CED98A69}"/>
            </ac:picMkLst>
          </pc:picChg>
          <pc:picChg chg="del">
            <ac:chgData name="LEVER Steven" userId="145c1310-78e0-4db2-831e-c364d1d3267c" providerId="ADAL" clId="{D73A31B1-3631-418D-865F-8BC52BA9B849}" dt="2023-06-04T10:56:38.683" v="128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D73A31B1-3631-418D-865F-8BC52BA9B849}" dt="2023-06-04T10:56:51.931" v="151"/>
          <pc:sldLayoutMkLst>
            <pc:docMk/>
            <pc:sldMasterMk cId="2651415450" sldId="2147483648"/>
            <pc:sldLayoutMk cId="3056172196" sldId="2147483662"/>
          </pc:sldLayoutMkLst>
          <pc:picChg chg="add mod">
            <ac:chgData name="LEVER Steven" userId="145c1310-78e0-4db2-831e-c364d1d3267c" providerId="ADAL" clId="{D73A31B1-3631-418D-865F-8BC52BA9B849}" dt="2023-06-04T10:56:51.931" v="151"/>
            <ac:picMkLst>
              <pc:docMk/>
              <pc:sldMasterMk cId="2651415450" sldId="2147483648"/>
              <pc:sldLayoutMk cId="3056172196" sldId="2147483662"/>
              <ac:picMk id="5" creationId="{ACF8B58A-3729-9A5F-8FCD-05D52336A38C}"/>
            </ac:picMkLst>
          </pc:picChg>
          <pc:picChg chg="del">
            <ac:chgData name="LEVER Steven" userId="145c1310-78e0-4db2-831e-c364d1d3267c" providerId="ADAL" clId="{D73A31B1-3631-418D-865F-8BC52BA9B849}" dt="2023-06-04T10:56:51.423" v="150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D73A31B1-3631-418D-865F-8BC52BA9B849}" dt="2023-06-04T10:56:09.326" v="124" actId="1035"/>
          <pc:sldLayoutMkLst>
            <pc:docMk/>
            <pc:sldMasterMk cId="2651415450" sldId="2147483648"/>
            <pc:sldLayoutMk cId="615880730" sldId="2147483665"/>
          </pc:sldLayoutMkLst>
          <pc:picChg chg="add mod">
            <ac:chgData name="LEVER Steven" userId="145c1310-78e0-4db2-831e-c364d1d3267c" providerId="ADAL" clId="{D73A31B1-3631-418D-865F-8BC52BA9B849}" dt="2023-06-04T10:56:09.326" v="124" actId="1035"/>
            <ac:picMkLst>
              <pc:docMk/>
              <pc:sldMasterMk cId="2651415450" sldId="2147483648"/>
              <pc:sldLayoutMk cId="615880730" sldId="2147483665"/>
              <ac:picMk id="3" creationId="{D389689E-6BE5-6CA5-81B3-599D4F17055F}"/>
            </ac:picMkLst>
          </pc:picChg>
          <pc:picChg chg="add del">
            <ac:chgData name="LEVER Steven" userId="145c1310-78e0-4db2-831e-c364d1d3267c" providerId="ADAL" clId="{D73A31B1-3631-418D-865F-8BC52BA9B849}" dt="2023-06-04T10:56:05.170" v="112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k"/>
              <a:t>Click to edit Master text styles</a:t>
            </a:r>
          </a:p>
          <a:p>
            <a:pPr lvl="1" rtl="0"/>
            <a:r>
              <a:rPr lang="sk"/>
              <a:t>Second level</a:t>
            </a:r>
          </a:p>
          <a:p>
            <a:pPr lvl="2" rtl="0"/>
            <a:r>
              <a:rPr lang="sk"/>
              <a:t>Third level</a:t>
            </a:r>
          </a:p>
          <a:p>
            <a:pPr lvl="3" rtl="0"/>
            <a:r>
              <a:rPr lang="sk"/>
              <a:t>Fourth level</a:t>
            </a:r>
          </a:p>
          <a:p>
            <a:pPr lvl="4" rtl="0"/>
            <a:r>
              <a:rPr lang="sk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k"/>
              <a:t>Student’s Pack</a:t>
            </a:r>
            <a:endParaRPr lang="en-GB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6" name="Picture 5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ED4A44AE-32D7-2664-A2DA-F21A5B12D3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83" y="5962958"/>
            <a:ext cx="1676994" cy="67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3" name="Picture 2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D389689E-6BE5-6CA5-81B3-599D4F1705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399" y="6095218"/>
            <a:ext cx="1049501" cy="4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"/>
              <a:t>Click to edit Master text styles</a:t>
            </a:r>
          </a:p>
          <a:p>
            <a:pPr lvl="1" rtl="0"/>
            <a:r>
              <a:rPr lang="sk"/>
              <a:t>Second level</a:t>
            </a:r>
          </a:p>
          <a:p>
            <a:pPr lvl="2" rtl="0"/>
            <a:r>
              <a:rPr lang="sk"/>
              <a:t>Third level</a:t>
            </a:r>
          </a:p>
          <a:p>
            <a:pPr lvl="3" rtl="0"/>
            <a:r>
              <a:rPr lang="sk"/>
              <a:t>Fourth level</a:t>
            </a:r>
          </a:p>
          <a:p>
            <a:pPr lvl="4" rtl="0"/>
            <a:r>
              <a:rPr lang="sk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5AD0D900-C402-5EA1-CC9C-B868CED98A6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75" y="6338128"/>
            <a:ext cx="784304" cy="3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k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k"/>
              <a:t>Click to edit Master text styles</a:t>
            </a:r>
          </a:p>
          <a:p>
            <a:pPr lvl="1" rtl="0"/>
            <a:r>
              <a:rPr lang="sk"/>
              <a:t>Second level</a:t>
            </a:r>
          </a:p>
          <a:p>
            <a:pPr lvl="2" rtl="0"/>
            <a:r>
              <a:rPr lang="sk"/>
              <a:t>Third level</a:t>
            </a:r>
          </a:p>
          <a:p>
            <a:pPr lvl="3" rtl="0"/>
            <a:r>
              <a:rPr lang="sk"/>
              <a:t>Fourth level</a:t>
            </a:r>
          </a:p>
          <a:p>
            <a:pPr lvl="4" rtl="0"/>
            <a:r>
              <a:rPr lang="sk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ACF8B58A-3729-9A5F-8FCD-05D52336A38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75" y="6338128"/>
            <a:ext cx="784304" cy="3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sk"/>
              <a:t>Click to edit Master text styles</a:t>
            </a:r>
          </a:p>
          <a:p>
            <a:pPr lvl="1" rtl="0"/>
            <a:r>
              <a:rPr lang="sk"/>
              <a:t>Second level</a:t>
            </a:r>
          </a:p>
          <a:p>
            <a:pPr lvl="2" rtl="0"/>
            <a:r>
              <a:rPr lang="sk"/>
              <a:t>Third level</a:t>
            </a:r>
          </a:p>
          <a:p>
            <a:pPr lvl="3" rtl="0"/>
            <a:r>
              <a:rPr lang="sk"/>
              <a:t>Fourth level</a:t>
            </a:r>
          </a:p>
          <a:p>
            <a:pPr lvl="4" rtl="0"/>
            <a:r>
              <a:rPr lang="sk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7791" y="2260024"/>
            <a:ext cx="5516418" cy="3689352"/>
          </a:xfrm>
        </p:spPr>
        <p:txBody>
          <a:bodyPr rtlCol="0"/>
          <a:lstStyle/>
          <a:p>
            <a:pPr rtl="0"/>
            <a:r>
              <a:rPr lang="sk" sz="3200" dirty="0"/>
              <a:t>DEMOKRACIA EÚ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sk" sz="3200" dirty="0"/>
              <a:t>V </a:t>
            </a:r>
            <a:r>
              <a:rPr lang="en-GB" sz="3200" dirty="0" err="1"/>
              <a:t>PRAXI</a:t>
            </a:r>
            <a:r>
              <a:rPr lang="en-GB" sz="3200" dirty="0"/>
              <a:t>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b="0" dirty="0"/>
              <a:t/>
            </a:r>
            <a:br>
              <a:rPr lang="en-US" sz="3200" b="0" dirty="0"/>
            </a:br>
            <a:r>
              <a:rPr lang="en-GB" sz="3200" b="0" spc="-40" dirty="0" err="1"/>
              <a:t>Vyjadrite</a:t>
            </a:r>
            <a:r>
              <a:rPr lang="en-GB" sz="3200" b="0" spc="-40" dirty="0"/>
              <a:t> </a:t>
            </a:r>
            <a:r>
              <a:rPr lang="en-GB" sz="3200" b="0" spc="-40" dirty="0" err="1"/>
              <a:t>svoj</a:t>
            </a:r>
            <a:r>
              <a:rPr lang="en-GB" sz="3200" b="0" spc="-40" dirty="0"/>
              <a:t> </a:t>
            </a:r>
            <a:r>
              <a:rPr lang="en-GB" sz="3200" b="0" spc="-40" dirty="0" err="1"/>
              <a:t>názor</a:t>
            </a:r>
            <a:r>
              <a:rPr lang="en-GB" sz="3200" b="0" spc="-40" dirty="0"/>
              <a:t> s </a:t>
            </a:r>
            <a:r>
              <a:rPr lang="en-GB" sz="3200" b="0" spc="-40" dirty="0" err="1"/>
              <a:t>európskou</a:t>
            </a:r>
            <a:r>
              <a:rPr lang="en-GB" sz="3200" b="0" spc="-40" dirty="0"/>
              <a:t> </a:t>
            </a:r>
            <a:r>
              <a:rPr lang="en-GB" sz="3200" b="0" spc="-40" dirty="0" err="1"/>
              <a:t>iniciatívou</a:t>
            </a:r>
            <a:r>
              <a:rPr lang="en-GB" sz="3200" b="0" spc="-40" dirty="0"/>
              <a:t> </a:t>
            </a:r>
            <a:r>
              <a:rPr lang="en-GB" sz="3200" b="0" spc="-40" dirty="0" err="1"/>
              <a:t>občanov</a:t>
            </a:r>
            <a:endParaRPr lang="en-GB" sz="32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2341" y="1054098"/>
            <a:ext cx="2927320" cy="1146565"/>
          </a:xfrm>
        </p:spPr>
        <p:txBody>
          <a:bodyPr rtlCol="0">
            <a:noAutofit/>
          </a:bodyPr>
          <a:lstStyle/>
          <a:p>
            <a:pPr rtl="0">
              <a:lnSpc>
                <a:spcPct val="85000"/>
              </a:lnSpc>
            </a:pPr>
            <a:r>
              <a:rPr lang="sk" dirty="0"/>
              <a:t>1. lekcia</a:t>
            </a:r>
            <a:endParaRPr lang="en-GB" dirty="0"/>
          </a:p>
          <a:p>
            <a:pPr rtl="0">
              <a:lnSpc>
                <a:spcPct val="85000"/>
              </a:lnSpc>
            </a:pPr>
            <a:r>
              <a:rPr lang="en-GB" sz="1800" spc="-20" dirty="0" err="1"/>
              <a:t>Stručný</a:t>
            </a:r>
            <a:r>
              <a:rPr lang="en-GB" sz="1800" spc="-20" dirty="0"/>
              <a:t> </a:t>
            </a:r>
            <a:r>
              <a:rPr lang="en-GB" sz="1800" spc="-20" dirty="0" err="1"/>
              <a:t>úvod</a:t>
            </a:r>
            <a:r>
              <a:rPr lang="en-GB" sz="1800" spc="-20" dirty="0"/>
              <a:t> do </a:t>
            </a:r>
            <a:r>
              <a:rPr lang="en-GB" sz="1800" spc="-20" dirty="0" err="1"/>
              <a:t>Európskej</a:t>
            </a:r>
            <a:r>
              <a:rPr lang="en-GB" sz="1800" spc="-20" dirty="0"/>
              <a:t> </a:t>
            </a:r>
            <a:r>
              <a:rPr lang="en-GB" sz="1800" spc="-20" dirty="0" err="1"/>
              <a:t>únie</a:t>
            </a:r>
            <a:r>
              <a:rPr lang="en-GB" sz="1800" spc="-20" dirty="0"/>
              <a:t> </a:t>
            </a:r>
            <a:endParaRPr lang="en-GB" sz="1800" spc="-2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05C194-6ABE-9F81-6723-AAE03BC6A586}"/>
              </a:ext>
            </a:extLst>
          </p:cNvPr>
          <p:cNvSpPr/>
          <p:nvPr/>
        </p:nvSpPr>
        <p:spPr>
          <a:xfrm>
            <a:off x="1451428" y="2634847"/>
            <a:ext cx="9499600" cy="3205835"/>
          </a:xfrm>
          <a:prstGeom prst="roundRect">
            <a:avLst>
              <a:gd name="adj" fmla="val 8147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8E133-E407-537A-4630-3B7C34EA9633}"/>
              </a:ext>
            </a:extLst>
          </p:cNvPr>
          <p:cNvSpPr txBox="1"/>
          <p:nvPr/>
        </p:nvSpPr>
        <p:spPr>
          <a:xfrm>
            <a:off x="1689238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Verejné zdravie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2F63-12D2-05AC-4853-E0136CC27952}"/>
              </a:ext>
            </a:extLst>
          </p:cNvPr>
          <p:cNvSpPr txBox="1"/>
          <p:nvPr/>
        </p:nvSpPr>
        <p:spPr>
          <a:xfrm>
            <a:off x="1689238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Priemysel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47AB-AA58-AB86-3A2E-2621CDD0ECAD}"/>
              </a:ext>
            </a:extLst>
          </p:cNvPr>
          <p:cNvSpPr txBox="1"/>
          <p:nvPr/>
        </p:nvSpPr>
        <p:spPr>
          <a:xfrm>
            <a:off x="1689238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Kultúra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18793-C2FB-8E27-E4F8-3186BA861DC8}"/>
              </a:ext>
            </a:extLst>
          </p:cNvPr>
          <p:cNvSpPr txBox="1"/>
          <p:nvPr/>
        </p:nvSpPr>
        <p:spPr>
          <a:xfrm>
            <a:off x="3976423" y="5076029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Turizmus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4093-3D6D-051D-7312-B2465AAF1BAD}"/>
              </a:ext>
            </a:extLst>
          </p:cNvPr>
          <p:cNvSpPr txBox="1"/>
          <p:nvPr/>
        </p:nvSpPr>
        <p:spPr>
          <a:xfrm>
            <a:off x="6320211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Vzdelávanie a školenie, mládež a šport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E20D1-CBE2-3FDD-61EA-C6F9A4EB9AB1}"/>
              </a:ext>
            </a:extLst>
          </p:cNvPr>
          <p:cNvSpPr txBox="1"/>
          <p:nvPr/>
        </p:nvSpPr>
        <p:spPr>
          <a:xfrm>
            <a:off x="6320211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Občianska ochrana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0CDD-A292-33F8-0BE3-F5BB93A63546}"/>
              </a:ext>
            </a:extLst>
          </p:cNvPr>
          <p:cNvSpPr txBox="1"/>
          <p:nvPr/>
        </p:nvSpPr>
        <p:spPr>
          <a:xfrm>
            <a:off x="6320211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Administratívna spolupráca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sk" sz="3200"/>
              <a:t>Oblasti, v ktorých EÚ môže podporovať 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sk" sz="3200"/>
              <a:t>národné </a:t>
            </a:r>
            <a:r>
              <a:rPr lang="sk"/>
              <a:t>konanie</a:t>
            </a:r>
            <a:endParaRPr lang="en-GB" sz="3200" dirty="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4" name="LR_I133251SK1W">
            <a:hlinkClick r:id="" action="ppaction://media"/>
            <a:extLst>
              <a:ext uri="{FF2B5EF4-FFF2-40B4-BE49-F238E27FC236}">
                <a16:creationId xmlns:a16="http://schemas.microsoft.com/office/drawing/2014/main" id="{C3FCEEFE-F189-7F3B-C27E-E11EB02650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7649" y="708374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Ak___s___hodnoty_E___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1AA248E0-919C-8307-0CC2-3389C84DFFB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32433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sk">
                <a:solidFill>
                  <a:schemeClr val="bg1"/>
                </a:solidFill>
              </a:rPr>
              <a:t>EÚ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sk" b="0">
                <a:solidFill>
                  <a:schemeClr val="bg1"/>
                </a:solidFill>
              </a:rPr>
              <a:t>Hodnoty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759050"/>
            <a:ext cx="4973670" cy="5338477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sk" sz="1800" i="1">
                <a:solidFill>
                  <a:schemeClr val="tx1">
                    <a:lumMod val="75000"/>
                    <a:lumOff val="25000"/>
                  </a:schemeClr>
                </a:solidFill>
              </a:rPr>
              <a:t>„Únia sa zakladá na hodnotách rešpektovania ľudskej dôstojnosti, slobody, demokracie, rovnosti, právneho poriadku a rešpektovania ľudských práv vrátane práv osôb s príslušnosťou k menšinám. Tieto hodnoty sú spoločné pre členské štáty v spoločnosti, v ktorej prevláda pluralita, nulová diskriminácia, tolerancia, spravodlivosť, solidarita a rovnosť medzi ženami a mužmi.“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sk" sz="1600">
                <a:solidFill>
                  <a:schemeClr val="accent1"/>
                </a:solidFill>
              </a:rPr>
              <a:t>2. článok Lisabonskej zmluvy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192162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sk" sz="1400" b="1" cap="all">
                <a:solidFill>
                  <a:schemeClr val="accent1"/>
                </a:solidFill>
              </a:rPr>
              <a:t>Ľudská dôstojnosť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337193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44955" y="1106256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sk" sz="8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545355" y="2688947"/>
            <a:ext cx="1230888" cy="1289768"/>
            <a:chOff x="10258473" y="2735902"/>
            <a:chExt cx="1230888" cy="1289768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258473" y="3833508"/>
              <a:ext cx="1230888" cy="19216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k" sz="1400" b="1" cap="all" dirty="0">
                  <a:solidFill>
                    <a:schemeClr val="accent1"/>
                  </a:solidFill>
                </a:rPr>
                <a:t>Demokracia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k" sz="1400" b="1" cap="all">
                  <a:solidFill>
                    <a:schemeClr val="accent1"/>
                  </a:solidFill>
                </a:rPr>
                <a:t>Právny poriadok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k" sz="1400" b="1" cap="all">
                  <a:solidFill>
                    <a:schemeClr val="accent1"/>
                  </a:solidFill>
                </a:rPr>
                <a:t>Rovnosť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34194" y="914796"/>
            <a:ext cx="1010198" cy="1195861"/>
            <a:chOff x="7234194" y="914796"/>
            <a:chExt cx="1010198" cy="1195861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k" sz="1400" b="1" cap="all">
                  <a:solidFill>
                    <a:schemeClr val="accent1"/>
                  </a:solidFill>
                </a:rPr>
                <a:t>Sloboda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k" sz="1400" b="1" cap="all">
                  <a:solidFill>
                    <a:schemeClr val="accent1"/>
                  </a:solidFill>
                </a:rPr>
                <a:t>Ľudské práva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EA39645-180D-C6C8-1DF6-A08097C4A7F4}"/>
              </a:ext>
            </a:extLst>
          </p:cNvPr>
          <p:cNvGrpSpPr/>
          <p:nvPr/>
        </p:nvGrpSpPr>
        <p:grpSpPr>
          <a:xfrm>
            <a:off x="7274187" y="919390"/>
            <a:ext cx="939041" cy="908946"/>
            <a:chOff x="8251791" y="2424804"/>
            <a:chExt cx="939041" cy="90894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DAD1769-12F7-17D7-1850-27BEF95FCF3F}"/>
                </a:ext>
              </a:extLst>
            </p:cNvPr>
            <p:cNvSpPr/>
            <p:nvPr/>
          </p:nvSpPr>
          <p:spPr>
            <a:xfrm>
              <a:off x="8281886" y="2424804"/>
              <a:ext cx="908946" cy="90894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D3423AAD-E0E5-F285-66C7-7A9AF7797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51791" y="2485573"/>
              <a:ext cx="832904" cy="726292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A77F81C-9A7F-4D18-CC51-E1CFB2803BDB}"/>
              </a:ext>
            </a:extLst>
          </p:cNvPr>
          <p:cNvGrpSpPr/>
          <p:nvPr/>
        </p:nvGrpSpPr>
        <p:grpSpPr>
          <a:xfrm>
            <a:off x="9758273" y="4600105"/>
            <a:ext cx="908946" cy="966112"/>
            <a:chOff x="9867605" y="4548862"/>
            <a:chExt cx="908946" cy="966112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2D25D86-CC7E-F06A-EF3A-8D053D81503B}"/>
                </a:ext>
              </a:extLst>
            </p:cNvPr>
            <p:cNvSpPr/>
            <p:nvPr/>
          </p:nvSpPr>
          <p:spPr>
            <a:xfrm>
              <a:off x="9867605" y="4606028"/>
              <a:ext cx="908946" cy="90894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145" name="Graphic 144">
              <a:extLst>
                <a:ext uri="{FF2B5EF4-FFF2-40B4-BE49-F238E27FC236}">
                  <a16:creationId xmlns:a16="http://schemas.microsoft.com/office/drawing/2014/main" id="{BB821641-D9B5-7FA8-848C-F47966707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76578" y="4548862"/>
              <a:ext cx="891000" cy="801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37D53AC-2527-4A06-4F15-DFC5E04E7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97" y="1092268"/>
            <a:ext cx="5682144" cy="58661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sk">
                <a:solidFill>
                  <a:schemeClr val="tx1">
                    <a:lumMod val="75000"/>
                    <a:lumOff val="25000"/>
                  </a:schemeClr>
                </a:solidFill>
              </a:rPr>
              <a:t>Schengenský priestor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sk" sz="4000" b="1" dirty="0" smtClean="0">
                <a:solidFill>
                  <a:schemeClr val="accent1"/>
                </a:solidFill>
              </a:rPr>
              <a:t>2</a:t>
            </a:r>
            <a:r>
              <a:rPr lang="en-US" sz="4000" b="1" dirty="0" smtClean="0">
                <a:solidFill>
                  <a:schemeClr val="accent1"/>
                </a:solidFill>
              </a:rPr>
              <a:t>9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k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krajín</a:t>
            </a:r>
            <a:r>
              <a:rPr lang="sk" sz="2400" dirty="0">
                <a:solidFill>
                  <a:schemeClr val="accent1"/>
                </a:solidFill>
              </a:rPr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sk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*platné k 1. januáru </a:t>
            </a:r>
            <a:r>
              <a:rPr lang="sk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</a:t>
            </a:r>
            <a:r>
              <a:rPr lang="en-US" sz="1200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endParaRPr lang="sk" sz="1200" i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sk" sz="2400">
                <a:solidFill>
                  <a:schemeClr val="tx1">
                    <a:lumMod val="75000"/>
                    <a:lumOff val="25000"/>
                  </a:schemeClr>
                </a:solidFill>
              </a:rPr>
              <a:t>Žiadne hranice medzi členmi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28112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sk" sz="2400">
                <a:solidFill>
                  <a:schemeClr val="tx1">
                    <a:lumMod val="75000"/>
                    <a:lumOff val="25000"/>
                  </a:schemeClr>
                </a:solidFill>
              </a:rPr>
              <a:t>Spoločná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k" sz="2400">
                <a:solidFill>
                  <a:schemeClr val="tx1">
                    <a:lumMod val="75000"/>
                    <a:lumOff val="25000"/>
                  </a:schemeClr>
                </a:solidFill>
              </a:rPr>
              <a:t>politika víz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k" sz="2400">
                <a:solidFill>
                  <a:schemeClr val="tx1">
                    <a:lumMod val="75000"/>
                    <a:lumOff val="25000"/>
                  </a:schemeClr>
                </a:solidFill>
              </a:rPr>
              <a:t>pre externých návštevníkov</a:t>
            </a: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0E608770-E74D-E6DD-D6C3-2ACEE794C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21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959" y="3766383"/>
            <a:ext cx="1897965" cy="189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28614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79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0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1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2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3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4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5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6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7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8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9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0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1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2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3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4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5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6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7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8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9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0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1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2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3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4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5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6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7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8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sk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Aktuálni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k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členovia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k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Schengenského priestoru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90" y="2246101"/>
            <a:ext cx="1897928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k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sk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Rakúsko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k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sk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Belgicko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	</a:t>
            </a:r>
            <a:r>
              <a:rPr lang="en-US" sz="1600" dirty="0" err="1" smtClean="0"/>
              <a:t>Bulharsko</a:t>
            </a:r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sk" sz="16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Chorvátsko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sk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Česko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sk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Dánsko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sk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Estónsko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sk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Fínsko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sk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Francúzsko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sk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Nemecko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k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sk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Grécko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k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sk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Maďarsko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k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</a:t>
            </a:r>
            <a:r>
              <a:rPr lang="sk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Island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k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sk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Taliansko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k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sk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Lotyšsko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k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6</a:t>
            </a:r>
            <a:r>
              <a:rPr lang="sk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Lichtenštajnsko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k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7</a:t>
            </a:r>
            <a:r>
              <a:rPr lang="sk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Litva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k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8</a:t>
            </a:r>
            <a:r>
              <a:rPr lang="sk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Luxembursko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k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9</a:t>
            </a:r>
            <a:r>
              <a:rPr lang="sk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Malta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sk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Holandsko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k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sk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Nórsko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k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sk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Poľsko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k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3</a:t>
            </a:r>
            <a:r>
              <a:rPr lang="sk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Portugalsko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24	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Rumunsko</a:t>
            </a:r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k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5</a:t>
            </a:r>
            <a:r>
              <a:rPr lang="sk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Slovensko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k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6</a:t>
            </a:r>
            <a:r>
              <a:rPr lang="sk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Slovinsko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k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7</a:t>
            </a:r>
            <a:r>
              <a:rPr lang="sk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Španielsko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k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8</a:t>
            </a:r>
            <a:r>
              <a:rPr lang="sk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Švédsko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k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9</a:t>
            </a:r>
            <a:r>
              <a:rPr lang="sk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Švajčiarsko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57742" y="1498355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112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schemeClr val="accent1"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111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8179665" y="4359520"/>
            <a:ext cx="397161" cy="855481"/>
            <a:chOff x="7134759" y="4075806"/>
            <a:chExt cx="333526" cy="771139"/>
          </a:xfrm>
          <a:effectLst>
            <a:glow rad="127000">
              <a:schemeClr val="tx2"/>
            </a:glow>
          </a:effectLst>
        </p:grpSpPr>
        <p:sp>
          <p:nvSpPr>
            <p:cNvPr id="128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134759" y="407580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3004681" y="595981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58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>
                  <a:solidFill>
                    <a:schemeClr val="bg1"/>
                  </a:solidFill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261476" cy="270843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73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76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77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2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__o_je_jednotn___trh_E____(Small_Custom_480_)">
            <a:hlinkClick r:id="" action="ppaction://media"/>
            <a:extLst>
              <a:ext uri="{FF2B5EF4-FFF2-40B4-BE49-F238E27FC236}">
                <a16:creationId xmlns:a16="http://schemas.microsoft.com/office/drawing/2014/main" id="{21AEA22A-E9D4-A430-F049-2057C1C17DB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696246"/>
            <a:ext cx="9186019" cy="5162781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sk">
                <a:solidFill>
                  <a:schemeClr val="tx1">
                    <a:lumMod val="75000"/>
                    <a:lumOff val="25000"/>
                  </a:schemeClr>
                </a:solidFill>
              </a:rPr>
              <a:t>Jednotný trh a Colná únia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097" y="3207574"/>
            <a:ext cx="2300182" cy="1292662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dirty="0">
                <a:solidFill>
                  <a:schemeClr val="bg1"/>
                </a:solidFill>
              </a:rPr>
              <a:t>Sloboda</a:t>
            </a:r>
            <a:r>
              <a:rPr lang="en-GB" b="1" i="1" cap="all" dirty="0">
                <a:solidFill>
                  <a:schemeClr val="bg1"/>
                </a:solidFill>
              </a:rPr>
              <a:t/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dirty="0" err="1">
                <a:solidFill>
                  <a:schemeClr val="bg1"/>
                </a:solidFill>
              </a:rPr>
              <a:t>pohybu</a:t>
            </a:r>
            <a:r>
              <a:rPr dirty="0">
                <a:solidFill>
                  <a:schemeClr val="bg1"/>
                </a:solidFill>
              </a:rPr>
              <a:t>:</a:t>
            </a:r>
            <a:r>
              <a:rPr lang="en-GB" b="1" i="1" cap="all" dirty="0">
                <a:solidFill>
                  <a:schemeClr val="bg1"/>
                </a:solidFill>
              </a:rPr>
              <a:t/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lang="sk" b="1" i="1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457038" y="1618688"/>
            <a:ext cx="1334853" cy="1567111"/>
            <a:chOff x="3950330" y="1772982"/>
            <a:chExt cx="1334853" cy="156711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973199" y="3090794"/>
              <a:ext cx="128911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k" sz="1800" b="1" cap="all">
                  <a:solidFill>
                    <a:schemeClr val="accent1"/>
                  </a:solidFill>
                </a:rPr>
                <a:t>Tovar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7612E99-E64D-D58A-3161-22A0BEA00735}"/>
              </a:ext>
            </a:extLst>
          </p:cNvPr>
          <p:cNvGrpSpPr/>
          <p:nvPr/>
        </p:nvGrpSpPr>
        <p:grpSpPr>
          <a:xfrm>
            <a:off x="8055121" y="1513598"/>
            <a:ext cx="1195269" cy="1699348"/>
            <a:chOff x="3507879" y="4041714"/>
            <a:chExt cx="1195269" cy="1699348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3561316" y="5491763"/>
              <a:ext cx="108839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k" sz="1800" b="1" cap="all">
                  <a:solidFill>
                    <a:schemeClr val="accent1"/>
                  </a:solidFill>
                </a:rPr>
                <a:t>Kapitál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3507879" y="4041714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8045115" y="4325997"/>
            <a:ext cx="1384822" cy="1680117"/>
            <a:chOff x="5984235" y="3519564"/>
            <a:chExt cx="1384822" cy="1680117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6074822" y="4950382"/>
              <a:ext cx="120364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k" sz="1800" b="1" cap="all">
                  <a:solidFill>
                    <a:schemeClr val="accent1"/>
                  </a:solidFill>
                </a:rPr>
                <a:t>Služby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91674" y="4385935"/>
            <a:ext cx="1539079" cy="1620179"/>
            <a:chOff x="8220929" y="4040542"/>
            <a:chExt cx="1539079" cy="162017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432131" y="5411422"/>
              <a:ext cx="111667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k" sz="1800" b="1" cap="all">
                  <a:solidFill>
                    <a:schemeClr val="accent1"/>
                  </a:solidFill>
                </a:rPr>
                <a:t>Ľudia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sk"/>
              <a:t>V akých oblastiach môže EÚ tvoriť zákony?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3770739" y="1769045"/>
            <a:ext cx="7186925" cy="4799813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664000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2058844"/>
            <a:ext cx="2294316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k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Colná únia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89947" y="2698802"/>
            <a:ext cx="2294317" cy="73896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k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Pravidlá hospodárskej súťaže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106739" y="3592111"/>
            <a:ext cx="2267134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k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Menová politika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6" y="4232069"/>
            <a:ext cx="2294315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k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Obchod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7" y="4872028"/>
            <a:ext cx="2294314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k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Morské rastliny a zvieratá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912891" y="1248834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4081664" y="2057295"/>
            <a:ext cx="6640864" cy="4287605"/>
            <a:chOff x="4306207" y="1852780"/>
            <a:chExt cx="7002978" cy="4521400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306207" y="1852781"/>
              <a:ext cx="23662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k" sz="1400" dirty="0">
                  <a:solidFill>
                    <a:schemeClr val="bg1"/>
                  </a:solidFill>
                </a:rPr>
                <a:t>Jednotný trh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322628" y="2558970"/>
              <a:ext cx="2349876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k" sz="1400" dirty="0">
                  <a:solidFill>
                    <a:schemeClr val="bg1"/>
                  </a:solidFill>
                </a:rPr>
                <a:t>Zamestnanie a sociálne záležitosti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322628" y="3503521"/>
              <a:ext cx="2349876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k" sz="1400">
                  <a:solidFill>
                    <a:schemeClr val="bg1"/>
                  </a:solidFill>
                </a:rPr>
                <a:t>Poľnohospodárstvo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322628" y="4209710"/>
              <a:ext cx="2349876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k" sz="1400" dirty="0">
                  <a:solidFill>
                    <a:schemeClr val="bg1"/>
                  </a:solidFill>
                </a:rPr>
                <a:t>Rybolov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322628" y="4915899"/>
              <a:ext cx="2349876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k" sz="1400" dirty="0">
                  <a:solidFill>
                    <a:schemeClr val="bg1"/>
                  </a:solidFill>
                </a:rPr>
                <a:t>Prostredie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322015" y="5622089"/>
              <a:ext cx="2349876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k" sz="1400" dirty="0">
                  <a:solidFill>
                    <a:schemeClr val="bg1"/>
                  </a:solidFill>
                </a:rPr>
                <a:t>Ochrana spotrebiteľa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863702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k" sz="1400">
                  <a:solidFill>
                    <a:schemeClr val="bg1"/>
                  </a:solidFill>
                </a:rPr>
                <a:t>Preprava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863702" y="2558970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k" sz="1400">
                  <a:solidFill>
                    <a:schemeClr val="bg1"/>
                  </a:solidFill>
                </a:rPr>
                <a:t>Transeurópske siete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863702" y="350352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k" sz="1400">
                  <a:solidFill>
                    <a:schemeClr val="bg1"/>
                  </a:solidFill>
                </a:rPr>
                <a:t>Energetika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863315" y="491590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k" sz="1400">
                  <a:solidFill>
                    <a:schemeClr val="bg1"/>
                  </a:solidFill>
                </a:rPr>
                <a:t>Základné práva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174788" y="1852780"/>
              <a:ext cx="2134397" cy="94907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k" sz="1400" dirty="0">
                  <a:solidFill>
                    <a:schemeClr val="bg1"/>
                  </a:solidFill>
                </a:rPr>
                <a:t>Migrácia a národné záležitosti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174175" y="3016619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k" sz="1400">
                  <a:solidFill>
                    <a:schemeClr val="bg1"/>
                  </a:solidFill>
                </a:rPr>
                <a:t>Verejné zdravie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174788" y="3745112"/>
              <a:ext cx="2134397" cy="53148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k" sz="1400">
                  <a:solidFill>
                    <a:schemeClr val="bg1"/>
                  </a:solidFill>
                </a:rPr>
                <a:t>Výskum a vesmír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174175" y="4491358"/>
              <a:ext cx="2133173" cy="118344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noAutofit/>
            </a:bodyPr>
            <a:lstStyle/>
            <a:p>
              <a:pPr rtl="0"/>
              <a:r>
                <a:rPr lang="sk" sz="1400" spc="-10" dirty="0">
                  <a:solidFill>
                    <a:schemeClr val="bg1"/>
                  </a:solidFill>
                </a:rPr>
                <a:t>Rozvojová spolupráca a humanitárna pomoc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863315" y="4209710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k" sz="1400">
                  <a:solidFill>
                    <a:schemeClr val="bg1"/>
                  </a:solidFill>
                </a:rPr>
                <a:t>Spravodlivosť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049885" y="1249454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9fcfd2-021d-4f4d-b448-87f88c55857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5AE0ADC0A5A146BC27407AD9B6C988" ma:contentTypeVersion="11" ma:contentTypeDescription="Create a new document." ma:contentTypeScope="" ma:versionID="f66f95e8157ad67126aed15e9353f10f">
  <xsd:schema xmlns:xsd="http://www.w3.org/2001/XMLSchema" xmlns:xs="http://www.w3.org/2001/XMLSchema" xmlns:p="http://schemas.microsoft.com/office/2006/metadata/properties" xmlns:ns2="109fcfd2-021d-4f4d-b448-87f88c558579" targetNamespace="http://schemas.microsoft.com/office/2006/metadata/properties" ma:root="true" ma:fieldsID="b7bd2193f8590f05305ede4df1c919e6" ns2:_="">
    <xsd:import namespace="109fcfd2-021d-4f4d-b448-87f88c5585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9fcfd2-021d-4f4d-b448-87f88c5585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C0FFBC-79A3-4045-96EF-F815BFE8679F}">
  <ds:schemaRefs>
    <ds:schemaRef ds:uri="http://schemas.microsoft.com/office/2006/metadata/properties"/>
    <ds:schemaRef ds:uri="http://schemas.microsoft.com/office/infopath/2007/PartnerControls"/>
    <ds:schemaRef ds:uri="ffcdf2b0-1459-4444-989c-847f95dff766"/>
    <ds:schemaRef ds:uri="49002174-0238-4efa-9b69-c3e5b563d930"/>
  </ds:schemaRefs>
</ds:datastoreItem>
</file>

<file path=customXml/itemProps2.xml><?xml version="1.0" encoding="utf-8"?>
<ds:datastoreItem xmlns:ds="http://schemas.openxmlformats.org/officeDocument/2006/customXml" ds:itemID="{709BC2C5-AC14-4177-8900-3FAF3954A260}"/>
</file>

<file path=customXml/itemProps3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394</Words>
  <Application>Microsoft Office PowerPoint</Application>
  <PresentationFormat>Widescreen</PresentationFormat>
  <Paragraphs>111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Wingdings</vt:lpstr>
      <vt:lpstr>Open Sans</vt:lpstr>
      <vt:lpstr>Office Theme</vt:lpstr>
      <vt:lpstr>DEMOKRACIA EÚ V PRAXI   Vyjadrite svoj názor s európskou iniciatívou občanov</vt:lpstr>
      <vt:lpstr>PowerPoint Presentation</vt:lpstr>
      <vt:lpstr>PowerPoint Presentation</vt:lpstr>
      <vt:lpstr>EÚ Hodnoty</vt:lpstr>
      <vt:lpstr>Schengenský priestor</vt:lpstr>
      <vt:lpstr>Aktuálni  členovia  Schengenského priestoru</vt:lpstr>
      <vt:lpstr>PowerPoint Presentation</vt:lpstr>
      <vt:lpstr>Jednotný trh a Colná únia</vt:lpstr>
      <vt:lpstr>V akých oblastiach môže EÚ tvoriť zákony? </vt:lpstr>
      <vt:lpstr>Oblasti, v ktorých EÚ môže podporovať  národné konanie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Hahn, Alba</cp:lastModifiedBy>
  <cp:revision>60</cp:revision>
  <dcterms:created xsi:type="dcterms:W3CDTF">2023-03-30T13:25:28Z</dcterms:created>
  <dcterms:modified xsi:type="dcterms:W3CDTF">2025-07-03T13:30:39Z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0x010100C45AE0ADC0A5A146BC27407AD9B6C988</vt:lpwstr>
  </property>
  <property fmtid="{D5CDD505-2E9C-101B-9397-08002B2CF9AE}" pid="10" name="MediaServiceImageTags">
    <vt:lpwstr/>
  </property>
</Properties>
</file>