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D30816-6F9F-4E4A-9BCC-F190D5DA297F}" v="12" dt="2023-06-04T11:43:28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F8D30816-6F9F-4E4A-9BCC-F190D5DA297F}"/>
    <pc:docChg chg="undo custSel modSld modMainMaster">
      <pc:chgData name="LEVER Steven" userId="145c1310-78e0-4db2-831e-c364d1d3267c" providerId="ADAL" clId="{F8D30816-6F9F-4E4A-9BCC-F190D5DA297F}" dt="2023-06-04T11:45:14.095" v="205" actId="1076"/>
      <pc:docMkLst>
        <pc:docMk/>
      </pc:docMkLst>
      <pc:sldChg chg="addSp delSp modSp mod">
        <pc:chgData name="LEVER Steven" userId="145c1310-78e0-4db2-831e-c364d1d3267c" providerId="ADAL" clId="{F8D30816-6F9F-4E4A-9BCC-F190D5DA297F}" dt="2023-06-04T11:37:30.260" v="26" actId="21"/>
        <pc:sldMkLst>
          <pc:docMk/>
          <pc:sldMk cId="440021409" sldId="256"/>
        </pc:sldMkLst>
        <pc:spChg chg="mod">
          <ac:chgData name="LEVER Steven" userId="145c1310-78e0-4db2-831e-c364d1d3267c" providerId="ADAL" clId="{F8D30816-6F9F-4E4A-9BCC-F190D5DA297F}" dt="2023-06-04T11:36:31.665" v="19" actId="1036"/>
          <ac:spMkLst>
            <pc:docMk/>
            <pc:sldMk cId="440021409" sldId="256"/>
            <ac:spMk id="2" creationId="{28AC42AB-2F62-DB78-0623-10761FA5B09F}"/>
          </ac:spMkLst>
        </pc:spChg>
        <pc:picChg chg="add del mod">
          <ac:chgData name="LEVER Steven" userId="145c1310-78e0-4db2-831e-c364d1d3267c" providerId="ADAL" clId="{F8D30816-6F9F-4E4A-9BCC-F190D5DA297F}" dt="2023-06-04T11:37:30.260" v="26" actId="21"/>
          <ac:picMkLst>
            <pc:docMk/>
            <pc:sldMk cId="440021409" sldId="256"/>
            <ac:picMk id="5" creationId="{7CB81FAC-0D2A-175F-96FD-5546C49E4315}"/>
          </ac:picMkLst>
        </pc:picChg>
      </pc:sldChg>
      <pc:sldChg chg="addSp delSp modSp mod delAnim modAnim">
        <pc:chgData name="LEVER Steven" userId="145c1310-78e0-4db2-831e-c364d1d3267c" providerId="ADAL" clId="{F8D30816-6F9F-4E4A-9BCC-F190D5DA297F}" dt="2023-06-04T11:40:17.454" v="128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F8D30816-6F9F-4E4A-9BCC-F190D5DA297F}" dt="2023-06-04T11:40:08.564" v="122"/>
          <ac:spMkLst>
            <pc:docMk/>
            <pc:sldMk cId="1736037601" sldId="258"/>
            <ac:spMk id="3" creationId="{DD37435E-644B-0976-0874-A295AC6FC5B4}"/>
          </ac:spMkLst>
        </pc:spChg>
        <pc:picChg chg="add mod">
          <ac:chgData name="LEVER Steven" userId="145c1310-78e0-4db2-831e-c364d1d3267c" providerId="ADAL" clId="{F8D30816-6F9F-4E4A-9BCC-F190D5DA297F}" dt="2023-06-04T11:40:17.454" v="128" actId="14100"/>
          <ac:picMkLst>
            <pc:docMk/>
            <pc:sldMk cId="1736037601" sldId="258"/>
            <ac:picMk id="4" creationId="{132A04A1-38EF-A097-EE84-F04A4B9CF910}"/>
          </ac:picMkLst>
        </pc:picChg>
        <pc:picChg chg="del">
          <ac:chgData name="LEVER Steven" userId="145c1310-78e0-4db2-831e-c364d1d3267c" providerId="ADAL" clId="{F8D30816-6F9F-4E4A-9BCC-F190D5DA297F}" dt="2023-06-04T11:40:03.541" v="121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F8D30816-6F9F-4E4A-9BCC-F190D5DA297F}" dt="2023-06-04T11:42:31.561" v="142" actId="1076"/>
        <pc:sldMkLst>
          <pc:docMk/>
          <pc:sldMk cId="1762961032" sldId="259"/>
        </pc:sldMkLst>
        <pc:spChg chg="mod">
          <ac:chgData name="LEVER Steven" userId="145c1310-78e0-4db2-831e-c364d1d3267c" providerId="ADAL" clId="{F8D30816-6F9F-4E4A-9BCC-F190D5DA297F}" dt="2023-06-04T11:42:03.682" v="138" actId="255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F8D30816-6F9F-4E4A-9BCC-F190D5DA297F}" dt="2023-06-04T11:42:31.561" v="142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F8D30816-6F9F-4E4A-9BCC-F190D5DA297F}" dt="2023-06-04T11:42:07.787" v="139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F8D30816-6F9F-4E4A-9BCC-F190D5DA297F}" dt="2023-06-04T11:42:11.979" v="140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F8D30816-6F9F-4E4A-9BCC-F190D5DA297F}" dt="2023-06-04T11:42:07.787" v="139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F8D30816-6F9F-4E4A-9BCC-F190D5DA297F}" dt="2023-06-04T11:42:07.787" v="139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F8D30816-6F9F-4E4A-9BCC-F190D5DA297F}" dt="2023-06-04T11:42:11.979" v="140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F8D30816-6F9F-4E4A-9BCC-F190D5DA297F}" dt="2023-06-04T11:42:11.979" v="140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F8D30816-6F9F-4E4A-9BCC-F190D5DA297F}" dt="2023-06-04T11:41:03.055" v="132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F8D30816-6F9F-4E4A-9BCC-F190D5DA297F}" dt="2023-06-04T11:40:58.325" v="130"/>
          <ac:spMkLst>
            <pc:docMk/>
            <pc:sldMk cId="152033157" sldId="266"/>
            <ac:spMk id="10" creationId="{90A02408-EA89-9AF1-EFAC-BB6C343B3487}"/>
          </ac:spMkLst>
        </pc:spChg>
        <pc:picChg chg="del">
          <ac:chgData name="LEVER Steven" userId="145c1310-78e0-4db2-831e-c364d1d3267c" providerId="ADAL" clId="{F8D30816-6F9F-4E4A-9BCC-F190D5DA297F}" dt="2023-06-04T11:40:23.233" v="129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F8D30816-6F9F-4E4A-9BCC-F190D5DA297F}" dt="2023-06-04T11:41:03.055" v="132" actId="14100"/>
          <ac:picMkLst>
            <pc:docMk/>
            <pc:sldMk cId="152033157" sldId="266"/>
            <ac:picMk id="11" creationId="{F14913DE-3A1F-AEA8-71B3-21B9A59A6A8E}"/>
          </ac:picMkLst>
        </pc:picChg>
      </pc:sldChg>
      <pc:sldChg chg="delSp modSp mod">
        <pc:chgData name="LEVER Steven" userId="145c1310-78e0-4db2-831e-c364d1d3267c" providerId="ADAL" clId="{F8D30816-6F9F-4E4A-9BCC-F190D5DA297F}" dt="2023-06-04T11:42:52.700" v="146" actId="14100"/>
        <pc:sldMkLst>
          <pc:docMk/>
          <pc:sldMk cId="3834923768" sldId="268"/>
        </pc:sldMkLst>
        <pc:spChg chg="mod">
          <ac:chgData name="LEVER Steven" userId="145c1310-78e0-4db2-831e-c364d1d3267c" providerId="ADAL" clId="{F8D30816-6F9F-4E4A-9BCC-F190D5DA297F}" dt="2023-06-04T11:42:52.700" v="146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F8D30816-6F9F-4E4A-9BCC-F190D5DA297F}" dt="2023-06-04T11:42:46.139" v="143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F8D30816-6F9F-4E4A-9BCC-F190D5DA297F}" dt="2023-06-04T11:43:40.461" v="1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F8D30816-6F9F-4E4A-9BCC-F190D5DA297F}" dt="2023-06-04T11:43:28.037" v="150"/>
          <ac:spMkLst>
            <pc:docMk/>
            <pc:sldMk cId="1172145110" sldId="269"/>
            <ac:spMk id="10" creationId="{4B6DD588-0D25-72EC-FE4B-7A86765562F5}"/>
          </ac:spMkLst>
        </pc:spChg>
        <pc:picChg chg="del">
          <ac:chgData name="LEVER Steven" userId="145c1310-78e0-4db2-831e-c364d1d3267c" providerId="ADAL" clId="{F8D30816-6F9F-4E4A-9BCC-F190D5DA297F}" dt="2023-06-04T11:43:03.085" v="149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F8D30816-6F9F-4E4A-9BCC-F190D5DA297F}" dt="2023-06-04T11:43:40.461" v="176" actId="14100"/>
          <ac:picMkLst>
            <pc:docMk/>
            <pc:sldMk cId="1172145110" sldId="269"/>
            <ac:picMk id="11" creationId="{9D9664A8-3042-7087-6B05-93A76A7A93A0}"/>
          </ac:picMkLst>
        </pc:picChg>
      </pc:sldChg>
      <pc:sldChg chg="modSp mod">
        <pc:chgData name="LEVER Steven" userId="145c1310-78e0-4db2-831e-c364d1d3267c" providerId="ADAL" clId="{F8D30816-6F9F-4E4A-9BCC-F190D5DA297F}" dt="2023-06-04T11:42:58.575" v="148" actId="20577"/>
        <pc:sldMkLst>
          <pc:docMk/>
          <pc:sldMk cId="1062535801" sldId="271"/>
        </pc:sldMkLst>
        <pc:spChg chg="mod">
          <ac:chgData name="LEVER Steven" userId="145c1310-78e0-4db2-831e-c364d1d3267c" providerId="ADAL" clId="{F8D30816-6F9F-4E4A-9BCC-F190D5DA297F}" dt="2023-06-04T11:42:58.575" v="148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F8D30816-6F9F-4E4A-9BCC-F190D5DA297F}" dt="2023-06-04T11:44:23.895" v="188" actId="1036"/>
        <pc:sldMkLst>
          <pc:docMk/>
          <pc:sldMk cId="3868851464" sldId="272"/>
        </pc:sldMkLst>
        <pc:spChg chg="mod">
          <ac:chgData name="LEVER Steven" userId="145c1310-78e0-4db2-831e-c364d1d3267c" providerId="ADAL" clId="{F8D30816-6F9F-4E4A-9BCC-F190D5DA297F}" dt="2023-06-04T11:44:23.895" v="188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F8D30816-6F9F-4E4A-9BCC-F190D5DA297F}" dt="2023-06-04T11:44:48.362" v="199" actId="465"/>
        <pc:sldMkLst>
          <pc:docMk/>
          <pc:sldMk cId="1532651043" sldId="273"/>
        </pc:sldMkLst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F8D30816-6F9F-4E4A-9BCC-F190D5DA297F}" dt="2023-06-04T11:44:48.362" v="199" actId="465"/>
          <ac:spMkLst>
            <pc:docMk/>
            <pc:sldMk cId="1532651043" sldId="273"/>
            <ac:spMk id="5" creationId="{AF06E00C-E8C4-8269-ED27-AFE1A730BD1C}"/>
          </ac:spMkLst>
        </pc:spChg>
      </pc:sldChg>
      <pc:sldChg chg="modSp mod">
        <pc:chgData name="LEVER Steven" userId="145c1310-78e0-4db2-831e-c364d1d3267c" providerId="ADAL" clId="{F8D30816-6F9F-4E4A-9BCC-F190D5DA297F}" dt="2023-06-04T11:45:14.095" v="205" actId="1076"/>
        <pc:sldMkLst>
          <pc:docMk/>
          <pc:sldMk cId="3241230454" sldId="274"/>
        </pc:sldMkLst>
        <pc:spChg chg="mod">
          <ac:chgData name="LEVER Steven" userId="145c1310-78e0-4db2-831e-c364d1d3267c" providerId="ADAL" clId="{F8D30816-6F9F-4E4A-9BCC-F190D5DA297F}" dt="2023-06-04T11:45:14.095" v="205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F8D30816-6F9F-4E4A-9BCC-F190D5DA297F}" dt="2023-06-04T11:45:08.417" v="204" actId="14100"/>
          <ac:spMkLst>
            <pc:docMk/>
            <pc:sldMk cId="3241230454" sldId="274"/>
            <ac:spMk id="10" creationId="{BA174093-3D6D-051D-7312-B2465AAF1BAD}"/>
          </ac:spMkLst>
        </pc:spChg>
      </pc:sldChg>
      <pc:sldMasterChg chg="modSldLayout">
        <pc:chgData name="LEVER Steven" userId="145c1310-78e0-4db2-831e-c364d1d3267c" providerId="ADAL" clId="{F8D30816-6F9F-4E4A-9BCC-F190D5DA297F}" dt="2023-06-04T11:38:56.026" v="120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F8D30816-6F9F-4E4A-9BCC-F190D5DA297F}" dt="2023-06-04T11:37:39.648" v="58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F8D30816-6F9F-4E4A-9BCC-F190D5DA297F}" dt="2023-06-04T11:37:39.648" v="58" actId="1036"/>
            <ac:picMkLst>
              <pc:docMk/>
              <pc:sldMasterMk cId="2651415450" sldId="2147483648"/>
              <pc:sldLayoutMk cId="3594087079" sldId="2147483649"/>
              <ac:picMk id="4" creationId="{2AB0BA91-AF3E-FFC7-D69B-CB1EB7AF45BF}"/>
            </ac:picMkLst>
          </pc:picChg>
          <pc:picChg chg="del">
            <ac:chgData name="LEVER Steven" userId="145c1310-78e0-4db2-831e-c364d1d3267c" providerId="ADAL" clId="{F8D30816-6F9F-4E4A-9BCC-F190D5DA297F}" dt="2023-06-04T11:37:34.424" v="27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40.784" v="116" actId="1036"/>
          <pc:sldLayoutMkLst>
            <pc:docMk/>
            <pc:sldMasterMk cId="2651415450" sldId="2147483648"/>
            <pc:sldLayoutMk cId="82903360" sldId="2147483650"/>
          </pc:sldLayoutMkLst>
          <pc:spChg chg="mod">
            <ac:chgData name="LEVER Steven" userId="145c1310-78e0-4db2-831e-c364d1d3267c" providerId="ADAL" clId="{F8D30816-6F9F-4E4A-9BCC-F190D5DA297F}" dt="2023-06-04T11:38:24.002" v="90" actId="1076"/>
            <ac:spMkLst>
              <pc:docMk/>
              <pc:sldMasterMk cId="2651415450" sldId="2147483648"/>
              <pc:sldLayoutMk cId="82903360" sldId="2147483650"/>
              <ac:spMk id="3" creationId="{413F2D84-2B3F-8C41-F845-0940A54B3375}"/>
            </ac:spMkLst>
          </pc:spChg>
          <pc:picChg chg="add mod">
            <ac:chgData name="LEVER Steven" userId="145c1310-78e0-4db2-831e-c364d1d3267c" providerId="ADAL" clId="{F8D30816-6F9F-4E4A-9BCC-F190D5DA297F}" dt="2023-06-04T11:38:40.784" v="116" actId="1036"/>
            <ac:picMkLst>
              <pc:docMk/>
              <pc:sldMasterMk cId="2651415450" sldId="2147483648"/>
              <pc:sldLayoutMk cId="82903360" sldId="2147483650"/>
              <ac:picMk id="4" creationId="{29BB3D64-9783-E5DE-E4C6-1C52AAECAA12}"/>
            </ac:picMkLst>
          </pc:picChg>
          <pc:picChg chg="del">
            <ac:chgData name="LEVER Steven" userId="145c1310-78e0-4db2-831e-c364d1d3267c" providerId="ADAL" clId="{F8D30816-6F9F-4E4A-9BCC-F190D5DA297F}" dt="2023-06-04T11:38:36.507" v="93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56.026" v="120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F8D30816-6F9F-4E4A-9BCC-F190D5DA297F}" dt="2023-06-04T11:38:53.451" v="118"/>
            <ac:picMkLst>
              <pc:docMk/>
              <pc:sldMasterMk cId="2651415450" sldId="2147483648"/>
              <pc:sldLayoutMk cId="3056172196" sldId="2147483662"/>
              <ac:picMk id="5" creationId="{F35656D1-2E76-FE30-AE99-BD48EF5E64F9}"/>
            </ac:picMkLst>
          </pc:picChg>
          <pc:picChg chg="add mod">
            <ac:chgData name="LEVER Steven" userId="145c1310-78e0-4db2-831e-c364d1d3267c" providerId="ADAL" clId="{F8D30816-6F9F-4E4A-9BCC-F190D5DA297F}" dt="2023-06-04T11:38:56.026" v="120"/>
            <ac:picMkLst>
              <pc:docMk/>
              <pc:sldMasterMk cId="2651415450" sldId="2147483648"/>
              <pc:sldLayoutMk cId="3056172196" sldId="2147483662"/>
              <ac:picMk id="6" creationId="{3FC20EDC-D4C6-8A12-57B4-03FD13242398}"/>
            </ac:picMkLst>
          </pc:picChg>
          <pc:picChg chg="del">
            <ac:chgData name="LEVER Steven" userId="145c1310-78e0-4db2-831e-c364d1d3267c" providerId="ADAL" clId="{F8D30816-6F9F-4E4A-9BCC-F190D5DA297F}" dt="2023-06-04T11:38:55.440" v="119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F8D30816-6F9F-4E4A-9BCC-F190D5DA297F}" dt="2023-06-04T11:38:07.234" v="8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F8D30816-6F9F-4E4A-9BCC-F190D5DA297F}" dt="2023-06-04T11:38:07.234" v="87" actId="1036"/>
            <ac:picMkLst>
              <pc:docMk/>
              <pc:sldMasterMk cId="2651415450" sldId="2147483648"/>
              <pc:sldLayoutMk cId="615880730" sldId="2147483665"/>
              <ac:picMk id="3" creationId="{EABF43B9-E17A-EB89-5421-C9AC4B76E33D}"/>
            </ac:picMkLst>
          </pc:picChg>
          <pc:picChg chg="del">
            <ac:chgData name="LEVER Steven" userId="145c1310-78e0-4db2-831e-c364d1d3267c" providerId="ADAL" clId="{F8D30816-6F9F-4E4A-9BCC-F190D5DA297F}" dt="2023-06-04T11:38:03.757" v="64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AB0BA91-AF3E-FFC7-D69B-CB1EB7AF4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71" y="5981390"/>
            <a:ext cx="1984665" cy="6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EABF43B9-E17A-EB89-5421-C9AC4B76E3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08" y="6091502"/>
            <a:ext cx="1232301" cy="4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29BB3D64-9783-E5DE-E4C6-1C52AAECAA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551" y="6341419"/>
            <a:ext cx="1033570" cy="3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FC20EDC-D4C6-8A12-57B4-03FD132423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551" y="6341419"/>
            <a:ext cx="1033570" cy="3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645" y="2322370"/>
            <a:ext cx="4726709" cy="3689352"/>
          </a:xfrm>
        </p:spPr>
        <p:txBody>
          <a:bodyPr rtlCol="0"/>
          <a:lstStyle/>
          <a:p>
            <a:pPr rtl="0"/>
            <a:r>
              <a:rPr lang="en-GB" sz="4200" dirty="0" err="1"/>
              <a:t>DEMOKRACIJA</a:t>
            </a:r>
            <a:r>
              <a:rPr lang="en-GB" sz="4200" dirty="0"/>
              <a:t> EU V </a:t>
            </a:r>
            <a:r>
              <a:rPr lang="en-GB" sz="4200" dirty="0" err="1"/>
              <a:t>PRAKSI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Povejte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mnenje</a:t>
            </a:r>
            <a:r>
              <a:rPr lang="en-GB" sz="2800" b="0" spc="-40" dirty="0"/>
              <a:t> z </a:t>
            </a:r>
            <a:r>
              <a:rPr lang="en-GB" sz="2800" b="0" spc="-40" dirty="0" err="1"/>
              <a:t>evropsko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državljansko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pobudo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l"/>
              <a:t>1. SKLOP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sl" sz="1800" spc="-20"/>
              <a:t>Kratka predstavitev Evropske unije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Javno zdravje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9591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Izobraževanje in usposabljanje, mladina in šport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Civilna zaščita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Upravno sodelovanje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l" sz="3200"/>
              <a:t>Področja, na katerih lahko EU podpira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sl" sz="3200"/>
              <a:t>nacionalne </a:t>
            </a:r>
            <a:r>
              <a:rPr lang="sl"/>
              <a:t>ukrepe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HD_I133251SL1W">
            <a:hlinkClick r:id="" action="ppaction://media"/>
            <a:extLst>
              <a:ext uri="{FF2B5EF4-FFF2-40B4-BE49-F238E27FC236}">
                <a16:creationId xmlns:a16="http://schemas.microsoft.com/office/drawing/2014/main" id="{132A04A1-38EF-A097-EE84-F04A4B9CF9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876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Kaj_so_vrednote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14913DE-3A1F-AEA8-71B3-21B9A59A6A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5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l" sz="2800" dirty="0">
                <a:solidFill>
                  <a:schemeClr val="bg1"/>
                </a:solidFill>
              </a:rPr>
              <a:t>Vrednote</a:t>
            </a: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sl" sz="2800" b="0" dirty="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l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»Unija temelji na vrednotah spoštovanja človekovega dostojanstva, svobode, demokracije, enakosti, pravne države in spoštovanja človekovih pravic, vključno s pravicami pripadnikov manjšin. Te vrednote so skupne vsem državam članicam v družbi, v kateri prevladujejo pluralizem, nediskriminacija, strpnost, pravičnost, solidarnost ter enakost žensk in moških.«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l" sz="1600">
                <a:solidFill>
                  <a:schemeClr val="accent1"/>
                </a:solidFill>
              </a:rPr>
              <a:t>2. člen Lizbonske pogodbe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l" sz="1400" b="1" cap="all">
                <a:solidFill>
                  <a:schemeClr val="accent1"/>
                </a:solidFill>
              </a:rPr>
              <a:t>Človekovo dostojanstvo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l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75802" y="2688947"/>
            <a:ext cx="1289890" cy="1361444"/>
            <a:chOff x="10288920" y="2735902"/>
            <a:chExt cx="1289890" cy="1361444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88920" y="3905184"/>
              <a:ext cx="1289890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 dirty="0">
                  <a:solidFill>
                    <a:schemeClr val="accent1"/>
                  </a:solidFill>
                </a:rPr>
                <a:t>Demokracija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Pravna država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Enakost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Svoboda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400" b="1" cap="all">
                  <a:solidFill>
                    <a:schemeClr val="accent1"/>
                  </a:solidFill>
                </a:rPr>
                <a:t>Človekove pravice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Schengensko območje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l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držav</a:t>
            </a:r>
            <a:r>
              <a:rPr lang="sl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l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*Stanje na dan 1. 1. </a:t>
            </a:r>
            <a:r>
              <a:rPr lang="sl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sl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 meja med članicami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Skupna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vizumska politika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 zunanje obiskovalce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Trenutne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članice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schengenskega območja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Avstrija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Bolgarija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Hrvaška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Češka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Nemčija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Grčija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Madžarska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Poljska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Portugalska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Romunija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25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Švedska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s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Švica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80569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7593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3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6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7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49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0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3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0" y="4358167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Kaj_je_enotni_trg_EU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D9664A8-3042-7087-6B05-93A76A7A93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3795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l">
                <a:solidFill>
                  <a:schemeClr val="tx1">
                    <a:lumMod val="75000"/>
                    <a:lumOff val="25000"/>
                  </a:schemeClr>
                </a:solidFill>
              </a:rPr>
              <a:t>Enotni trg in carinska unija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176401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Prosto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gibanje</a:t>
            </a:r>
            <a:r>
              <a:rPr dirty="0">
                <a:solidFill>
                  <a:schemeClr val="bg1"/>
                </a:solidFill>
              </a:rPr>
              <a:t>: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l" b="1" i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Blago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storitev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l" sz="1800" b="1" cap="all">
                  <a:solidFill>
                    <a:schemeClr val="accent1"/>
                  </a:solidFill>
                </a:rPr>
                <a:t>Ljudje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"/>
              <a:t>O čem lahko EU oblikuje zakone?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Carinska unija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80948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Konkurenčna pravila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Monetarna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49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Trgovina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Morske rastline in živali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Enotni trg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Zaposlitev in socialne zadeve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Kmetijstvo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Ribištvo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Okolje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Varstvo potrošnikov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Promet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Vseevropske mreže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Energija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Temeljne pravice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Migracije in notranje zadeve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Javno zdravje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Raziskovanje in vesolje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sl" sz="1400" spc="-10">
                  <a:solidFill>
                    <a:schemeClr val="bg1"/>
                  </a:solidFill>
                </a:rPr>
                <a:t>Razvoj sodelovanja in humanitarne pomoči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sl" sz="1400">
                  <a:solidFill>
                    <a:schemeClr val="bg1"/>
                  </a:solidFill>
                </a:rPr>
                <a:t>Pravica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ABFBF-D951-4B65-8CAF-70F354A0FF10}"/>
</file>

<file path=customXml/itemProps3.xml><?xml version="1.0" encoding="utf-8"?>
<ds:datastoreItem xmlns:ds="http://schemas.openxmlformats.org/officeDocument/2006/customXml" ds:itemID="{F89E944C-BE21-4330-B5DA-2B80A70CD6E3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DEMOKRACIJA EU V PRAKSI  Povejte svoje mnenje z evropsko državljansko pobudo</vt:lpstr>
      <vt:lpstr>PowerPoint Presentation</vt:lpstr>
      <vt:lpstr>PowerPoint Presentation</vt:lpstr>
      <vt:lpstr>Vrednote EU</vt:lpstr>
      <vt:lpstr>Schengensko območje</vt:lpstr>
      <vt:lpstr>Trenutne  članice  schengenskega območja</vt:lpstr>
      <vt:lpstr>PowerPoint Presentation</vt:lpstr>
      <vt:lpstr>Enotni trg in carinska unija</vt:lpstr>
      <vt:lpstr>O čem lahko EU oblikuje zakone? </vt:lpstr>
      <vt:lpstr>Področja, na katerih lahko EU podpira  nacionalne ukrepe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59</cp:revision>
  <dcterms:created xsi:type="dcterms:W3CDTF">2023-03-30T13:25:28Z</dcterms:created>
  <dcterms:modified xsi:type="dcterms:W3CDTF">2025-07-03T13:37:31Z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