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  <p:bold r:id="rId22"/>
      <p:italic r:id="rId23"/>
      <p:boldItalic r:id="rId24"/>
    </p:embeddedFont>
  </p:embeddedFontLst>
  <p:defaultTextStyle>
    <a:defPPr rtl="0"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D30816-6F9F-4E4A-9BCC-F190D5DA297F}" v="12" dt="2023-06-04T11:43:28.0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  <pc:docChgLst>
    <pc:chgData name="LEVER Steven" userId="145c1310-78e0-4db2-831e-c364d1d3267c" providerId="ADAL" clId="{F8D30816-6F9F-4E4A-9BCC-F190D5DA297F}"/>
    <pc:docChg chg="undo custSel modSld modMainMaster">
      <pc:chgData name="LEVER Steven" userId="145c1310-78e0-4db2-831e-c364d1d3267c" providerId="ADAL" clId="{F8D30816-6F9F-4E4A-9BCC-F190D5DA297F}" dt="2023-06-04T11:45:14.095" v="205" actId="1076"/>
      <pc:docMkLst>
        <pc:docMk/>
      </pc:docMkLst>
      <pc:sldChg chg="addSp delSp modSp mod">
        <pc:chgData name="LEVER Steven" userId="145c1310-78e0-4db2-831e-c364d1d3267c" providerId="ADAL" clId="{F8D30816-6F9F-4E4A-9BCC-F190D5DA297F}" dt="2023-06-04T11:37:30.260" v="26" actId="21"/>
        <pc:sldMkLst>
          <pc:docMk/>
          <pc:sldMk cId="440021409" sldId="256"/>
        </pc:sldMkLst>
        <pc:spChg chg="mod">
          <ac:chgData name="LEVER Steven" userId="145c1310-78e0-4db2-831e-c364d1d3267c" providerId="ADAL" clId="{F8D30816-6F9F-4E4A-9BCC-F190D5DA297F}" dt="2023-06-04T11:36:31.665" v="19" actId="1036"/>
          <ac:spMkLst>
            <pc:docMk/>
            <pc:sldMk cId="440021409" sldId="256"/>
            <ac:spMk id="2" creationId="{28AC42AB-2F62-DB78-0623-10761FA5B09F}"/>
          </ac:spMkLst>
        </pc:spChg>
        <pc:picChg chg="add del mod">
          <ac:chgData name="LEVER Steven" userId="145c1310-78e0-4db2-831e-c364d1d3267c" providerId="ADAL" clId="{F8D30816-6F9F-4E4A-9BCC-F190D5DA297F}" dt="2023-06-04T11:37:30.260" v="26" actId="21"/>
          <ac:picMkLst>
            <pc:docMk/>
            <pc:sldMk cId="440021409" sldId="256"/>
            <ac:picMk id="5" creationId="{7CB81FAC-0D2A-175F-96FD-5546C49E4315}"/>
          </ac:picMkLst>
        </pc:picChg>
      </pc:sldChg>
      <pc:sldChg chg="addSp delSp modSp mod delAnim modAnim">
        <pc:chgData name="LEVER Steven" userId="145c1310-78e0-4db2-831e-c364d1d3267c" providerId="ADAL" clId="{F8D30816-6F9F-4E4A-9BCC-F190D5DA297F}" dt="2023-06-04T11:40:17.454" v="128" actId="14100"/>
        <pc:sldMkLst>
          <pc:docMk/>
          <pc:sldMk cId="1736037601" sldId="258"/>
        </pc:sldMkLst>
        <pc:spChg chg="add del mod">
          <ac:chgData name="LEVER Steven" userId="145c1310-78e0-4db2-831e-c364d1d3267c" providerId="ADAL" clId="{F8D30816-6F9F-4E4A-9BCC-F190D5DA297F}" dt="2023-06-04T11:40:08.564" v="122"/>
          <ac:spMkLst>
            <pc:docMk/>
            <pc:sldMk cId="1736037601" sldId="258"/>
            <ac:spMk id="3" creationId="{DD37435E-644B-0976-0874-A295AC6FC5B4}"/>
          </ac:spMkLst>
        </pc:spChg>
        <pc:picChg chg="add mod">
          <ac:chgData name="LEVER Steven" userId="145c1310-78e0-4db2-831e-c364d1d3267c" providerId="ADAL" clId="{F8D30816-6F9F-4E4A-9BCC-F190D5DA297F}" dt="2023-06-04T11:40:17.454" v="128" actId="14100"/>
          <ac:picMkLst>
            <pc:docMk/>
            <pc:sldMk cId="1736037601" sldId="258"/>
            <ac:picMk id="4" creationId="{132A04A1-38EF-A097-EE84-F04A4B9CF910}"/>
          </ac:picMkLst>
        </pc:picChg>
        <pc:picChg chg="del">
          <ac:chgData name="LEVER Steven" userId="145c1310-78e0-4db2-831e-c364d1d3267c" providerId="ADAL" clId="{F8D30816-6F9F-4E4A-9BCC-F190D5DA297F}" dt="2023-06-04T11:40:03.541" v="121" actId="478"/>
          <ac:picMkLst>
            <pc:docMk/>
            <pc:sldMk cId="1736037601" sldId="258"/>
            <ac:picMk id="6" creationId="{FC937AC9-4004-17F7-660E-8622E92DBFD6}"/>
          </ac:picMkLst>
        </pc:picChg>
      </pc:sldChg>
      <pc:sldChg chg="delSp modSp mod">
        <pc:chgData name="LEVER Steven" userId="145c1310-78e0-4db2-831e-c364d1d3267c" providerId="ADAL" clId="{F8D30816-6F9F-4E4A-9BCC-F190D5DA297F}" dt="2023-06-04T11:42:31.561" v="142" actId="1076"/>
        <pc:sldMkLst>
          <pc:docMk/>
          <pc:sldMk cId="1762961032" sldId="259"/>
        </pc:sldMkLst>
        <pc:spChg chg="mod">
          <ac:chgData name="LEVER Steven" userId="145c1310-78e0-4db2-831e-c364d1d3267c" providerId="ADAL" clId="{F8D30816-6F9F-4E4A-9BCC-F190D5DA297F}" dt="2023-06-04T11:42:03.682" v="138" actId="255"/>
          <ac:spMkLst>
            <pc:docMk/>
            <pc:sldMk cId="1762961032" sldId="259"/>
            <ac:spMk id="4" creationId="{28D9CB65-CB32-6BB5-50C5-049C21329804}"/>
          </ac:spMkLst>
        </pc:spChg>
        <pc:spChg chg="mod">
          <ac:chgData name="LEVER Steven" userId="145c1310-78e0-4db2-831e-c364d1d3267c" providerId="ADAL" clId="{F8D30816-6F9F-4E4A-9BCC-F190D5DA297F}" dt="2023-06-04T11:42:31.561" v="142" actId="1076"/>
          <ac:spMkLst>
            <pc:docMk/>
            <pc:sldMk cId="1762961032" sldId="259"/>
            <ac:spMk id="11" creationId="{E3D62B85-EDE9-CA26-6700-B78EB1D24A72}"/>
          </ac:spMkLst>
        </pc:spChg>
        <pc:spChg chg="del topLvl">
          <ac:chgData name="LEVER Steven" userId="145c1310-78e0-4db2-831e-c364d1d3267c" providerId="ADAL" clId="{F8D30816-6F9F-4E4A-9BCC-F190D5DA297F}" dt="2023-06-04T11:42:07.787" v="139" actId="478"/>
          <ac:spMkLst>
            <pc:docMk/>
            <pc:sldMk cId="1762961032" sldId="259"/>
            <ac:spMk id="33" creationId="{46EE156E-CFF0-C31B-9B08-76308CCDD543}"/>
          </ac:spMkLst>
        </pc:spChg>
        <pc:spChg chg="del topLvl">
          <ac:chgData name="LEVER Steven" userId="145c1310-78e0-4db2-831e-c364d1d3267c" providerId="ADAL" clId="{F8D30816-6F9F-4E4A-9BCC-F190D5DA297F}" dt="2023-06-04T11:42:11.979" v="140" actId="478"/>
          <ac:spMkLst>
            <pc:docMk/>
            <pc:sldMk cId="1762961032" sldId="259"/>
            <ac:spMk id="142" creationId="{D9F61C42-BA67-6F8F-C077-6F008D03C6B2}"/>
          </ac:spMkLst>
        </pc:spChg>
        <pc:grpChg chg="del">
          <ac:chgData name="LEVER Steven" userId="145c1310-78e0-4db2-831e-c364d1d3267c" providerId="ADAL" clId="{F8D30816-6F9F-4E4A-9BCC-F190D5DA297F}" dt="2023-06-04T11:42:07.787" v="139" actId="478"/>
          <ac:grpSpMkLst>
            <pc:docMk/>
            <pc:sldMk cId="1762961032" sldId="259"/>
            <ac:grpSpMk id="32" creationId="{A6E462AD-4171-7911-414B-9F114770C7FF}"/>
          </ac:grpSpMkLst>
        </pc:grpChg>
        <pc:grpChg chg="topLvl">
          <ac:chgData name="LEVER Steven" userId="145c1310-78e0-4db2-831e-c364d1d3267c" providerId="ADAL" clId="{F8D30816-6F9F-4E4A-9BCC-F190D5DA297F}" dt="2023-06-04T11:42:07.787" v="139" actId="478"/>
          <ac:grpSpMkLst>
            <pc:docMk/>
            <pc:sldMk cId="1762961032" sldId="259"/>
            <ac:grpSpMk id="52" creationId="{2EA39645-180D-C6C8-1DF6-A08097C4A7F4}"/>
          </ac:grpSpMkLst>
        </pc:grpChg>
        <pc:grpChg chg="del">
          <ac:chgData name="LEVER Steven" userId="145c1310-78e0-4db2-831e-c364d1d3267c" providerId="ADAL" clId="{F8D30816-6F9F-4E4A-9BCC-F190D5DA297F}" dt="2023-06-04T11:42:11.979" v="140" actId="478"/>
          <ac:grpSpMkLst>
            <pc:docMk/>
            <pc:sldMk cId="1762961032" sldId="259"/>
            <ac:grpSpMk id="141" creationId="{1E1EE124-FE5A-4FC5-C5F4-6FDEF2225FDA}"/>
          </ac:grpSpMkLst>
        </pc:grpChg>
        <pc:grpChg chg="topLvl">
          <ac:chgData name="LEVER Steven" userId="145c1310-78e0-4db2-831e-c364d1d3267c" providerId="ADAL" clId="{F8D30816-6F9F-4E4A-9BCC-F190D5DA297F}" dt="2023-06-04T11:42:11.979" v="140" actId="478"/>
          <ac:grpSpMkLst>
            <pc:docMk/>
            <pc:sldMk cId="1762961032" sldId="259"/>
            <ac:grpSpMk id="143" creationId="{1A77F81C-9A7F-4D18-CC51-E1CFB2803BDB}"/>
          </ac:grpSpMkLst>
        </pc:grpChg>
      </pc:sldChg>
      <pc:sldChg chg="addSp delSp modSp mod delAnim modAnim">
        <pc:chgData name="LEVER Steven" userId="145c1310-78e0-4db2-831e-c364d1d3267c" providerId="ADAL" clId="{F8D30816-6F9F-4E4A-9BCC-F190D5DA297F}" dt="2023-06-04T11:41:03.055" v="132" actId="14100"/>
        <pc:sldMkLst>
          <pc:docMk/>
          <pc:sldMk cId="152033157" sldId="266"/>
        </pc:sldMkLst>
        <pc:spChg chg="add del mod">
          <ac:chgData name="LEVER Steven" userId="145c1310-78e0-4db2-831e-c364d1d3267c" providerId="ADAL" clId="{F8D30816-6F9F-4E4A-9BCC-F190D5DA297F}" dt="2023-06-04T11:40:58.325" v="130"/>
          <ac:spMkLst>
            <pc:docMk/>
            <pc:sldMk cId="152033157" sldId="266"/>
            <ac:spMk id="10" creationId="{90A02408-EA89-9AF1-EFAC-BB6C343B3487}"/>
          </ac:spMkLst>
        </pc:spChg>
        <pc:picChg chg="del">
          <ac:chgData name="LEVER Steven" userId="145c1310-78e0-4db2-831e-c364d1d3267c" providerId="ADAL" clId="{F8D30816-6F9F-4E4A-9BCC-F190D5DA297F}" dt="2023-06-04T11:40:23.233" v="129" actId="478"/>
          <ac:picMkLst>
            <pc:docMk/>
            <pc:sldMk cId="152033157" sldId="266"/>
            <ac:picMk id="6" creationId="{2430FF69-0B0F-2671-FBB2-6070E2F2520E}"/>
          </ac:picMkLst>
        </pc:picChg>
        <pc:picChg chg="add mod">
          <ac:chgData name="LEVER Steven" userId="145c1310-78e0-4db2-831e-c364d1d3267c" providerId="ADAL" clId="{F8D30816-6F9F-4E4A-9BCC-F190D5DA297F}" dt="2023-06-04T11:41:03.055" v="132" actId="14100"/>
          <ac:picMkLst>
            <pc:docMk/>
            <pc:sldMk cId="152033157" sldId="266"/>
            <ac:picMk id="11" creationId="{F14913DE-3A1F-AEA8-71B3-21B9A59A6A8E}"/>
          </ac:picMkLst>
        </pc:picChg>
      </pc:sldChg>
      <pc:sldChg chg="delSp modSp mod">
        <pc:chgData name="LEVER Steven" userId="145c1310-78e0-4db2-831e-c364d1d3267c" providerId="ADAL" clId="{F8D30816-6F9F-4E4A-9BCC-F190D5DA297F}" dt="2023-06-04T11:42:52.700" v="146" actId="14100"/>
        <pc:sldMkLst>
          <pc:docMk/>
          <pc:sldMk cId="3834923768" sldId="268"/>
        </pc:sldMkLst>
        <pc:spChg chg="mod">
          <ac:chgData name="LEVER Steven" userId="145c1310-78e0-4db2-831e-c364d1d3267c" providerId="ADAL" clId="{F8D30816-6F9F-4E4A-9BCC-F190D5DA297F}" dt="2023-06-04T11:42:52.700" v="146" actId="14100"/>
          <ac:spMkLst>
            <pc:docMk/>
            <pc:sldMk cId="3834923768" sldId="268"/>
            <ac:spMk id="3" creationId="{A55F3619-10C5-C386-16C4-5388D0038467}"/>
          </ac:spMkLst>
        </pc:spChg>
        <pc:spChg chg="del">
          <ac:chgData name="LEVER Steven" userId="145c1310-78e0-4db2-831e-c364d1d3267c" providerId="ADAL" clId="{F8D30816-6F9F-4E4A-9BCC-F190D5DA297F}" dt="2023-06-04T11:42:46.139" v="143" actId="478"/>
          <ac:spMkLst>
            <pc:docMk/>
            <pc:sldMk cId="3834923768" sldId="268"/>
            <ac:spMk id="6" creationId="{7FF54560-F085-24FD-8DA0-9E8D1DFBC4F6}"/>
          </ac:spMkLst>
        </pc:spChg>
      </pc:sldChg>
      <pc:sldChg chg="addSp delSp modSp mod delAnim modAnim">
        <pc:chgData name="LEVER Steven" userId="145c1310-78e0-4db2-831e-c364d1d3267c" providerId="ADAL" clId="{F8D30816-6F9F-4E4A-9BCC-F190D5DA297F}" dt="2023-06-04T11:43:40.461" v="176" actId="14100"/>
        <pc:sldMkLst>
          <pc:docMk/>
          <pc:sldMk cId="1172145110" sldId="269"/>
        </pc:sldMkLst>
        <pc:spChg chg="add del mod">
          <ac:chgData name="LEVER Steven" userId="145c1310-78e0-4db2-831e-c364d1d3267c" providerId="ADAL" clId="{F8D30816-6F9F-4E4A-9BCC-F190D5DA297F}" dt="2023-06-04T11:43:28.037" v="150"/>
          <ac:spMkLst>
            <pc:docMk/>
            <pc:sldMk cId="1172145110" sldId="269"/>
            <ac:spMk id="10" creationId="{4B6DD588-0D25-72EC-FE4B-7A86765562F5}"/>
          </ac:spMkLst>
        </pc:spChg>
        <pc:picChg chg="del">
          <ac:chgData name="LEVER Steven" userId="145c1310-78e0-4db2-831e-c364d1d3267c" providerId="ADAL" clId="{F8D30816-6F9F-4E4A-9BCC-F190D5DA297F}" dt="2023-06-04T11:43:03.085" v="149" actId="478"/>
          <ac:picMkLst>
            <pc:docMk/>
            <pc:sldMk cId="1172145110" sldId="269"/>
            <ac:picMk id="4" creationId="{5DDD308D-4E1C-2A26-E732-542B6F3B40F6}"/>
          </ac:picMkLst>
        </pc:picChg>
        <pc:picChg chg="add mod">
          <ac:chgData name="LEVER Steven" userId="145c1310-78e0-4db2-831e-c364d1d3267c" providerId="ADAL" clId="{F8D30816-6F9F-4E4A-9BCC-F190D5DA297F}" dt="2023-06-04T11:43:40.461" v="176" actId="14100"/>
          <ac:picMkLst>
            <pc:docMk/>
            <pc:sldMk cId="1172145110" sldId="269"/>
            <ac:picMk id="11" creationId="{9D9664A8-3042-7087-6B05-93A76A7A93A0}"/>
          </ac:picMkLst>
        </pc:picChg>
      </pc:sldChg>
      <pc:sldChg chg="modSp mod">
        <pc:chgData name="LEVER Steven" userId="145c1310-78e0-4db2-831e-c364d1d3267c" providerId="ADAL" clId="{F8D30816-6F9F-4E4A-9BCC-F190D5DA297F}" dt="2023-06-04T11:42:58.575" v="148" actId="20577"/>
        <pc:sldMkLst>
          <pc:docMk/>
          <pc:sldMk cId="1062535801" sldId="271"/>
        </pc:sldMkLst>
        <pc:spChg chg="mod">
          <ac:chgData name="LEVER Steven" userId="145c1310-78e0-4db2-831e-c364d1d3267c" providerId="ADAL" clId="{F8D30816-6F9F-4E4A-9BCC-F190D5DA297F}" dt="2023-06-04T11:42:58.575" v="148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modSp mod">
        <pc:chgData name="LEVER Steven" userId="145c1310-78e0-4db2-831e-c364d1d3267c" providerId="ADAL" clId="{F8D30816-6F9F-4E4A-9BCC-F190D5DA297F}" dt="2023-06-04T11:44:23.895" v="188" actId="1036"/>
        <pc:sldMkLst>
          <pc:docMk/>
          <pc:sldMk cId="3868851464" sldId="272"/>
        </pc:sldMkLst>
        <pc:spChg chg="mod">
          <ac:chgData name="LEVER Steven" userId="145c1310-78e0-4db2-831e-c364d1d3267c" providerId="ADAL" clId="{F8D30816-6F9F-4E4A-9BCC-F190D5DA297F}" dt="2023-06-04T11:44:23.895" v="188" actId="1036"/>
          <ac:spMkLst>
            <pc:docMk/>
            <pc:sldMk cId="3868851464" sldId="272"/>
            <ac:spMk id="3" creationId="{0A923879-56CF-B692-7DBC-F2B90DF53401}"/>
          </ac:spMkLst>
        </pc:spChg>
      </pc:sldChg>
      <pc:sldChg chg="modSp mod">
        <pc:chgData name="LEVER Steven" userId="145c1310-78e0-4db2-831e-c364d1d3267c" providerId="ADAL" clId="{F8D30816-6F9F-4E4A-9BCC-F190D5DA297F}" dt="2023-06-04T11:44:48.362" v="199" actId="465"/>
        <pc:sldMkLst>
          <pc:docMk/>
          <pc:sldMk cId="1532651043" sldId="273"/>
        </pc:sldMkLst>
        <pc:spChg chg="mod">
          <ac:chgData name="LEVER Steven" userId="145c1310-78e0-4db2-831e-c364d1d3267c" providerId="ADAL" clId="{F8D30816-6F9F-4E4A-9BCC-F190D5DA297F}" dt="2023-06-04T11:44:48.362" v="199" actId="465"/>
          <ac:spMkLst>
            <pc:docMk/>
            <pc:sldMk cId="1532651043" sldId="273"/>
            <ac:spMk id="3" creationId="{0A622CDD-DC58-3556-1FF2-C4DC46547F57}"/>
          </ac:spMkLst>
        </pc:spChg>
        <pc:spChg chg="mod">
          <ac:chgData name="LEVER Steven" userId="145c1310-78e0-4db2-831e-c364d1d3267c" providerId="ADAL" clId="{F8D30816-6F9F-4E4A-9BCC-F190D5DA297F}" dt="2023-06-04T11:44:48.362" v="199" actId="465"/>
          <ac:spMkLst>
            <pc:docMk/>
            <pc:sldMk cId="1532651043" sldId="273"/>
            <ac:spMk id="4" creationId="{7C377D7E-543F-A870-A06B-07A23CD13ECF}"/>
          </ac:spMkLst>
        </pc:spChg>
        <pc:spChg chg="mod">
          <ac:chgData name="LEVER Steven" userId="145c1310-78e0-4db2-831e-c364d1d3267c" providerId="ADAL" clId="{F8D30816-6F9F-4E4A-9BCC-F190D5DA297F}" dt="2023-06-04T11:44:48.362" v="199" actId="465"/>
          <ac:spMkLst>
            <pc:docMk/>
            <pc:sldMk cId="1532651043" sldId="273"/>
            <ac:spMk id="5" creationId="{AF06E00C-E8C4-8269-ED27-AFE1A730BD1C}"/>
          </ac:spMkLst>
        </pc:spChg>
      </pc:sldChg>
      <pc:sldChg chg="modSp mod">
        <pc:chgData name="LEVER Steven" userId="145c1310-78e0-4db2-831e-c364d1d3267c" providerId="ADAL" clId="{F8D30816-6F9F-4E4A-9BCC-F190D5DA297F}" dt="2023-06-04T11:45:14.095" v="205" actId="1076"/>
        <pc:sldMkLst>
          <pc:docMk/>
          <pc:sldMk cId="3241230454" sldId="274"/>
        </pc:sldMkLst>
        <pc:spChg chg="mod">
          <ac:chgData name="LEVER Steven" userId="145c1310-78e0-4db2-831e-c364d1d3267c" providerId="ADAL" clId="{F8D30816-6F9F-4E4A-9BCC-F190D5DA297F}" dt="2023-06-04T11:45:14.095" v="205" actId="1076"/>
          <ac:spMkLst>
            <pc:docMk/>
            <pc:sldMk cId="3241230454" sldId="274"/>
            <ac:spMk id="9" creationId="{8C118793-C2FB-8E27-E4F8-3186BA861DC8}"/>
          </ac:spMkLst>
        </pc:spChg>
        <pc:spChg chg="mod">
          <ac:chgData name="LEVER Steven" userId="145c1310-78e0-4db2-831e-c364d1d3267c" providerId="ADAL" clId="{F8D30816-6F9F-4E4A-9BCC-F190D5DA297F}" dt="2023-06-04T11:45:08.417" v="204" actId="14100"/>
          <ac:spMkLst>
            <pc:docMk/>
            <pc:sldMk cId="3241230454" sldId="274"/>
            <ac:spMk id="10" creationId="{BA174093-3D6D-051D-7312-B2465AAF1BAD}"/>
          </ac:spMkLst>
        </pc:spChg>
      </pc:sldChg>
      <pc:sldMasterChg chg="modSldLayout">
        <pc:chgData name="LEVER Steven" userId="145c1310-78e0-4db2-831e-c364d1d3267c" providerId="ADAL" clId="{F8D30816-6F9F-4E4A-9BCC-F190D5DA297F}" dt="2023-06-04T11:38:56.026" v="120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F8D30816-6F9F-4E4A-9BCC-F190D5DA297F}" dt="2023-06-04T11:37:39.648" v="58" actId="1036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F8D30816-6F9F-4E4A-9BCC-F190D5DA297F}" dt="2023-06-04T11:37:39.648" v="58" actId="1036"/>
            <ac:picMkLst>
              <pc:docMk/>
              <pc:sldMasterMk cId="2651415450" sldId="2147483648"/>
              <pc:sldLayoutMk cId="3594087079" sldId="2147483649"/>
              <ac:picMk id="4" creationId="{2AB0BA91-AF3E-FFC7-D69B-CB1EB7AF45BF}"/>
            </ac:picMkLst>
          </pc:picChg>
          <pc:picChg chg="del">
            <ac:chgData name="LEVER Steven" userId="145c1310-78e0-4db2-831e-c364d1d3267c" providerId="ADAL" clId="{F8D30816-6F9F-4E4A-9BCC-F190D5DA297F}" dt="2023-06-04T11:37:34.424" v="27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LEVER Steven" userId="145c1310-78e0-4db2-831e-c364d1d3267c" providerId="ADAL" clId="{F8D30816-6F9F-4E4A-9BCC-F190D5DA297F}" dt="2023-06-04T11:38:40.784" v="116" actId="1036"/>
          <pc:sldLayoutMkLst>
            <pc:docMk/>
            <pc:sldMasterMk cId="2651415450" sldId="2147483648"/>
            <pc:sldLayoutMk cId="82903360" sldId="2147483650"/>
          </pc:sldLayoutMkLst>
          <pc:spChg chg="mod">
            <ac:chgData name="LEVER Steven" userId="145c1310-78e0-4db2-831e-c364d1d3267c" providerId="ADAL" clId="{F8D30816-6F9F-4E4A-9BCC-F190D5DA297F}" dt="2023-06-04T11:38:24.002" v="90" actId="1076"/>
            <ac:spMkLst>
              <pc:docMk/>
              <pc:sldMasterMk cId="2651415450" sldId="2147483648"/>
              <pc:sldLayoutMk cId="82903360" sldId="2147483650"/>
              <ac:spMk id="3" creationId="{413F2D84-2B3F-8C41-F845-0940A54B3375}"/>
            </ac:spMkLst>
          </pc:spChg>
          <pc:picChg chg="add mod">
            <ac:chgData name="LEVER Steven" userId="145c1310-78e0-4db2-831e-c364d1d3267c" providerId="ADAL" clId="{F8D30816-6F9F-4E4A-9BCC-F190D5DA297F}" dt="2023-06-04T11:38:40.784" v="116" actId="1036"/>
            <ac:picMkLst>
              <pc:docMk/>
              <pc:sldMasterMk cId="2651415450" sldId="2147483648"/>
              <pc:sldLayoutMk cId="82903360" sldId="2147483650"/>
              <ac:picMk id="4" creationId="{29BB3D64-9783-E5DE-E4C6-1C52AAECAA12}"/>
            </ac:picMkLst>
          </pc:picChg>
          <pc:picChg chg="del">
            <ac:chgData name="LEVER Steven" userId="145c1310-78e0-4db2-831e-c364d1d3267c" providerId="ADAL" clId="{F8D30816-6F9F-4E4A-9BCC-F190D5DA297F}" dt="2023-06-04T11:38:36.507" v="93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F8D30816-6F9F-4E4A-9BCC-F190D5DA297F}" dt="2023-06-04T11:38:56.026" v="120"/>
          <pc:sldLayoutMkLst>
            <pc:docMk/>
            <pc:sldMasterMk cId="2651415450" sldId="2147483648"/>
            <pc:sldLayoutMk cId="3056172196" sldId="2147483662"/>
          </pc:sldLayoutMkLst>
          <pc:picChg chg="add del mod">
            <ac:chgData name="LEVER Steven" userId="145c1310-78e0-4db2-831e-c364d1d3267c" providerId="ADAL" clId="{F8D30816-6F9F-4E4A-9BCC-F190D5DA297F}" dt="2023-06-04T11:38:53.451" v="118"/>
            <ac:picMkLst>
              <pc:docMk/>
              <pc:sldMasterMk cId="2651415450" sldId="2147483648"/>
              <pc:sldLayoutMk cId="3056172196" sldId="2147483662"/>
              <ac:picMk id="5" creationId="{F35656D1-2E76-FE30-AE99-BD48EF5E64F9}"/>
            </ac:picMkLst>
          </pc:picChg>
          <pc:picChg chg="add mod">
            <ac:chgData name="LEVER Steven" userId="145c1310-78e0-4db2-831e-c364d1d3267c" providerId="ADAL" clId="{F8D30816-6F9F-4E4A-9BCC-F190D5DA297F}" dt="2023-06-04T11:38:56.026" v="120"/>
            <ac:picMkLst>
              <pc:docMk/>
              <pc:sldMasterMk cId="2651415450" sldId="2147483648"/>
              <pc:sldLayoutMk cId="3056172196" sldId="2147483662"/>
              <ac:picMk id="6" creationId="{3FC20EDC-D4C6-8A12-57B4-03FD13242398}"/>
            </ac:picMkLst>
          </pc:picChg>
          <pc:picChg chg="del">
            <ac:chgData name="LEVER Steven" userId="145c1310-78e0-4db2-831e-c364d1d3267c" providerId="ADAL" clId="{F8D30816-6F9F-4E4A-9BCC-F190D5DA297F}" dt="2023-06-04T11:38:55.440" v="119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F8D30816-6F9F-4E4A-9BCC-F190D5DA297F}" dt="2023-06-04T11:38:07.234" v="87" actId="1036"/>
          <pc:sldLayoutMkLst>
            <pc:docMk/>
            <pc:sldMasterMk cId="2651415450" sldId="2147483648"/>
            <pc:sldLayoutMk cId="615880730" sldId="2147483665"/>
          </pc:sldLayoutMkLst>
          <pc:picChg chg="add mod">
            <ac:chgData name="LEVER Steven" userId="145c1310-78e0-4db2-831e-c364d1d3267c" providerId="ADAL" clId="{F8D30816-6F9F-4E4A-9BCC-F190D5DA297F}" dt="2023-06-04T11:38:07.234" v="87" actId="1036"/>
            <ac:picMkLst>
              <pc:docMk/>
              <pc:sldMasterMk cId="2651415450" sldId="2147483648"/>
              <pc:sldLayoutMk cId="615880730" sldId="2147483665"/>
              <ac:picMk id="3" creationId="{EABF43B9-E17A-EB89-5421-C9AC4B76E33D}"/>
            </ac:picMkLst>
          </pc:picChg>
          <pc:picChg chg="del">
            <ac:chgData name="LEVER Steven" userId="145c1310-78e0-4db2-831e-c364d1d3267c" providerId="ADAL" clId="{F8D30816-6F9F-4E4A-9BCC-F190D5DA297F}" dt="2023-06-04T11:38:03.757" v="64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l"/>
              <a:t>Click to edit Master text styles</a:t>
            </a:r>
          </a:p>
          <a:p>
            <a:pPr lvl="1" rtl="0"/>
            <a:r>
              <a:rPr lang="sl"/>
              <a:t>Second level</a:t>
            </a:r>
          </a:p>
          <a:p>
            <a:pPr lvl="2" rtl="0"/>
            <a:r>
              <a:rPr lang="sl"/>
              <a:t>Third level</a:t>
            </a:r>
          </a:p>
          <a:p>
            <a:pPr lvl="3" rtl="0"/>
            <a:r>
              <a:rPr lang="sl"/>
              <a:t>Fourth level</a:t>
            </a:r>
          </a:p>
          <a:p>
            <a:pPr lvl="4" rtl="0"/>
            <a:r>
              <a:rPr lang="sl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l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4" name="Picture 3" descr="A blue rectangle with red and green text&#10;&#10;Description automatically generated with low confidence">
            <a:extLst>
              <a:ext uri="{FF2B5EF4-FFF2-40B4-BE49-F238E27FC236}">
                <a16:creationId xmlns:a16="http://schemas.microsoft.com/office/drawing/2014/main" id="{2AB0BA91-AF3E-FFC7-D69B-CB1EB7AF45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71" y="5981390"/>
            <a:ext cx="1984665" cy="67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 descr="A blue rectangle with red and green text&#10;&#10;Description automatically generated with low confidence">
            <a:extLst>
              <a:ext uri="{FF2B5EF4-FFF2-40B4-BE49-F238E27FC236}">
                <a16:creationId xmlns:a16="http://schemas.microsoft.com/office/drawing/2014/main" id="{EABF43B9-E17A-EB89-5421-C9AC4B76E3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208" y="6091502"/>
            <a:ext cx="1232301" cy="42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l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l"/>
              <a:t>Click to edit Master text styles</a:t>
            </a:r>
          </a:p>
          <a:p>
            <a:pPr lvl="1" rtl="0"/>
            <a:r>
              <a:rPr lang="sl"/>
              <a:t>Second level</a:t>
            </a:r>
          </a:p>
          <a:p>
            <a:pPr lvl="2" rtl="0"/>
            <a:r>
              <a:rPr lang="sl"/>
              <a:t>Third level</a:t>
            </a:r>
          </a:p>
          <a:p>
            <a:pPr lvl="3" rtl="0"/>
            <a:r>
              <a:rPr lang="sl"/>
              <a:t>Fourth level</a:t>
            </a:r>
          </a:p>
          <a:p>
            <a:pPr lvl="4" rtl="0"/>
            <a:r>
              <a:rPr lang="sl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blue rectangle with red and green text&#10;&#10;Description automatically generated with low confidence">
            <a:extLst>
              <a:ext uri="{FF2B5EF4-FFF2-40B4-BE49-F238E27FC236}">
                <a16:creationId xmlns:a16="http://schemas.microsoft.com/office/drawing/2014/main" id="{29BB3D64-9783-E5DE-E4C6-1C52AAECAA1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551" y="6341419"/>
            <a:ext cx="1033570" cy="35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sl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sl"/>
              <a:t>Click to edit Master text styles</a:t>
            </a:r>
          </a:p>
          <a:p>
            <a:pPr lvl="1" rtl="0"/>
            <a:r>
              <a:rPr lang="sl"/>
              <a:t>Second level</a:t>
            </a:r>
          </a:p>
          <a:p>
            <a:pPr lvl="2" rtl="0"/>
            <a:r>
              <a:rPr lang="sl"/>
              <a:t>Third level</a:t>
            </a:r>
          </a:p>
          <a:p>
            <a:pPr lvl="3" rtl="0"/>
            <a:r>
              <a:rPr lang="sl"/>
              <a:t>Fourth level</a:t>
            </a:r>
          </a:p>
          <a:p>
            <a:pPr lvl="4" rtl="0"/>
            <a:r>
              <a:rPr lang="sl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6" name="Picture 5" descr="A blue rectangle with red and green text&#10;&#10;Description automatically generated with low confidence">
            <a:extLst>
              <a:ext uri="{FF2B5EF4-FFF2-40B4-BE49-F238E27FC236}">
                <a16:creationId xmlns:a16="http://schemas.microsoft.com/office/drawing/2014/main" id="{3FC20EDC-D4C6-8A12-57B4-03FD1324239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551" y="6341419"/>
            <a:ext cx="1033570" cy="35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sl"/>
              <a:t>Click to edit Master text styles</a:t>
            </a:r>
          </a:p>
          <a:p>
            <a:pPr lvl="1" rtl="0"/>
            <a:r>
              <a:rPr lang="sl"/>
              <a:t>Second level</a:t>
            </a:r>
          </a:p>
          <a:p>
            <a:pPr lvl="2" rtl="0"/>
            <a:r>
              <a:rPr lang="sl"/>
              <a:t>Third level</a:t>
            </a:r>
          </a:p>
          <a:p>
            <a:pPr lvl="3" rtl="0"/>
            <a:r>
              <a:rPr lang="sl"/>
              <a:t>Fourth level</a:t>
            </a:r>
          </a:p>
          <a:p>
            <a:pPr lvl="4" rtl="0"/>
            <a:r>
              <a:rPr lang="sl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2645" y="2322370"/>
            <a:ext cx="4726709" cy="3689352"/>
          </a:xfrm>
        </p:spPr>
        <p:txBody>
          <a:bodyPr rtlCol="0"/>
          <a:lstStyle/>
          <a:p>
            <a:pPr rtl="0"/>
            <a:r>
              <a:rPr lang="en-GB" sz="4200" dirty="0" err="1"/>
              <a:t>DEMOKRACIJA</a:t>
            </a:r>
            <a:r>
              <a:rPr lang="en-GB" sz="4200" dirty="0"/>
              <a:t> EU V </a:t>
            </a:r>
            <a:r>
              <a:rPr lang="en-GB" sz="4200" dirty="0" err="1"/>
              <a:t>PRAKSI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en-GB" sz="2800" b="0" spc="-40" dirty="0" err="1"/>
              <a:t>Povejte</a:t>
            </a:r>
            <a:r>
              <a:rPr lang="en-GB" sz="2800" b="0" spc="-40" dirty="0"/>
              <a:t> </a:t>
            </a:r>
            <a:r>
              <a:rPr lang="en-GB" sz="2800" b="0" spc="-40" dirty="0" err="1"/>
              <a:t>svoje</a:t>
            </a:r>
            <a:r>
              <a:rPr lang="en-GB" sz="2800" b="0" spc="-40" dirty="0"/>
              <a:t> </a:t>
            </a:r>
            <a:r>
              <a:rPr lang="en-GB" sz="2800" b="0" spc="-40" dirty="0" err="1"/>
              <a:t>mnenje</a:t>
            </a:r>
            <a:r>
              <a:rPr lang="en-GB" sz="2800" b="0" spc="-40" dirty="0"/>
              <a:t> z </a:t>
            </a:r>
            <a:r>
              <a:rPr lang="en-GB" sz="2800" b="0" spc="-40" dirty="0" err="1"/>
              <a:t>evropsko</a:t>
            </a:r>
            <a:r>
              <a:rPr lang="en-GB" sz="2800" b="0" spc="-40" dirty="0"/>
              <a:t> </a:t>
            </a:r>
            <a:r>
              <a:rPr lang="en-GB" sz="2800" b="0" spc="-40" dirty="0" err="1"/>
              <a:t>državljansko</a:t>
            </a:r>
            <a:r>
              <a:rPr lang="en-GB" sz="2800" b="0" spc="-40" dirty="0"/>
              <a:t> </a:t>
            </a:r>
            <a:r>
              <a:rPr lang="en-GB" sz="2800" b="0" spc="-40" dirty="0" err="1"/>
              <a:t>pobudo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341" y="1054098"/>
            <a:ext cx="2927320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sl"/>
              <a:t>1. SKLOP</a:t>
            </a:r>
            <a:endParaRPr lang="en-GB" dirty="0"/>
          </a:p>
          <a:p>
            <a:pPr rtl="0">
              <a:lnSpc>
                <a:spcPct val="85000"/>
              </a:lnSpc>
            </a:pPr>
            <a:r>
              <a:rPr lang="sl" sz="1800" spc="-20"/>
              <a:t>Kratka predstavitev Evropske unije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HD_I133251SL1W">
            <a:hlinkClick r:id="" action="ppaction://media"/>
            <a:extLst>
              <a:ext uri="{FF2B5EF4-FFF2-40B4-BE49-F238E27FC236}">
                <a16:creationId xmlns:a16="http://schemas.microsoft.com/office/drawing/2014/main" id="{132A04A1-38EF-A097-EE84-F04A4B9CF91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18765"/>
            <a:ext cx="9186019" cy="5167019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Kaj_so_vrednote_EU__(Small_Custom_480_)">
            <a:hlinkClick r:id="" action="ppaction://media"/>
            <a:extLst>
              <a:ext uri="{FF2B5EF4-FFF2-40B4-BE49-F238E27FC236}">
                <a16:creationId xmlns:a16="http://schemas.microsoft.com/office/drawing/2014/main" id="{F14913DE-3A1F-AEA8-71B3-21B9A59A6A8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32435"/>
            <a:ext cx="9186019" cy="5162781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sl" sz="2800" dirty="0">
                <a:solidFill>
                  <a:schemeClr val="bg1"/>
                </a:solidFill>
              </a:rPr>
              <a:t>Vrednote</a:t>
            </a:r>
            <a:r>
              <a:rPr lang="en-GB" sz="2800" dirty="0">
                <a:solidFill>
                  <a:schemeClr val="bg1"/>
                </a:solidFill>
              </a:rPr>
              <a:t/>
            </a:r>
            <a:br>
              <a:rPr lang="en-GB" sz="2800" dirty="0">
                <a:solidFill>
                  <a:schemeClr val="bg1"/>
                </a:solidFill>
              </a:rPr>
            </a:br>
            <a:r>
              <a:rPr lang="sl" sz="2800" b="0" dirty="0">
                <a:solidFill>
                  <a:schemeClr val="bg1"/>
                </a:solidFill>
              </a:rPr>
              <a:t>EU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759050"/>
            <a:ext cx="4973670" cy="5338477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sl" sz="1800" i="1">
                <a:solidFill>
                  <a:schemeClr val="tx1">
                    <a:lumMod val="75000"/>
                    <a:lumOff val="25000"/>
                  </a:schemeClr>
                </a:solidFill>
              </a:rPr>
              <a:t>»Unija temelji na vrednotah spoštovanja človekovega dostojanstva, svobode, demokracije, enakosti, pravne države in spoštovanja človekovih pravic, vključno s pravicami pripadnikov manjšin. Te vrednote so skupne vsem državam članicam v družbi, v kateri prevladujejo pluralizem, nediskriminacija, strpnost, pravičnost, solidarnost ter enakost žensk in moških.«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sl" sz="1600">
                <a:solidFill>
                  <a:schemeClr val="accent1"/>
                </a:solidFill>
              </a:rPr>
              <a:t>2. člen Lizbonske pogodbe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192162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sl" sz="1400" b="1" cap="all">
                <a:solidFill>
                  <a:schemeClr val="accent1"/>
                </a:solidFill>
              </a:rPr>
              <a:t>Človekovo dostojanstvo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337193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sl" sz="88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575802" y="2688947"/>
            <a:ext cx="1289890" cy="1361444"/>
            <a:chOff x="10288920" y="2735902"/>
            <a:chExt cx="1289890" cy="1361444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288920" y="3905184"/>
              <a:ext cx="1289890" cy="19216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l" sz="1400" b="1" cap="all" dirty="0">
                  <a:solidFill>
                    <a:schemeClr val="accent1"/>
                  </a:solidFill>
                </a:rPr>
                <a:t>Demokracija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l" sz="1400" b="1" cap="all">
                  <a:solidFill>
                    <a:schemeClr val="accent1"/>
                  </a:solidFill>
                </a:rPr>
                <a:t>Pravna država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l" sz="1400" b="1" cap="all">
                  <a:solidFill>
                    <a:schemeClr val="accent1"/>
                  </a:solidFill>
                </a:rPr>
                <a:t>Enakost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34194" y="914796"/>
            <a:ext cx="1010198" cy="1195861"/>
            <a:chOff x="7234194" y="914796"/>
            <a:chExt cx="1010198" cy="1195861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l" sz="1400" b="1" cap="all">
                  <a:solidFill>
                    <a:schemeClr val="accent1"/>
                  </a:solidFill>
                </a:rPr>
                <a:t>Svoboda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l" sz="1400" b="1" cap="all">
                  <a:solidFill>
                    <a:schemeClr val="accent1"/>
                  </a:solidFill>
                </a:rPr>
                <a:t>Človekove pravice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EA39645-180D-C6C8-1DF6-A08097C4A7F4}"/>
              </a:ext>
            </a:extLst>
          </p:cNvPr>
          <p:cNvGrpSpPr/>
          <p:nvPr/>
        </p:nvGrpSpPr>
        <p:grpSpPr>
          <a:xfrm>
            <a:off x="7274187" y="919390"/>
            <a:ext cx="939041" cy="908946"/>
            <a:chOff x="8251791" y="2424804"/>
            <a:chExt cx="939041" cy="90894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DAD1769-12F7-17D7-1850-27BEF95FCF3F}"/>
                </a:ext>
              </a:extLst>
            </p:cNvPr>
            <p:cNvSpPr/>
            <p:nvPr/>
          </p:nvSpPr>
          <p:spPr>
            <a:xfrm>
              <a:off x="8281886" y="2424804"/>
              <a:ext cx="908946" cy="90894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D3423AAD-E0E5-F285-66C7-7A9AF7797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8251791" y="2485573"/>
              <a:ext cx="832904" cy="726292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A77F81C-9A7F-4D18-CC51-E1CFB2803BDB}"/>
              </a:ext>
            </a:extLst>
          </p:cNvPr>
          <p:cNvGrpSpPr/>
          <p:nvPr/>
        </p:nvGrpSpPr>
        <p:grpSpPr>
          <a:xfrm>
            <a:off x="9758273" y="4600105"/>
            <a:ext cx="908946" cy="966112"/>
            <a:chOff x="9867605" y="4548862"/>
            <a:chExt cx="908946" cy="966112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D25D86-CC7E-F06A-EF3A-8D053D81503B}"/>
                </a:ext>
              </a:extLst>
            </p:cNvPr>
            <p:cNvSpPr/>
            <p:nvPr/>
          </p:nvSpPr>
          <p:spPr>
            <a:xfrm>
              <a:off x="9867605" y="4606028"/>
              <a:ext cx="908946" cy="90894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145" name="Graphic 144">
              <a:extLst>
                <a:ext uri="{FF2B5EF4-FFF2-40B4-BE49-F238E27FC236}">
                  <a16:creationId xmlns:a16="http://schemas.microsoft.com/office/drawing/2014/main" id="{BB821641-D9B5-7FA8-848C-F47966707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9876578" y="4548862"/>
              <a:ext cx="891000" cy="801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s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Schengensko območje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8"/>
            <a:ext cx="2204165" cy="2304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sl" sz="4000" b="1" dirty="0" smtClean="0">
                <a:solidFill>
                  <a:schemeClr val="accent1"/>
                </a:solidFill>
              </a:rPr>
              <a:t>2</a:t>
            </a:r>
            <a:r>
              <a:rPr lang="en-US" sz="4000" b="1" dirty="0" smtClean="0">
                <a:solidFill>
                  <a:schemeClr val="accent1"/>
                </a:solidFill>
              </a:rPr>
              <a:t>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držav</a:t>
            </a:r>
            <a:r>
              <a:rPr lang="sl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sl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*Stanje na dan 1. 1. </a:t>
            </a:r>
            <a:r>
              <a:rPr lang="sl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</a:t>
            </a:r>
            <a:r>
              <a:rPr lang="en-US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sl" sz="1200" i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sl" sz="2400">
                <a:solidFill>
                  <a:schemeClr val="tx1">
                    <a:lumMod val="75000"/>
                    <a:lumOff val="25000"/>
                  </a:schemeClr>
                </a:solidFill>
              </a:rPr>
              <a:t>Ni meja med članicami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28112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sl" sz="2400">
                <a:solidFill>
                  <a:schemeClr val="tx1">
                    <a:lumMod val="75000"/>
                    <a:lumOff val="25000"/>
                  </a:schemeClr>
                </a:solidFill>
              </a:rPr>
              <a:t>Skupna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l" sz="2400">
                <a:solidFill>
                  <a:schemeClr val="tx1">
                    <a:lumMod val="75000"/>
                    <a:lumOff val="25000"/>
                  </a:schemeClr>
                </a:solidFill>
              </a:rPr>
              <a:t>vizumska politika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l" sz="2400">
                <a:solidFill>
                  <a:schemeClr val="tx1">
                    <a:lumMod val="75000"/>
                    <a:lumOff val="25000"/>
                  </a:schemeClr>
                </a:solidFill>
              </a:rPr>
              <a:t>za zunanje obiskovalce</a:t>
            </a: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sl" sz="2800">
                <a:solidFill>
                  <a:schemeClr val="tx1">
                    <a:lumMod val="75000"/>
                    <a:lumOff val="25000"/>
                  </a:schemeClr>
                </a:solidFill>
              </a:rPr>
              <a:t>Trenutne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l" sz="2800">
                <a:solidFill>
                  <a:schemeClr val="tx1">
                    <a:lumMod val="75000"/>
                    <a:lumOff val="25000"/>
                  </a:schemeClr>
                </a:solidFill>
              </a:rPr>
              <a:t>članice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l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schengenskega območja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1897928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sl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Avstrija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sl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Belgija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err="1" smtClean="0"/>
              <a:t>Bolgarija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Hrvaška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Češka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Danska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Estonija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Finska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9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Francija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10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Nemčija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Grčija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Madžarska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Islandija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Italija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Latvija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Liechtenstein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Litva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Luksemburg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Nizozemska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Norveška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Poljska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3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Portugalska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4	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Romunija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25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Slovaška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Slovenija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Španija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Švedska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Švica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80569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79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43150" y="1527510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112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111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7593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28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9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0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1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2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3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4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5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6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7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8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9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0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1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2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3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4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5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6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7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8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9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0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1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2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3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4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0" y="4358167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156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Kaj_je_enotni_trg_EU__(Small_Custom_480_)">
            <a:hlinkClick r:id="" action="ppaction://media"/>
            <a:extLst>
              <a:ext uri="{FF2B5EF4-FFF2-40B4-BE49-F238E27FC236}">
                <a16:creationId xmlns:a16="http://schemas.microsoft.com/office/drawing/2014/main" id="{9D9664A8-3042-7087-6B05-93A76A7A93A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40" y="713795"/>
            <a:ext cx="9186019" cy="5162781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sl">
                <a:solidFill>
                  <a:schemeClr val="tx1">
                    <a:lumMod val="75000"/>
                    <a:lumOff val="25000"/>
                  </a:schemeClr>
                </a:solidFill>
              </a:rPr>
              <a:t>Enotni trg in carinska unija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097" y="3176401"/>
            <a:ext cx="2300182" cy="1292662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dirty="0" err="1">
                <a:solidFill>
                  <a:schemeClr val="bg1"/>
                </a:solidFill>
              </a:rPr>
              <a:t>Prosto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gibanje</a:t>
            </a:r>
            <a:r>
              <a:rPr dirty="0">
                <a:solidFill>
                  <a:schemeClr val="bg1"/>
                </a:solidFill>
              </a:rPr>
              <a:t>: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lang="sl" b="1" i="1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457038" y="1618688"/>
            <a:ext cx="1334853" cy="1567111"/>
            <a:chOff x="3950330" y="1772982"/>
            <a:chExt cx="1334853" cy="1567111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973199" y="3090794"/>
              <a:ext cx="128911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l" sz="1800" b="1" cap="all">
                  <a:solidFill>
                    <a:schemeClr val="accent1"/>
                  </a:solidFill>
                </a:rPr>
                <a:t>Blago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7612E99-E64D-D58A-3161-22A0BEA00735}"/>
              </a:ext>
            </a:extLst>
          </p:cNvPr>
          <p:cNvGrpSpPr/>
          <p:nvPr/>
        </p:nvGrpSpPr>
        <p:grpSpPr>
          <a:xfrm>
            <a:off x="8055121" y="1513598"/>
            <a:ext cx="1195269" cy="1699348"/>
            <a:chOff x="3507879" y="4041714"/>
            <a:chExt cx="1195269" cy="1699348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3561316" y="5491763"/>
              <a:ext cx="108839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l" sz="1800" b="1" cap="all">
                  <a:solidFill>
                    <a:schemeClr val="accent1"/>
                  </a:solidFill>
                </a:rPr>
                <a:t>Kapital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3507879" y="4041714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45115" y="4325997"/>
            <a:ext cx="1384822" cy="1680117"/>
            <a:chOff x="5984235" y="3519564"/>
            <a:chExt cx="1384822" cy="168011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6074822" y="4950382"/>
              <a:ext cx="120364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l" sz="1800" b="1" cap="all">
                  <a:solidFill>
                    <a:schemeClr val="accent1"/>
                  </a:solidFill>
                </a:rPr>
                <a:t>storitev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539079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432131" y="5411422"/>
              <a:ext cx="111667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l" sz="1800" b="1" cap="all">
                  <a:solidFill>
                    <a:schemeClr val="accent1"/>
                  </a:solidFill>
                </a:rPr>
                <a:t>Ljudje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sl"/>
              <a:t>O čem lahko EU oblikuje zakone?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81664" y="1769045"/>
            <a:ext cx="6857800" cy="4799813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478524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205884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sl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Carinska unija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7" y="2680948"/>
            <a:ext cx="2098530" cy="648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sl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Konkurenčna pravila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465436"/>
            <a:ext cx="2098530" cy="648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sl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Monetarna politika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7" y="424992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sl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Trgovina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7" y="4872028"/>
            <a:ext cx="2098530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sl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Morske rastline in živali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4301573" y="2057296"/>
            <a:ext cx="6420955" cy="4287604"/>
            <a:chOff x="4538107" y="1852781"/>
            <a:chExt cx="6771078" cy="4521399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7" y="185278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Enotni trg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7" y="255897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Zaposlitev in socialne zadeve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7" y="3503522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Kmetijstvo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7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Ribištvo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38107" y="4915900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Okolje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38718" y="5622089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Varstvo potrošnikov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863702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Promet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863702" y="2558970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Vseevropske mreže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863702" y="3503522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Energija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863315" y="491590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Temeljne pravice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174788" y="1852781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Migracije in notranje zadeve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174788" y="281176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Javno zdravje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174788" y="3532378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Raziskovanje in vesolje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174175" y="4491358"/>
              <a:ext cx="2133173" cy="118344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sl" sz="1400" spc="-10">
                  <a:solidFill>
                    <a:schemeClr val="bg1"/>
                  </a:solidFill>
                </a:rPr>
                <a:t>Razvoj sodelovanja in humanitarne pomoči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863315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sl" sz="1400">
                  <a:solidFill>
                    <a:schemeClr val="bg1"/>
                  </a:solidFill>
                </a:rPr>
                <a:t>Pravica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634847"/>
            <a:ext cx="9499600" cy="3205835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89238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sl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Javno zdravje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89238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sl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Industrija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89238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sl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Kultura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1689238" y="509591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Turizem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351141"/>
            <a:ext cx="4426315" cy="684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sl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Izobraževanje in usposabljanje, mladina in šport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sl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Civilna zaščita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sl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Upravno sodelovanje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sl" sz="3200"/>
              <a:t>Področja, na katerih lahko EU podpira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sl" sz="3200"/>
              <a:t>nacionalne </a:t>
            </a:r>
            <a:r>
              <a:rPr lang="sl"/>
              <a:t>ukrepe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Props1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335836-2436-4183-AA8E-E8B00D727895}"/>
</file>

<file path=customXml/itemProps3.xml><?xml version="1.0" encoding="utf-8"?>
<ds:datastoreItem xmlns:ds="http://schemas.openxmlformats.org/officeDocument/2006/customXml" ds:itemID="{F89E944C-BE21-4330-B5DA-2B80A70CD6E3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Office PowerPoint</Application>
  <PresentationFormat>Widescreen</PresentationFormat>
  <Paragraphs>111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Open Sans</vt:lpstr>
      <vt:lpstr>Office Theme</vt:lpstr>
      <vt:lpstr>DEMOKRACIJA EU V PRAKSI  Povejte svoje mnenje z evropsko državljansko pobudo</vt:lpstr>
      <vt:lpstr>PowerPoint Presentation</vt:lpstr>
      <vt:lpstr>PowerPoint Presentation</vt:lpstr>
      <vt:lpstr>Vrednote EU</vt:lpstr>
      <vt:lpstr>Schengensko območje</vt:lpstr>
      <vt:lpstr>Trenutne  članice  schengenskega območja</vt:lpstr>
      <vt:lpstr>PowerPoint Presentation</vt:lpstr>
      <vt:lpstr>Enotni trg in carinska unija</vt:lpstr>
      <vt:lpstr>O čem lahko EU oblikuje zakone? </vt:lpstr>
      <vt:lpstr>Področja, na katerih lahko EU podpira  nacionalne ukrepe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59</cp:revision>
  <dcterms:created xsi:type="dcterms:W3CDTF">2023-03-30T13:25:28Z</dcterms:created>
  <dcterms:modified xsi:type="dcterms:W3CDTF">2025-07-03T13:37:31Z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422200.000000000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