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4EBAB-95DD-4889-8856-4139C365C319}" v="10" dt="2023-05-25T09:45:02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E284EBAB-95DD-4889-8856-4139C365C319}"/>
    <pc:docChg chg="undo custSel addSld delSld modSld modMainMaster">
      <pc:chgData name="LEVER Steven" userId="145c1310-78e0-4db2-831e-c364d1d3267c" providerId="ADAL" clId="{E284EBAB-95DD-4889-8856-4139C365C319}" dt="2023-05-25T09:47:39.961" v="304" actId="1076"/>
      <pc:docMkLst>
        <pc:docMk/>
      </pc:docMkLst>
      <pc:sldChg chg="modSp mod">
        <pc:chgData name="LEVER Steven" userId="145c1310-78e0-4db2-831e-c364d1d3267c" providerId="ADAL" clId="{E284EBAB-95DD-4889-8856-4139C365C319}" dt="2023-05-25T09:33:06.651" v="5"/>
        <pc:sldMkLst>
          <pc:docMk/>
          <pc:sldMk cId="440021409" sldId="256"/>
        </pc:sldMkLst>
        <pc:spChg chg="mod">
          <ac:chgData name="LEVER Steven" userId="145c1310-78e0-4db2-831e-c364d1d3267c" providerId="ADAL" clId="{E284EBAB-95DD-4889-8856-4139C365C319}" dt="2023-05-25T09:32:39.617" v="4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E284EBAB-95DD-4889-8856-4139C365C319}" dt="2023-05-25T09:33:06.651" v="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add del mod delAnim modAnim">
        <pc:chgData name="LEVER Steven" userId="145c1310-78e0-4db2-831e-c364d1d3267c" providerId="ADAL" clId="{E284EBAB-95DD-4889-8856-4139C365C319}" dt="2023-05-25T09:37:54.754" v="172" actId="1036"/>
        <pc:sldMkLst>
          <pc:docMk/>
          <pc:sldMk cId="1736037601" sldId="258"/>
        </pc:sldMkLst>
        <pc:spChg chg="add del mod">
          <ac:chgData name="LEVER Steven" userId="145c1310-78e0-4db2-831e-c364d1d3267c" providerId="ADAL" clId="{E284EBAB-95DD-4889-8856-4139C365C319}" dt="2023-05-25T09:37:37.135" v="166"/>
          <ac:spMkLst>
            <pc:docMk/>
            <pc:sldMk cId="1736037601" sldId="258"/>
            <ac:spMk id="3" creationId="{22704030-56E6-E154-CDFA-2A04E324138C}"/>
          </ac:spMkLst>
        </pc:spChg>
        <pc:picChg chg="add mod">
          <ac:chgData name="LEVER Steven" userId="145c1310-78e0-4db2-831e-c364d1d3267c" providerId="ADAL" clId="{E284EBAB-95DD-4889-8856-4139C365C319}" dt="2023-05-25T09:37:54.754" v="172" actId="1036"/>
          <ac:picMkLst>
            <pc:docMk/>
            <pc:sldMk cId="1736037601" sldId="258"/>
            <ac:picMk id="4" creationId="{E8D2C464-59C3-4199-5060-277FF9CD3A9F}"/>
          </ac:picMkLst>
        </pc:picChg>
        <pc:picChg chg="del">
          <ac:chgData name="LEVER Steven" userId="145c1310-78e0-4db2-831e-c364d1d3267c" providerId="ADAL" clId="{E284EBAB-95DD-4889-8856-4139C365C319}" dt="2023-05-25T09:37:32.120" v="16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modSp mod">
        <pc:chgData name="LEVER Steven" userId="145c1310-78e0-4db2-831e-c364d1d3267c" providerId="ADAL" clId="{E284EBAB-95DD-4889-8856-4139C365C319}" dt="2023-05-25T09:40:55.475" v="189" actId="255"/>
        <pc:sldMkLst>
          <pc:docMk/>
          <pc:sldMk cId="1762961032" sldId="259"/>
        </pc:sldMkLst>
        <pc:spChg chg="mod">
          <ac:chgData name="LEVER Steven" userId="145c1310-78e0-4db2-831e-c364d1d3267c" providerId="ADAL" clId="{E284EBAB-95DD-4889-8856-4139C365C319}" dt="2023-05-25T09:40:55.475" v="189" actId="255"/>
          <ac:spMkLst>
            <pc:docMk/>
            <pc:sldMk cId="1762961032" sldId="259"/>
            <ac:spMk id="4" creationId="{28D9CB65-CB32-6BB5-50C5-049C2132980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0:22.585" v="187" actId="1036"/>
        <pc:sldMkLst>
          <pc:docMk/>
          <pc:sldMk cId="152033157" sldId="266"/>
        </pc:sldMkLst>
        <pc:spChg chg="add del mod">
          <ac:chgData name="LEVER Steven" userId="145c1310-78e0-4db2-831e-c364d1d3267c" providerId="ADAL" clId="{E284EBAB-95DD-4889-8856-4139C365C319}" dt="2023-05-25T09:40:10.050" v="174"/>
          <ac:spMkLst>
            <pc:docMk/>
            <pc:sldMk cId="152033157" sldId="266"/>
            <ac:spMk id="10" creationId="{87750A33-1B6B-FD18-BC3C-67712D3FFE95}"/>
          </ac:spMkLst>
        </pc:spChg>
        <pc:picChg chg="del">
          <ac:chgData name="LEVER Steven" userId="145c1310-78e0-4db2-831e-c364d1d3267c" providerId="ADAL" clId="{E284EBAB-95DD-4889-8856-4139C365C319}" dt="2023-05-25T09:39:05.765" v="173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E284EBAB-95DD-4889-8856-4139C365C319}" dt="2023-05-25T09:40:22.585" v="187" actId="1036"/>
          <ac:picMkLst>
            <pc:docMk/>
            <pc:sldMk cId="152033157" sldId="266"/>
            <ac:picMk id="11" creationId="{7B9BD2C2-47D3-6C26-7F37-C1EFB7F49FED}"/>
          </ac:picMkLst>
        </pc:picChg>
      </pc:sldChg>
      <pc:sldChg chg="modSp mod">
        <pc:chgData name="LEVER Steven" userId="145c1310-78e0-4db2-831e-c364d1d3267c" providerId="ADAL" clId="{E284EBAB-95DD-4889-8856-4139C365C319}" dt="2023-05-25T09:41:16.883" v="190" actId="14100"/>
        <pc:sldMkLst>
          <pc:docMk/>
          <pc:sldMk cId="3834923768" sldId="268"/>
        </pc:sldMkLst>
        <pc:spChg chg="mod">
          <ac:chgData name="LEVER Steven" userId="145c1310-78e0-4db2-831e-c364d1d3267c" providerId="ADAL" clId="{E284EBAB-95DD-4889-8856-4139C365C319}" dt="2023-05-25T09:41:16.883" v="190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2:47.015" v="230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E284EBAB-95DD-4889-8856-4139C365C319}" dt="2023-05-25T09:42:26.341" v="194"/>
          <ac:spMkLst>
            <pc:docMk/>
            <pc:sldMk cId="1172145110" sldId="269"/>
            <ac:spMk id="10" creationId="{24BF1596-0D85-D4EF-BAB0-EEE0193B943F}"/>
          </ac:spMkLst>
        </pc:spChg>
        <pc:picChg chg="del">
          <ac:chgData name="LEVER Steven" userId="145c1310-78e0-4db2-831e-c364d1d3267c" providerId="ADAL" clId="{E284EBAB-95DD-4889-8856-4139C365C319}" dt="2023-05-25T09:41:57.440" v="19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E284EBAB-95DD-4889-8856-4139C365C319}" dt="2023-05-25T09:42:47.015" v="230" actId="1036"/>
          <ac:picMkLst>
            <pc:docMk/>
            <pc:sldMk cId="1172145110" sldId="269"/>
            <ac:picMk id="11" creationId="{65AFAAEB-8E75-2BA3-04A1-19F6A75AC307}"/>
          </ac:picMkLst>
        </pc:picChg>
      </pc:sldChg>
      <pc:sldChg chg="modSp mod">
        <pc:chgData name="LEVER Steven" userId="145c1310-78e0-4db2-831e-c364d1d3267c" providerId="ADAL" clId="{E284EBAB-95DD-4889-8856-4139C365C319}" dt="2023-05-25T09:41:32.649" v="192" actId="20577"/>
        <pc:sldMkLst>
          <pc:docMk/>
          <pc:sldMk cId="1062535801" sldId="271"/>
        </pc:sldMkLst>
        <pc:spChg chg="mod">
          <ac:chgData name="LEVER Steven" userId="145c1310-78e0-4db2-831e-c364d1d3267c" providerId="ADAL" clId="{E284EBAB-95DD-4889-8856-4139C365C319}" dt="2023-05-25T09:41:32.649" v="19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E284EBAB-95DD-4889-8856-4139C365C319}" dt="2023-05-25T09:43:26.102" v="232" actId="14100"/>
        <pc:sldMkLst>
          <pc:docMk/>
          <pc:sldMk cId="3868851464" sldId="272"/>
        </pc:sldMkLst>
        <pc:spChg chg="mod">
          <ac:chgData name="LEVER Steven" userId="145c1310-78e0-4db2-831e-c364d1d3267c" providerId="ADAL" clId="{E284EBAB-95DD-4889-8856-4139C365C319}" dt="2023-05-25T09:43:04.472" v="231" actId="207"/>
          <ac:spMkLst>
            <pc:docMk/>
            <pc:sldMk cId="3868851464" sldId="272"/>
            <ac:spMk id="3" creationId="{0A923879-56CF-B692-7DBC-F2B90DF53401}"/>
          </ac:spMkLst>
        </pc:spChg>
        <pc:grpChg chg="mod">
          <ac:chgData name="LEVER Steven" userId="145c1310-78e0-4db2-831e-c364d1d3267c" providerId="ADAL" clId="{E284EBAB-95DD-4889-8856-4139C365C319}" dt="2023-05-25T09:43:26.102" v="232" actId="14100"/>
          <ac:grpSpMkLst>
            <pc:docMk/>
            <pc:sldMk cId="3868851464" sldId="272"/>
            <ac:grpSpMk id="180" creationId="{4FF0C5A6-94D9-A0E8-27F0-E721D7D6E6DE}"/>
          </ac:grpSpMkLst>
        </pc:grpChg>
      </pc:sldChg>
      <pc:sldChg chg="delSp modSp mod">
        <pc:chgData name="LEVER Steven" userId="145c1310-78e0-4db2-831e-c364d1d3267c" providerId="ADAL" clId="{E284EBAB-95DD-4889-8856-4139C365C319}" dt="2023-05-25T09:46:34.475" v="277" actId="14100"/>
        <pc:sldMkLst>
          <pc:docMk/>
          <pc:sldMk cId="1532651043" sldId="273"/>
        </pc:sldMkLst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7" creationId="{0E61E6D6-3E39-15E6-9BA0-F8F0B9817C5D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" creationId="{E9FA5F16-DE13-553B-1AB6-409A3A0A6AB4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9" creationId="{BF2A7977-D314-E0A2-7EF1-6D051CA30E1F}"/>
          </ac:spMkLst>
        </pc:spChg>
        <pc:spChg chg="mod topLvl">
          <ac:chgData name="LEVER Steven" userId="145c1310-78e0-4db2-831e-c364d1d3267c" providerId="ADAL" clId="{E284EBAB-95DD-4889-8856-4139C365C319}" dt="2023-05-25T09:45:47.608" v="234" actId="14100"/>
          <ac:spMkLst>
            <pc:docMk/>
            <pc:sldMk cId="1532651043" sldId="273"/>
            <ac:spMk id="10" creationId="{C725E3D3-447C-1B70-D81F-9675B85071AE}"/>
          </ac:spMkLst>
        </pc:spChg>
        <pc:spChg chg="mod topLvl">
          <ac:chgData name="LEVER Steven" userId="145c1310-78e0-4db2-831e-c364d1d3267c" providerId="ADAL" clId="{E284EBAB-95DD-4889-8856-4139C365C319}" dt="2023-05-25T09:46:00.679" v="265" actId="1036"/>
          <ac:spMkLst>
            <pc:docMk/>
            <pc:sldMk cId="1532651043" sldId="273"/>
            <ac:spMk id="11" creationId="{771B4567-E56A-1EE2-B715-E74F9F1213EF}"/>
          </ac:spMkLst>
        </pc:spChg>
        <pc:spChg chg="mod topLvl">
          <ac:chgData name="LEVER Steven" userId="145c1310-78e0-4db2-831e-c364d1d3267c" providerId="ADAL" clId="{E284EBAB-95DD-4889-8856-4139C365C319}" dt="2023-05-25T09:46:10.401" v="276" actId="1036"/>
          <ac:spMkLst>
            <pc:docMk/>
            <pc:sldMk cId="1532651043" sldId="273"/>
            <ac:spMk id="12" creationId="{404049B4-132D-B293-E137-D6FDB9935EC5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3" creationId="{42687598-E82C-201B-AB21-8087C781841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4" creationId="{389A8578-3D4D-20EA-22A7-57218E67610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5" creationId="{A0C3EBA7-9A51-A12B-7373-63012580C537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7" creationId="{D40488D1-B842-0361-9727-C1D43EDBA98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8" creationId="{58FC5B81-A198-3F25-2FBA-ACF66CD595F2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9" creationId="{0B4D215E-D6E7-D6FF-DD89-0C430DFA18D3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3" creationId="{3C8B439C-CB0E-40B0-346E-B4D930284831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4" creationId="{613BE369-3F7E-85FE-8D36-AB110A7432DF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E284EBAB-95DD-4889-8856-4139C365C319}" dt="2023-05-25T09:46:34.475" v="277" actId="14100"/>
          <ac:spMkLst>
            <pc:docMk/>
            <pc:sldMk cId="1532651043" sldId="273"/>
            <ac:spMk id="134" creationId="{9CA29872-41DC-6874-D0C9-322B55A9A9F2}"/>
          </ac:spMkLst>
        </pc:spChg>
        <pc:grpChg chg="del">
          <ac:chgData name="LEVER Steven" userId="145c1310-78e0-4db2-831e-c364d1d3267c" providerId="ADAL" clId="{E284EBAB-95DD-4889-8856-4139C365C319}" dt="2023-05-25T09:45:02.131" v="233" actId="165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E284EBAB-95DD-4889-8856-4139C365C319}" dt="2023-05-25T09:47:39.961" v="304" actId="1076"/>
        <pc:sldMkLst>
          <pc:docMk/>
          <pc:sldMk cId="3241230454" sldId="274"/>
        </pc:sldMkLst>
        <pc:spChg chg="mod">
          <ac:chgData name="LEVER Steven" userId="145c1310-78e0-4db2-831e-c364d1d3267c" providerId="ADAL" clId="{E284EBAB-95DD-4889-8856-4139C365C319}" dt="2023-05-25T09:47:39.961" v="304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E284EBAB-95DD-4889-8856-4139C365C319}" dt="2023-05-25T09:47:08.799" v="287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E284EBAB-95DD-4889-8856-4139C365C319}" dt="2023-05-25T09:46:55.734" v="286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E284EBAB-95DD-4889-8856-4139C365C319}" dt="2023-05-25T09:36:22.407" v="16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284EBAB-95DD-4889-8856-4139C365C319}" dt="2023-05-25T09:34:30.261" v="4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284EBAB-95DD-4889-8856-4139C365C319}" dt="2023-05-25T09:34:30.261" v="40" actId="1036"/>
            <ac:picMkLst>
              <pc:docMk/>
              <pc:sldMasterMk cId="2651415450" sldId="2147483648"/>
              <pc:sldLayoutMk cId="3594087079" sldId="2147483649"/>
              <ac:picMk id="6" creationId="{D33CACB4-AC90-42A8-7980-659F77177932}"/>
            </ac:picMkLst>
          </pc:picChg>
          <pc:picChg chg="del">
            <ac:chgData name="LEVER Steven" userId="145c1310-78e0-4db2-831e-c364d1d3267c" providerId="ADAL" clId="{E284EBAB-95DD-4889-8856-4139C365C319}" dt="2023-05-25T09:34:25.311" v="13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57.841" v="101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284EBAB-95DD-4889-8856-4139C365C319}" dt="2023-05-25T09:35:57.841" v="101" actId="1035"/>
            <ac:picMkLst>
              <pc:docMk/>
              <pc:sldMasterMk cId="2651415450" sldId="2147483648"/>
              <pc:sldLayoutMk cId="82903360" sldId="2147483650"/>
              <ac:picMk id="4" creationId="{ABBD8B70-5C15-31D8-A3C9-F7801535C191}"/>
            </ac:picMkLst>
          </pc:picChg>
          <pc:picChg chg="del">
            <ac:chgData name="LEVER Steven" userId="145c1310-78e0-4db2-831e-c364d1d3267c" providerId="ADAL" clId="{E284EBAB-95DD-4889-8856-4139C365C319}" dt="2023-05-25T09:35:54.052" v="8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6:22.407" v="162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E284EBAB-95DD-4889-8856-4139C365C319}" dt="2023-05-25T09:36:22.407" v="162" actId="1035"/>
            <ac:picMkLst>
              <pc:docMk/>
              <pc:sldMasterMk cId="2651415450" sldId="2147483648"/>
              <pc:sldLayoutMk cId="3056172196" sldId="2147483662"/>
              <ac:picMk id="5" creationId="{A0B222F9-5899-7AFB-4D25-B4CE6512E862}"/>
            </ac:picMkLst>
          </pc:picChg>
          <pc:picChg chg="del">
            <ac:chgData name="LEVER Steven" userId="145c1310-78e0-4db2-831e-c364d1d3267c" providerId="ADAL" clId="{E284EBAB-95DD-4889-8856-4139C365C319}" dt="2023-05-25T09:36:16.595" v="125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22.265" v="76" actId="1036"/>
          <pc:sldLayoutMkLst>
            <pc:docMk/>
            <pc:sldMasterMk cId="2651415450" sldId="2147483648"/>
            <pc:sldLayoutMk cId="615880730" sldId="2147483665"/>
          </pc:sldLayoutMkLst>
          <pc:spChg chg="mod">
            <ac:chgData name="LEVER Steven" userId="145c1310-78e0-4db2-831e-c364d1d3267c" providerId="ADAL" clId="{E284EBAB-95DD-4889-8856-4139C365C319}" dt="2023-05-25T09:34:46.336" v="44"/>
            <ac:spMkLst>
              <pc:docMk/>
              <pc:sldMasterMk cId="2651415450" sldId="2147483648"/>
              <pc:sldLayoutMk cId="615880730" sldId="2147483665"/>
              <ac:spMk id="181" creationId="{6D0A1BE0-9424-1BBD-F7B8-7A4263A13A43}"/>
            </ac:spMkLst>
          </pc:spChg>
          <pc:picChg chg="add mod">
            <ac:chgData name="LEVER Steven" userId="145c1310-78e0-4db2-831e-c364d1d3267c" providerId="ADAL" clId="{E284EBAB-95DD-4889-8856-4139C365C319}" dt="2023-05-25T09:35:22.265" v="76" actId="1036"/>
            <ac:picMkLst>
              <pc:docMk/>
              <pc:sldMasterMk cId="2651415450" sldId="2147483648"/>
              <pc:sldLayoutMk cId="615880730" sldId="2147483665"/>
              <ac:picMk id="3" creationId="{4EB219F9-AA6F-95D3-A2B7-6E971DB92E0A}"/>
            </ac:picMkLst>
          </pc:picChg>
          <pc:picChg chg="del mod">
            <ac:chgData name="LEVER Steven" userId="145c1310-78e0-4db2-831e-c364d1d3267c" providerId="ADAL" clId="{E284EBAB-95DD-4889-8856-4139C365C319}" dt="2023-05-25T09:35:13.083" v="49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D33CACB4-AC90-42A8-7980-659F771779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01" y="5985045"/>
            <a:ext cx="1880558" cy="6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4EB219F9-AA6F-95D3-A2B7-6E971DB92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095316"/>
            <a:ext cx="1223960" cy="4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ABBD8B70-5C15-31D8-A3C9-F7801535C1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8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A0B222F9-5899-7AFB-4D25-B4CE6512E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3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en-GB" sz="4200" dirty="0"/>
              <a:t>EU </a:t>
            </a:r>
            <a:r>
              <a:rPr lang="en-GB" sz="4200" dirty="0" err="1"/>
              <a:t>DEMOKRATI</a:t>
            </a:r>
            <a:r>
              <a:rPr lang="en-GB" sz="4200" dirty="0"/>
              <a:t> I </a:t>
            </a:r>
            <a:r>
              <a:rPr lang="en-GB" sz="4200" dirty="0" err="1"/>
              <a:t>PRAKTIKEN</a:t>
            </a:r>
            <a:r>
              <a:rPr lang="en-GB" sz="42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sv-SE" sz="2800" b="0" spc="-40" dirty="0"/>
              <a:t>Tyck till med det europeiska medborgarinitiativet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v" dirty="0"/>
              <a:t>Enhet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sv" dirty="0"/>
              <a:t>En</a:t>
            </a:r>
            <a:r>
              <a:rPr lang="sv" sz="1800" spc="-20" dirty="0"/>
              <a:t> kort introduktion </a:t>
            </a:r>
            <a:r>
              <a:rPr lang="en-GB" sz="1800" spc="-20" dirty="0"/>
              <a:t>om </a:t>
            </a:r>
            <a:r>
              <a:rPr lang="sv" sz="1800" spc="-20" dirty="0"/>
              <a:t> 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24298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Folkhälsa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6387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0361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Utbildning och träning, ungdomsfrågor och idrott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Civilskydd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Administrativt samarbete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v" sz="3200"/>
              <a:t>Områden där EU kan stödja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sv" sz="3200"/>
              <a:t>nationella </a:t>
            </a:r>
            <a:r>
              <a:rPr lang="sv"/>
              <a:t>åtgärder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SV1W">
            <a:hlinkClick r:id="" action="ppaction://media"/>
            <a:extLst>
              <a:ext uri="{FF2B5EF4-FFF2-40B4-BE49-F238E27FC236}">
                <a16:creationId xmlns:a16="http://schemas.microsoft.com/office/drawing/2014/main" id="{E8D2C464-59C3-4199-5060-277FF9CD3A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518" y="707922"/>
            <a:ext cx="9174541" cy="516904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ad___r_EU-v__rderingar__(Small_Custom_480_)">
            <a:hlinkClick r:id="" action="ppaction://media"/>
            <a:extLst>
              <a:ext uri="{FF2B5EF4-FFF2-40B4-BE49-F238E27FC236}">
                <a16:creationId xmlns:a16="http://schemas.microsoft.com/office/drawing/2014/main" id="{7B9BD2C2-47D3-6C26-7F37-C1EFB7F49F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3449" y="744545"/>
            <a:ext cx="9170610" cy="515412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v" sz="2400" dirty="0">
                <a:solidFill>
                  <a:schemeClr val="bg1"/>
                </a:solidFill>
              </a:rPr>
              <a:t>EU</a:t>
            </a:r>
            <a:r>
              <a:rPr lang="en-GB" sz="2400" dirty="0">
                <a:solidFill>
                  <a:schemeClr val="bg1"/>
                </a:solidFill>
              </a:rPr>
              <a:t/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v" sz="2400" b="0" dirty="0">
                <a:solidFill>
                  <a:schemeClr val="bg1"/>
                </a:solidFill>
              </a:rPr>
              <a:t>Värderingar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v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"Unionen bygger på värdena respekt för mänsklig värdighet, frihet, demokrati, jämlikhet, rättsstatsprincipen och respekt för mänskliga rättigheter, inklusive rättigheterna för personer som tillhör minoriteter. Dessa värderingar är gemensamma för medlemsstaterna i ett samhälle där mångfald, icke-diskriminering, tolerans, rättvisa, solidaritet och jämställdhet mellan kvinnor och män måste råda.”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v" sz="1600">
                <a:solidFill>
                  <a:schemeClr val="accent1"/>
                </a:solidFill>
              </a:rPr>
              <a:t>Artikel 2 i Lissabonfördraget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v" sz="1400" b="1" cap="all">
                <a:solidFill>
                  <a:schemeClr val="accent1"/>
                </a:solidFill>
              </a:rPr>
              <a:t>Mänsklig värdighet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v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Demokrati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Rättsstatsprincipen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Jämlikhet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Frihet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Mänskliga rättigheter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Frihet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Mänskliga rättigheter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v">
                <a:solidFill>
                  <a:schemeClr val="tx1">
                    <a:lumMod val="75000"/>
                    <a:lumOff val="25000"/>
                  </a:schemeClr>
                </a:solidFill>
              </a:rPr>
              <a:t>Schengenområdet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v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sv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v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*från och med 1 Januari </a:t>
            </a:r>
            <a:r>
              <a:rPr lang="sv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sv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v" sz="2400">
                <a:solidFill>
                  <a:schemeClr val="tx1">
                    <a:lumMod val="75000"/>
                    <a:lumOff val="25000"/>
                  </a:schemeClr>
                </a:solidFill>
              </a:rPr>
              <a:t>Inga gränser mellan medlemmar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192857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Gemensam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visumpolitik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för externa besökare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Nuvarande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medlemmar 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Österrike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Bulgarien</a:t>
            </a:r>
            <a:endParaRPr lang="sv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 smtClean="0">
                <a:cs typeface="Arial"/>
              </a:rPr>
              <a:t>4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Tjeckien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Danmark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Frankrike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Tyskland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sv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Ungern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Litauen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Nederländerna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Rumänien</a:t>
            </a:r>
            <a:endParaRPr lang="sv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Sverige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Schweiz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80569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0" y="4358167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43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7593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46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9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0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3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5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ad___r_EU_s_inre_marknad__(Small_Custom_480_)">
            <a:hlinkClick r:id="" action="ppaction://media"/>
            <a:extLst>
              <a:ext uri="{FF2B5EF4-FFF2-40B4-BE49-F238E27FC236}">
                <a16:creationId xmlns:a16="http://schemas.microsoft.com/office/drawing/2014/main" id="{65AFAAEB-8E75-2BA3-04A1-19F6A75AC3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7377" y="702398"/>
            <a:ext cx="9206682" cy="5174394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v">
                <a:solidFill>
                  <a:schemeClr val="tx1">
                    <a:lumMod val="75000"/>
                    <a:lumOff val="25000"/>
                  </a:schemeClr>
                </a:solidFill>
              </a:rPr>
              <a:t>Den inre marknaden och tullunionen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Fri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rörlighet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v" b="1" i="1" dirty="0">
                <a:solidFill>
                  <a:schemeClr val="bg1"/>
                </a:solidFill>
              </a:rPr>
              <a:t> för: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Varor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Tjänster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688656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Personer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/>
              <a:t>Vad kan EU stifta lagar om?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949807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Tullunion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Konkurrensregler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Penningpolitik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Marina växter och djur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61E6D6-3E39-15E6-9BA0-F8F0B9817C5D}"/>
              </a:ext>
            </a:extLst>
          </p:cNvPr>
          <p:cNvSpPr txBox="1"/>
          <p:nvPr/>
        </p:nvSpPr>
        <p:spPr>
          <a:xfrm>
            <a:off x="4301573" y="2057296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Inre marknad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A5F16-DE13-553B-1AB6-409A3A0A6AB4}"/>
              </a:ext>
            </a:extLst>
          </p:cNvPr>
          <p:cNvSpPr txBox="1"/>
          <p:nvPr/>
        </p:nvSpPr>
        <p:spPr>
          <a:xfrm>
            <a:off x="4301573" y="2726969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Sysselsättning och socialpolitik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A7977-D314-E0A2-7EF1-6D051CA30E1F}"/>
              </a:ext>
            </a:extLst>
          </p:cNvPr>
          <p:cNvSpPr txBox="1"/>
          <p:nvPr/>
        </p:nvSpPr>
        <p:spPr>
          <a:xfrm>
            <a:off x="4301573" y="3622680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Jordbruk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5E3D3-447C-1B70-D81F-9675B85071AE}"/>
              </a:ext>
            </a:extLst>
          </p:cNvPr>
          <p:cNvSpPr txBox="1"/>
          <p:nvPr/>
        </p:nvSpPr>
        <p:spPr>
          <a:xfrm>
            <a:off x="4301572" y="4292352"/>
            <a:ext cx="2037055" cy="7180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Havs- och fiskeripolitik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B4567-E56A-1EE2-B715-E74F9F1213EF}"/>
              </a:ext>
            </a:extLst>
          </p:cNvPr>
          <p:cNvSpPr txBox="1"/>
          <p:nvPr/>
        </p:nvSpPr>
        <p:spPr>
          <a:xfrm>
            <a:off x="4301573" y="5180684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Miljö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049B4-132D-B293-E137-D6FDB9935EC5}"/>
              </a:ext>
            </a:extLst>
          </p:cNvPr>
          <p:cNvSpPr txBox="1"/>
          <p:nvPr/>
        </p:nvSpPr>
        <p:spPr>
          <a:xfrm>
            <a:off x="4302152" y="5840420"/>
            <a:ext cx="202287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Konsumentskydd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87598-E82C-201B-AB21-8087C781841B}"/>
              </a:ext>
            </a:extLst>
          </p:cNvPr>
          <p:cNvSpPr txBox="1"/>
          <p:nvPr/>
        </p:nvSpPr>
        <p:spPr>
          <a:xfrm>
            <a:off x="6506915" y="2057296"/>
            <a:ext cx="202287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A8578-3D4D-20EA-22A7-57218E67610B}"/>
              </a:ext>
            </a:extLst>
          </p:cNvPr>
          <p:cNvSpPr txBox="1"/>
          <p:nvPr/>
        </p:nvSpPr>
        <p:spPr>
          <a:xfrm>
            <a:off x="6506915" y="2726969"/>
            <a:ext cx="202287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Transeuropeiska nät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3EBA7-9A51-A12B-7373-63012580C537}"/>
              </a:ext>
            </a:extLst>
          </p:cNvPr>
          <p:cNvSpPr txBox="1"/>
          <p:nvPr/>
        </p:nvSpPr>
        <p:spPr>
          <a:xfrm>
            <a:off x="6506915" y="3622680"/>
            <a:ext cx="202287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Energi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488D1-B842-0361-9727-C1D43EDBA98B}"/>
              </a:ext>
            </a:extLst>
          </p:cNvPr>
          <p:cNvSpPr txBox="1"/>
          <p:nvPr/>
        </p:nvSpPr>
        <p:spPr>
          <a:xfrm>
            <a:off x="6506548" y="4962026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Grundläggande rättigheter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C5B81-A198-3F25-2FBA-ACF66CD595F2}"/>
              </a:ext>
            </a:extLst>
          </p:cNvPr>
          <p:cNvSpPr txBox="1"/>
          <p:nvPr/>
        </p:nvSpPr>
        <p:spPr>
          <a:xfrm>
            <a:off x="8698498" y="2057296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Migration och inrikes frågor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4D215E-D6E7-D6FF-DD89-0C430DFA18D3}"/>
              </a:ext>
            </a:extLst>
          </p:cNvPr>
          <p:cNvSpPr txBox="1"/>
          <p:nvPr/>
        </p:nvSpPr>
        <p:spPr>
          <a:xfrm>
            <a:off x="8698498" y="2966689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Folkhälsa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B439C-CB0E-40B0-346E-B4D930284831}"/>
              </a:ext>
            </a:extLst>
          </p:cNvPr>
          <p:cNvSpPr txBox="1"/>
          <p:nvPr/>
        </p:nvSpPr>
        <p:spPr>
          <a:xfrm>
            <a:off x="8698498" y="3650043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Forskning och rymdpolitik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3BE369-3F7E-85FE-8D36-AB110A7432DF}"/>
              </a:ext>
            </a:extLst>
          </p:cNvPr>
          <p:cNvSpPr txBox="1"/>
          <p:nvPr/>
        </p:nvSpPr>
        <p:spPr>
          <a:xfrm>
            <a:off x="8697916" y="4559436"/>
            <a:ext cx="2022870" cy="1122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noAutofit/>
          </a:bodyPr>
          <a:lstStyle/>
          <a:p>
            <a:pPr rtl="0"/>
            <a:r>
              <a:rPr lang="sv" sz="1400" spc="-10">
                <a:solidFill>
                  <a:schemeClr val="bg1"/>
                </a:solidFill>
              </a:rPr>
              <a:t>Utvecklingssamarbete och humanitärt bistånd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FAA725E-F663-8F92-D398-4E75AE5220C6}"/>
              </a:ext>
            </a:extLst>
          </p:cNvPr>
          <p:cNvSpPr txBox="1"/>
          <p:nvPr/>
        </p:nvSpPr>
        <p:spPr>
          <a:xfrm>
            <a:off x="6506548" y="4292353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Rättvisa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F10AC-B54F-4528-A54C-507B19A69423}"/>
</file>

<file path=customXml/itemProps3.xml><?xml version="1.0" encoding="utf-8"?>
<ds:datastoreItem xmlns:ds="http://schemas.openxmlformats.org/officeDocument/2006/customXml" ds:itemID="{DA8DC6F1-5F39-4FE9-8BAA-A9D8522D0EF9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113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EU DEMOKRATI I PRAKTIKEN   Tyck till med det europeiska medborgarinitiativet</vt:lpstr>
      <vt:lpstr>PowerPoint Presentation</vt:lpstr>
      <vt:lpstr>PowerPoint Presentation</vt:lpstr>
      <vt:lpstr>EU Värderingar</vt:lpstr>
      <vt:lpstr>Schengenområdet</vt:lpstr>
      <vt:lpstr>Nuvarande  medlemmar i  Schengenområdet</vt:lpstr>
      <vt:lpstr>PowerPoint Presentation</vt:lpstr>
      <vt:lpstr>Den inre marknaden och tullunionen</vt:lpstr>
      <vt:lpstr>Vad kan EU stifta lagar om? </vt:lpstr>
      <vt:lpstr>Områden där EU kan stödja  nationella åtgärder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59</cp:revision>
  <dcterms:created xsi:type="dcterms:W3CDTF">2023-03-30T13:25:28Z</dcterms:created>
  <dcterms:modified xsi:type="dcterms:W3CDTF">2025-07-03T13:37:38Z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