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  <p:sldMasterId id="2147483669" r:id="rId4"/>
  </p:sldMasterIdLst>
  <p:notesMasterIdLst>
    <p:notesMasterId r:id="rId15"/>
  </p:notesMasterIdLst>
  <p:sldIdLst>
    <p:sldId id="257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Trebuchet MS" panose="020B0603020202020204" pitchFamily="34" charset="0"/>
      <p:regular r:id="rId26"/>
      <p:bold r:id="rId27"/>
      <p:italic r:id="rId28"/>
      <p:boldItalic r:id="rId29"/>
    </p:embeddedFont>
  </p:embeddedFontLst>
  <p:defaultTextStyle>
    <a:defPPr rtl="0"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4BABD9-4FCC-4BF4-96A6-16040F61706F}" v="25" dt="2023-06-01T12:09:19.7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11"/>
    <p:restoredTop sz="94181" autoAdjust="0"/>
  </p:normalViewPr>
  <p:slideViewPr>
    <p:cSldViewPr snapToGrid="0">
      <p:cViewPr varScale="1">
        <p:scale>
          <a:sx n="83" d="100"/>
          <a:sy n="83" d="100"/>
        </p:scale>
        <p:origin x="5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LEVER Steven" userId="145c1310-78e0-4db2-831e-c364d1d3267c" providerId="ADAL" clId="{9A4BABD9-4FCC-4BF4-96A6-16040F61706F}"/>
    <pc:docChg chg="undo custSel modSld addMainMaster modMainMaster">
      <pc:chgData name="LEVER Steven" userId="145c1310-78e0-4db2-831e-c364d1d3267c" providerId="ADAL" clId="{9A4BABD9-4FCC-4BF4-96A6-16040F61706F}" dt="2023-06-01T12:09:56.716" v="735" actId="1076"/>
      <pc:docMkLst>
        <pc:docMk/>
      </pc:docMkLst>
      <pc:sldChg chg="modSp mod">
        <pc:chgData name="LEVER Steven" userId="145c1310-78e0-4db2-831e-c364d1d3267c" providerId="ADAL" clId="{9A4BABD9-4FCC-4BF4-96A6-16040F61706F}" dt="2023-06-01T12:09:56.716" v="735" actId="1076"/>
        <pc:sldMkLst>
          <pc:docMk/>
          <pc:sldMk cId="2378566686" sldId="257"/>
        </pc:sldMkLst>
        <pc:spChg chg="mod">
          <ac:chgData name="LEVER Steven" userId="145c1310-78e0-4db2-831e-c364d1d3267c" providerId="ADAL" clId="{9A4BABD9-4FCC-4BF4-96A6-16040F61706F}" dt="2023-06-01T12:09:56.716" v="735" actId="1076"/>
          <ac:spMkLst>
            <pc:docMk/>
            <pc:sldMk cId="2378566686" sldId="257"/>
            <ac:spMk id="4" creationId="{1998BB83-2BEF-1191-C90E-3A7AADB8CB0B}"/>
          </ac:spMkLst>
        </pc:spChg>
        <pc:spChg chg="mod">
          <ac:chgData name="LEVER Steven" userId="145c1310-78e0-4db2-831e-c364d1d3267c" providerId="ADAL" clId="{9A4BABD9-4FCC-4BF4-96A6-16040F61706F}" dt="2023-06-01T09:43:47.698" v="44" actId="1076"/>
          <ac:spMkLst>
            <pc:docMk/>
            <pc:sldMk cId="2378566686" sldId="257"/>
            <ac:spMk id="5" creationId="{7B4CD104-3926-BAE5-3738-57E073479D22}"/>
          </ac:spMkLst>
        </pc:spChg>
      </pc:sldChg>
      <pc:sldChg chg="modSp">
        <pc:chgData name="LEVER Steven" userId="145c1310-78e0-4db2-831e-c364d1d3267c" providerId="ADAL" clId="{9A4BABD9-4FCC-4BF4-96A6-16040F61706F}" dt="2023-06-01T09:47:27.905" v="224" actId="1036"/>
        <pc:sldMkLst>
          <pc:docMk/>
          <pc:sldMk cId="2613964225" sldId="263"/>
        </pc:sldMkLst>
        <pc:picChg chg="mod">
          <ac:chgData name="LEVER Steven" userId="145c1310-78e0-4db2-831e-c364d1d3267c" providerId="ADAL" clId="{9A4BABD9-4FCC-4BF4-96A6-16040F61706F}" dt="2023-06-01T09:47:27.905" v="224" actId="1036"/>
          <ac:picMkLst>
            <pc:docMk/>
            <pc:sldMk cId="2613964225" sldId="263"/>
            <ac:picMk id="1026" creationId="{752E3F52-9638-D3EC-9F42-09083EFD812C}"/>
          </ac:picMkLst>
        </pc:picChg>
      </pc:sldChg>
      <pc:sldChg chg="addSp delSp modSp mod">
        <pc:chgData name="LEVER Steven" userId="145c1310-78e0-4db2-831e-c364d1d3267c" providerId="ADAL" clId="{9A4BABD9-4FCC-4BF4-96A6-16040F61706F}" dt="2023-06-01T09:57:55.137" v="596" actId="1076"/>
        <pc:sldMkLst>
          <pc:docMk/>
          <pc:sldMk cId="4044883605" sldId="264"/>
        </pc:sldMkLst>
        <pc:picChg chg="del">
          <ac:chgData name="LEVER Steven" userId="145c1310-78e0-4db2-831e-c364d1d3267c" providerId="ADAL" clId="{9A4BABD9-4FCC-4BF4-96A6-16040F61706F}" dt="2023-06-01T09:51:51.298" v="377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9A4BABD9-4FCC-4BF4-96A6-16040F61706F}" dt="2023-06-01T09:49:10.629" v="232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LEVER Steven" userId="145c1310-78e0-4db2-831e-c364d1d3267c" providerId="ADAL" clId="{9A4BABD9-4FCC-4BF4-96A6-16040F61706F}" dt="2023-06-01T09:49:15.653" v="267" actId="1036"/>
          <ac:picMkLst>
            <pc:docMk/>
            <pc:sldMk cId="4044883605" sldId="264"/>
            <ac:picMk id="12" creationId="{C676F8F4-ED80-3A41-C48E-751322224676}"/>
          </ac:picMkLst>
        </pc:picChg>
        <pc:picChg chg="del">
          <ac:chgData name="LEVER Steven" userId="145c1310-78e0-4db2-831e-c364d1d3267c" providerId="ADAL" clId="{9A4BABD9-4FCC-4BF4-96A6-16040F61706F}" dt="2023-06-01T09:57:13.798" v="556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9A4BABD9-4FCC-4BF4-96A6-16040F61706F}" dt="2023-06-01T09:51:58.179" v="405" actId="1036"/>
          <ac:picMkLst>
            <pc:docMk/>
            <pc:sldMk cId="4044883605" sldId="264"/>
            <ac:picMk id="15" creationId="{FC2808AD-07DA-7F28-3563-DF27398B021F}"/>
          </ac:picMkLst>
        </pc:picChg>
        <pc:picChg chg="add mod">
          <ac:chgData name="LEVER Steven" userId="145c1310-78e0-4db2-831e-c364d1d3267c" providerId="ADAL" clId="{9A4BABD9-4FCC-4BF4-96A6-16040F61706F}" dt="2023-06-01T09:57:55.137" v="596" actId="1076"/>
          <ac:picMkLst>
            <pc:docMk/>
            <pc:sldMk cId="4044883605" sldId="264"/>
            <ac:picMk id="17" creationId="{7E700101-9C96-2554-7ADD-6009D3B2BB66}"/>
          </ac:picMkLst>
        </pc:picChg>
      </pc:sldChg>
      <pc:sldChg chg="addSp delSp modSp mod">
        <pc:chgData name="LEVER Steven" userId="145c1310-78e0-4db2-831e-c364d1d3267c" providerId="ADAL" clId="{9A4BABD9-4FCC-4BF4-96A6-16040F61706F}" dt="2023-06-01T09:52:26.908" v="459" actId="1035"/>
        <pc:sldMkLst>
          <pc:docMk/>
          <pc:sldMk cId="1371733259" sldId="265"/>
        </pc:sldMkLst>
        <pc:picChg chg="del">
          <ac:chgData name="LEVER Steven" userId="145c1310-78e0-4db2-831e-c364d1d3267c" providerId="ADAL" clId="{9A4BABD9-4FCC-4BF4-96A6-16040F61706F}" dt="2023-06-01T09:52:19.330" v="409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9A4BABD9-4FCC-4BF4-96A6-16040F61706F}" dt="2023-06-01T09:52:26.908" v="459" actId="1035"/>
          <ac:picMkLst>
            <pc:docMk/>
            <pc:sldMk cId="1371733259" sldId="265"/>
            <ac:picMk id="5" creationId="{6537EAF5-E83D-7565-FE6B-E295A4BC62F6}"/>
          </ac:picMkLst>
        </pc:picChg>
      </pc:sldChg>
      <pc:sldChg chg="addSp delSp modSp mod">
        <pc:chgData name="LEVER Steven" userId="145c1310-78e0-4db2-831e-c364d1d3267c" providerId="ADAL" clId="{9A4BABD9-4FCC-4BF4-96A6-16040F61706F}" dt="2023-06-01T09:58:43.805" v="645" actId="1037"/>
        <pc:sldMkLst>
          <pc:docMk/>
          <pc:sldMk cId="2034612151" sldId="266"/>
        </pc:sldMkLst>
        <pc:picChg chg="add mod">
          <ac:chgData name="LEVER Steven" userId="145c1310-78e0-4db2-831e-c364d1d3267c" providerId="ADAL" clId="{9A4BABD9-4FCC-4BF4-96A6-16040F61706F}" dt="2023-06-01T09:58:43.805" v="645" actId="1037"/>
          <ac:picMkLst>
            <pc:docMk/>
            <pc:sldMk cId="2034612151" sldId="266"/>
            <ac:picMk id="3" creationId="{5F694DA2-2102-C535-D717-670BC0AC8BC7}"/>
          </ac:picMkLst>
        </pc:picChg>
        <pc:picChg chg="del">
          <ac:chgData name="LEVER Steven" userId="145c1310-78e0-4db2-831e-c364d1d3267c" providerId="ADAL" clId="{9A4BABD9-4FCC-4BF4-96A6-16040F61706F}" dt="2023-06-01T09:58:36.729" v="607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9A4BABD9-4FCC-4BF4-96A6-16040F61706F}" dt="2023-06-01T10:00:39.956" v="678" actId="1036"/>
        <pc:sldMkLst>
          <pc:docMk/>
          <pc:sldMk cId="1108155647" sldId="267"/>
        </pc:sldMkLst>
        <pc:spChg chg="add del mod">
          <ac:chgData name="LEVER Steven" userId="145c1310-78e0-4db2-831e-c364d1d3267c" providerId="ADAL" clId="{9A4BABD9-4FCC-4BF4-96A6-16040F61706F}" dt="2023-06-01T10:00:12.157" v="659"/>
          <ac:spMkLst>
            <pc:docMk/>
            <pc:sldMk cId="1108155647" sldId="267"/>
            <ac:spMk id="10" creationId="{44BA98D5-60DF-82C5-8FFE-2680D581D7E4}"/>
          </ac:spMkLst>
        </pc:spChg>
        <pc:picChg chg="del">
          <ac:chgData name="LEVER Steven" userId="145c1310-78e0-4db2-831e-c364d1d3267c" providerId="ADAL" clId="{9A4BABD9-4FCC-4BF4-96A6-16040F61706F}" dt="2023-06-01T10:00:07.450" v="658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9A4BABD9-4FCC-4BF4-96A6-16040F61706F}" dt="2023-06-01T10:00:39.956" v="678" actId="1036"/>
          <ac:picMkLst>
            <pc:docMk/>
            <pc:sldMk cId="1108155647" sldId="267"/>
            <ac:picMk id="11" creationId="{34B6CA6E-E5FE-A9D1-66E0-64AE1D329A31}"/>
          </ac:picMkLst>
        </pc:picChg>
      </pc:sldChg>
      <pc:sldChg chg="addSp delSp modSp mod">
        <pc:chgData name="LEVER Steven" userId="145c1310-78e0-4db2-831e-c364d1d3267c" providerId="ADAL" clId="{9A4BABD9-4FCC-4BF4-96A6-16040F61706F}" dt="2023-06-01T09:49:55.623" v="302" actId="1035"/>
        <pc:sldMkLst>
          <pc:docMk/>
          <pc:sldMk cId="1377561517" sldId="268"/>
        </pc:sldMkLst>
        <pc:picChg chg="add mod">
          <ac:chgData name="LEVER Steven" userId="145c1310-78e0-4db2-831e-c364d1d3267c" providerId="ADAL" clId="{9A4BABD9-4FCC-4BF4-96A6-16040F61706F}" dt="2023-06-01T09:49:55.623" v="302" actId="1035"/>
          <ac:picMkLst>
            <pc:docMk/>
            <pc:sldMk cId="1377561517" sldId="268"/>
            <ac:picMk id="3" creationId="{14E841F2-B9BE-DEC5-6FAA-536E935772CE}"/>
          </ac:picMkLst>
        </pc:picChg>
        <pc:picChg chg="del">
          <ac:chgData name="LEVER Steven" userId="145c1310-78e0-4db2-831e-c364d1d3267c" providerId="ADAL" clId="{9A4BABD9-4FCC-4BF4-96A6-16040F61706F}" dt="2023-06-01T09:49:49.765" v="270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9A4BABD9-4FCC-4BF4-96A6-16040F61706F}" dt="2023-06-01T10:01:33.403" v="684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9A4BABD9-4FCC-4BF4-96A6-16040F61706F}" dt="2023-06-01T10:01:22.841" v="680"/>
          <ac:spMkLst>
            <pc:docMk/>
            <pc:sldMk cId="322552093" sldId="269"/>
            <ac:spMk id="10" creationId="{D32C5E29-8D0C-82CC-0598-4B99B4E2DC27}"/>
          </ac:spMkLst>
        </pc:spChg>
        <pc:picChg chg="del">
          <ac:chgData name="LEVER Steven" userId="145c1310-78e0-4db2-831e-c364d1d3267c" providerId="ADAL" clId="{9A4BABD9-4FCC-4BF4-96A6-16040F61706F}" dt="2023-06-01T10:01:18.289" v="679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9A4BABD9-4FCC-4BF4-96A6-16040F61706F}" dt="2023-06-01T10:01:33.403" v="684" actId="14100"/>
          <ac:picMkLst>
            <pc:docMk/>
            <pc:sldMk cId="322552093" sldId="269"/>
            <ac:picMk id="11" creationId="{CEBEA03B-64F3-0338-43AA-5626A1C80F43}"/>
          </ac:picMkLst>
        </pc:picChg>
      </pc:sldChg>
      <pc:sldChg chg="addSp delSp modSp mod">
        <pc:chgData name="LEVER Steven" userId="145c1310-78e0-4db2-831e-c364d1d3267c" providerId="ADAL" clId="{9A4BABD9-4FCC-4BF4-96A6-16040F61706F}" dt="2023-06-01T09:59:29.877" v="657" actId="1076"/>
        <pc:sldMkLst>
          <pc:docMk/>
          <pc:sldMk cId="1941604448" sldId="270"/>
        </pc:sldMkLst>
        <pc:grpChg chg="add del">
          <ac:chgData name="LEVER Steven" userId="145c1310-78e0-4db2-831e-c364d1d3267c" providerId="ADAL" clId="{9A4BABD9-4FCC-4BF4-96A6-16040F61706F}" dt="2023-06-01T09:59:05.211" v="651" actId="478"/>
          <ac:grpSpMkLst>
            <pc:docMk/>
            <pc:sldMk cId="1941604448" sldId="270"/>
            <ac:grpSpMk id="12" creationId="{B9AF0E61-B800-CABB-397A-5B36E8FEE607}"/>
          </ac:grpSpMkLst>
        </pc:grpChg>
        <pc:picChg chg="del">
          <ac:chgData name="LEVER Steven" userId="145c1310-78e0-4db2-831e-c364d1d3267c" providerId="ADAL" clId="{9A4BABD9-4FCC-4BF4-96A6-16040F61706F}" dt="2023-06-01T09:53:20.987" v="506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9A4BABD9-4FCC-4BF4-96A6-16040F61706F}" dt="2023-06-01T09:50:27.950" v="336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9A4BABD9-4FCC-4BF4-96A6-16040F61706F}" dt="2023-06-01T09:59:07.819" v="652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9A4BABD9-4FCC-4BF4-96A6-16040F61706F}" dt="2023-06-01T09:50:32.202" v="371" actId="1036"/>
          <ac:picMkLst>
            <pc:docMk/>
            <pc:sldMk cId="1941604448" sldId="270"/>
            <ac:picMk id="14" creationId="{6125AE2A-2187-0942-987A-4809D665416A}"/>
          </ac:picMkLst>
        </pc:picChg>
        <pc:picChg chg="add mod">
          <ac:chgData name="LEVER Steven" userId="145c1310-78e0-4db2-831e-c364d1d3267c" providerId="ADAL" clId="{9A4BABD9-4FCC-4BF4-96A6-16040F61706F}" dt="2023-06-01T09:53:37.354" v="546" actId="1035"/>
          <ac:picMkLst>
            <pc:docMk/>
            <pc:sldMk cId="1941604448" sldId="270"/>
            <ac:picMk id="15" creationId="{EF78E2BB-1426-AAF2-EC64-A6699BC48842}"/>
          </ac:picMkLst>
        </pc:picChg>
        <pc:picChg chg="add mod">
          <ac:chgData name="LEVER Steven" userId="145c1310-78e0-4db2-831e-c364d1d3267c" providerId="ADAL" clId="{9A4BABD9-4FCC-4BF4-96A6-16040F61706F}" dt="2023-06-01T09:59:29.877" v="657" actId="1076"/>
          <ac:picMkLst>
            <pc:docMk/>
            <pc:sldMk cId="1941604448" sldId="270"/>
            <ac:picMk id="16" creationId="{9639C814-290D-CE05-73FF-73020B24F020}"/>
          </ac:picMkLst>
        </pc:picChg>
      </pc:sldChg>
      <pc:sldChg chg="addSp delSp modSp mod delAnim modAnim">
        <pc:chgData name="LEVER Steven" userId="145c1310-78e0-4db2-831e-c364d1d3267c" providerId="ADAL" clId="{9A4BABD9-4FCC-4BF4-96A6-16040F61706F}" dt="2023-06-01T10:03:19.879" v="730" actId="1035"/>
        <pc:sldMkLst>
          <pc:docMk/>
          <pc:sldMk cId="968963885" sldId="271"/>
        </pc:sldMkLst>
        <pc:spChg chg="add del mod">
          <ac:chgData name="LEVER Steven" userId="145c1310-78e0-4db2-831e-c364d1d3267c" providerId="ADAL" clId="{9A4BABD9-4FCC-4BF4-96A6-16040F61706F}" dt="2023-06-01T10:02:38.488" v="686"/>
          <ac:spMkLst>
            <pc:docMk/>
            <pc:sldMk cId="968963885" sldId="271"/>
            <ac:spMk id="10" creationId="{04D99A6D-2FE3-B7B0-59B9-11B4C12F2B36}"/>
          </ac:spMkLst>
        </pc:spChg>
        <pc:picChg chg="del">
          <ac:chgData name="LEVER Steven" userId="145c1310-78e0-4db2-831e-c364d1d3267c" providerId="ADAL" clId="{9A4BABD9-4FCC-4BF4-96A6-16040F61706F}" dt="2023-06-01T10:02:33.927" v="685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9A4BABD9-4FCC-4BF4-96A6-16040F61706F}" dt="2023-06-01T10:03:19.879" v="730" actId="1035"/>
          <ac:picMkLst>
            <pc:docMk/>
            <pc:sldMk cId="968963885" sldId="271"/>
            <ac:picMk id="11" creationId="{B9F52F74-AEC7-E79B-2F83-C1E69A586FC0}"/>
          </ac:picMkLst>
        </pc:picChg>
      </pc:sldChg>
      <pc:sldMasterChg chg="addSldLayout modSldLayout">
        <pc:chgData name="LEVER Steven" userId="145c1310-78e0-4db2-831e-c364d1d3267c" providerId="ADAL" clId="{9A4BABD9-4FCC-4BF4-96A6-16040F61706F}" dt="2023-06-01T12:09:19.704" v="734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9A4BABD9-4FCC-4BF4-96A6-16040F61706F}" dt="2023-06-01T09:45:44.684" v="107" actId="1035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9A4BABD9-4FCC-4BF4-96A6-16040F61706F}" dt="2023-06-01T09:45:44.684" v="107" actId="1035"/>
            <ac:picMkLst>
              <pc:docMk/>
              <pc:sldMasterMk cId="2651415450" sldId="2147483648"/>
              <pc:sldLayoutMk cId="2136466648" sldId="2147483660"/>
              <ac:picMk id="5" creationId="{26C59BB1-BBE0-A4A2-37E1-F748DA9260A4}"/>
            </ac:picMkLst>
          </pc:picChg>
          <pc:picChg chg="del">
            <ac:chgData name="LEVER Steven" userId="145c1310-78e0-4db2-831e-c364d1d3267c" providerId="ADAL" clId="{9A4BABD9-4FCC-4BF4-96A6-16040F61706F}" dt="2023-06-01T09:45:36.846" v="52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LEVER Steven" userId="145c1310-78e0-4db2-831e-c364d1d3267c" providerId="ADAL" clId="{9A4BABD9-4FCC-4BF4-96A6-16040F61706F}" dt="2023-06-01T09:46:59.169" v="162" actId="1035"/>
          <pc:sldLayoutMkLst>
            <pc:docMk/>
            <pc:sldMasterMk cId="2651415450" sldId="2147483648"/>
            <pc:sldLayoutMk cId="3859348747" sldId="2147483661"/>
          </pc:sldLayoutMkLst>
          <pc:picChg chg="add mod">
            <ac:chgData name="LEVER Steven" userId="145c1310-78e0-4db2-831e-c364d1d3267c" providerId="ADAL" clId="{9A4BABD9-4FCC-4BF4-96A6-16040F61706F}" dt="2023-06-01T09:46:59.169" v="162" actId="1035"/>
            <ac:picMkLst>
              <pc:docMk/>
              <pc:sldMasterMk cId="2651415450" sldId="2147483648"/>
              <pc:sldLayoutMk cId="3859348747" sldId="2147483661"/>
              <ac:picMk id="4" creationId="{113BC96C-A9A2-B4AC-A564-EC06B88E5E42}"/>
            </ac:picMkLst>
          </pc:picChg>
          <pc:picChg chg="del">
            <ac:chgData name="LEVER Steven" userId="145c1310-78e0-4db2-831e-c364d1d3267c" providerId="ADAL" clId="{9A4BABD9-4FCC-4BF4-96A6-16040F61706F}" dt="2023-06-01T09:46:52.279" v="150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9A4BABD9-4FCC-4BF4-96A6-16040F61706F}" dt="2023-06-01T09:47:16.516" v="218" actId="1035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9A4BABD9-4FCC-4BF4-96A6-16040F61706F}" dt="2023-06-01T09:47:16.516" v="218" actId="1035"/>
            <ac:picMkLst>
              <pc:docMk/>
              <pc:sldMasterMk cId="2651415450" sldId="2147483648"/>
              <pc:sldLayoutMk cId="4206117479" sldId="2147483663"/>
              <ac:picMk id="4" creationId="{8DC61D97-8B44-87D0-4730-71155FC3DF34}"/>
            </ac:picMkLst>
          </pc:picChg>
          <pc:picChg chg="del">
            <ac:chgData name="LEVER Steven" userId="145c1310-78e0-4db2-831e-c364d1d3267c" providerId="ADAL" clId="{9A4BABD9-4FCC-4BF4-96A6-16040F61706F}" dt="2023-06-01T09:47:11.791" v="192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9A4BABD9-4FCC-4BF4-96A6-16040F61706F}" dt="2023-06-01T12:09:19.704" v="734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9A4BABD9-4FCC-4BF4-96A6-16040F61706F}" dt="2023-06-01T09:46:29.354" v="111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LEVER Steven" userId="145c1310-78e0-4db2-831e-c364d1d3267c" providerId="ADAL" clId="{9A4BABD9-4FCC-4BF4-96A6-16040F61706F}" dt="2023-06-01T09:46:41.124" v="149" actId="1036"/>
            <ac:picMkLst>
              <pc:docMk/>
              <pc:sldMasterMk cId="2651415450" sldId="2147483648"/>
              <pc:sldLayoutMk cId="2945591852" sldId="2147483664"/>
              <ac:picMk id="5" creationId="{118ACA34-87C6-BB97-C169-A6BB5C2D985A}"/>
            </ac:picMkLst>
          </pc:picChg>
          <pc:picChg chg="add del mod">
            <ac:chgData name="LEVER Steven" userId="145c1310-78e0-4db2-831e-c364d1d3267c" providerId="ADAL" clId="{9A4BABD9-4FCC-4BF4-96A6-16040F61706F}" dt="2023-06-01T12:09:19.704" v="734"/>
            <ac:picMkLst>
              <pc:docMk/>
              <pc:sldMasterMk cId="2651415450" sldId="2147483648"/>
              <pc:sldLayoutMk cId="2945591852" sldId="2147483664"/>
              <ac:picMk id="7" creationId="{B3AEB97F-8E4D-0A0A-7A15-787A733C0F7E}"/>
            </ac:picMkLst>
          </pc:picChg>
        </pc:sldLayoutChg>
        <pc:sldLayoutChg chg="new mod">
          <pc:chgData name="LEVER Steven" userId="145c1310-78e0-4db2-831e-c364d1d3267c" providerId="ADAL" clId="{9A4BABD9-4FCC-4BF4-96A6-16040F61706F}" dt="2023-06-01T09:44:53.362" v="45" actId="11236"/>
          <pc:sldLayoutMkLst>
            <pc:docMk/>
            <pc:sldMasterMk cId="2651415450" sldId="2147483648"/>
            <pc:sldLayoutMk cId="2448287451" sldId="2147483668"/>
          </pc:sldLayoutMkLst>
        </pc:sldLayoutChg>
      </pc:sldMasterChg>
      <pc:sldMasterChg chg="new mod addSldLayout">
        <pc:chgData name="LEVER Steven" userId="145c1310-78e0-4db2-831e-c364d1d3267c" providerId="ADAL" clId="{9A4BABD9-4FCC-4BF4-96A6-16040F61706F}" dt="2023-06-01T09:45:00.559" v="46" actId="6938"/>
        <pc:sldMasterMkLst>
          <pc:docMk/>
          <pc:sldMasterMk cId="38643372" sldId="2147483669"/>
        </pc:sldMasterMkLst>
        <pc:sldLayoutChg chg="new replId">
          <pc:chgData name="LEVER Steven" userId="145c1310-78e0-4db2-831e-c364d1d3267c" providerId="ADAL" clId="{9A4BABD9-4FCC-4BF4-96A6-16040F61706F}" dt="2023-06-01T09:45:00.559" v="46" actId="6938"/>
          <pc:sldLayoutMkLst>
            <pc:docMk/>
            <pc:sldMasterMk cId="38643372" sldId="2147483669"/>
            <pc:sldLayoutMk cId="2391780236" sldId="2147483670"/>
          </pc:sldLayoutMkLst>
        </pc:sldLayoutChg>
        <pc:sldLayoutChg chg="new replId">
          <pc:chgData name="LEVER Steven" userId="145c1310-78e0-4db2-831e-c364d1d3267c" providerId="ADAL" clId="{9A4BABD9-4FCC-4BF4-96A6-16040F61706F}" dt="2023-06-01T09:45:00.559" v="46" actId="6938"/>
          <pc:sldLayoutMkLst>
            <pc:docMk/>
            <pc:sldMasterMk cId="38643372" sldId="2147483669"/>
            <pc:sldLayoutMk cId="599978833" sldId="2147483671"/>
          </pc:sldLayoutMkLst>
        </pc:sldLayoutChg>
        <pc:sldLayoutChg chg="new replId">
          <pc:chgData name="LEVER Steven" userId="145c1310-78e0-4db2-831e-c364d1d3267c" providerId="ADAL" clId="{9A4BABD9-4FCC-4BF4-96A6-16040F61706F}" dt="2023-06-01T09:45:00.559" v="46" actId="6938"/>
          <pc:sldLayoutMkLst>
            <pc:docMk/>
            <pc:sldMasterMk cId="38643372" sldId="2147483669"/>
            <pc:sldLayoutMk cId="2463933487" sldId="2147483672"/>
          </pc:sldLayoutMkLst>
        </pc:sldLayoutChg>
        <pc:sldLayoutChg chg="new replId">
          <pc:chgData name="LEVER Steven" userId="145c1310-78e0-4db2-831e-c364d1d3267c" providerId="ADAL" clId="{9A4BABD9-4FCC-4BF4-96A6-16040F61706F}" dt="2023-06-01T09:45:00.559" v="46" actId="6938"/>
          <pc:sldLayoutMkLst>
            <pc:docMk/>
            <pc:sldMasterMk cId="38643372" sldId="2147483669"/>
            <pc:sldLayoutMk cId="1015225053" sldId="2147483673"/>
          </pc:sldLayoutMkLst>
        </pc:sldLayoutChg>
        <pc:sldLayoutChg chg="new replId">
          <pc:chgData name="LEVER Steven" userId="145c1310-78e0-4db2-831e-c364d1d3267c" providerId="ADAL" clId="{9A4BABD9-4FCC-4BF4-96A6-16040F61706F}" dt="2023-06-01T09:45:00.559" v="46" actId="6938"/>
          <pc:sldLayoutMkLst>
            <pc:docMk/>
            <pc:sldMasterMk cId="38643372" sldId="2147483669"/>
            <pc:sldLayoutMk cId="1191826774" sldId="2147483674"/>
          </pc:sldLayoutMkLst>
        </pc:sldLayoutChg>
        <pc:sldLayoutChg chg="new replId">
          <pc:chgData name="LEVER Steven" userId="145c1310-78e0-4db2-831e-c364d1d3267c" providerId="ADAL" clId="{9A4BABD9-4FCC-4BF4-96A6-16040F61706F}" dt="2023-06-01T09:45:00.559" v="46" actId="6938"/>
          <pc:sldLayoutMkLst>
            <pc:docMk/>
            <pc:sldMasterMk cId="38643372" sldId="2147483669"/>
            <pc:sldLayoutMk cId="1563030617" sldId="2147483675"/>
          </pc:sldLayoutMkLst>
        </pc:sldLayoutChg>
        <pc:sldLayoutChg chg="new replId">
          <pc:chgData name="LEVER Steven" userId="145c1310-78e0-4db2-831e-c364d1d3267c" providerId="ADAL" clId="{9A4BABD9-4FCC-4BF4-96A6-16040F61706F}" dt="2023-06-01T09:45:00.559" v="46" actId="6938"/>
          <pc:sldLayoutMkLst>
            <pc:docMk/>
            <pc:sldMasterMk cId="38643372" sldId="2147483669"/>
            <pc:sldLayoutMk cId="2136631255" sldId="2147483676"/>
          </pc:sldLayoutMkLst>
        </pc:sldLayoutChg>
        <pc:sldLayoutChg chg="new replId">
          <pc:chgData name="LEVER Steven" userId="145c1310-78e0-4db2-831e-c364d1d3267c" providerId="ADAL" clId="{9A4BABD9-4FCC-4BF4-96A6-16040F61706F}" dt="2023-06-01T09:45:00.559" v="46" actId="6938"/>
          <pc:sldLayoutMkLst>
            <pc:docMk/>
            <pc:sldMasterMk cId="38643372" sldId="2147483669"/>
            <pc:sldLayoutMk cId="946570153" sldId="2147483677"/>
          </pc:sldLayoutMkLst>
        </pc:sldLayoutChg>
        <pc:sldLayoutChg chg="new replId">
          <pc:chgData name="LEVER Steven" userId="145c1310-78e0-4db2-831e-c364d1d3267c" providerId="ADAL" clId="{9A4BABD9-4FCC-4BF4-96A6-16040F61706F}" dt="2023-06-01T09:45:00.559" v="46" actId="6938"/>
          <pc:sldLayoutMkLst>
            <pc:docMk/>
            <pc:sldMasterMk cId="38643372" sldId="2147483669"/>
            <pc:sldLayoutMk cId="398945287" sldId="2147483678"/>
          </pc:sldLayoutMkLst>
        </pc:sldLayoutChg>
        <pc:sldLayoutChg chg="new replId">
          <pc:chgData name="LEVER Steven" userId="145c1310-78e0-4db2-831e-c364d1d3267c" providerId="ADAL" clId="{9A4BABD9-4FCC-4BF4-96A6-16040F61706F}" dt="2023-06-01T09:45:00.559" v="46" actId="6938"/>
          <pc:sldLayoutMkLst>
            <pc:docMk/>
            <pc:sldMasterMk cId="38643372" sldId="2147483669"/>
            <pc:sldLayoutMk cId="1389808491" sldId="2147483679"/>
          </pc:sldLayoutMkLst>
        </pc:sldLayoutChg>
        <pc:sldLayoutChg chg="new replId">
          <pc:chgData name="LEVER Steven" userId="145c1310-78e0-4db2-831e-c364d1d3267c" providerId="ADAL" clId="{9A4BABD9-4FCC-4BF4-96A6-16040F61706F}" dt="2023-06-01T09:45:00.559" v="46" actId="6938"/>
          <pc:sldLayoutMkLst>
            <pc:docMk/>
            <pc:sldMasterMk cId="38643372" sldId="2147483669"/>
            <pc:sldLayoutMk cId="1043646468" sldId="2147483680"/>
          </pc:sldLayoutMkLst>
        </pc:sldLayoutChg>
      </pc:sldMaster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7A0484-1CE1-4D4D-98B4-3A0F99F4CC40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bg"/>
              <a:t>Click to edit Master text styles</a:t>
            </a:r>
          </a:p>
          <a:p>
            <a:pPr lvl="1" rtl="0"/>
            <a:r>
              <a:rPr lang="bg"/>
              <a:t>Second level</a:t>
            </a:r>
          </a:p>
          <a:p>
            <a:pPr lvl="2" rtl="0"/>
            <a:r>
              <a:rPr lang="bg"/>
              <a:t>Third level</a:t>
            </a:r>
          </a:p>
          <a:p>
            <a:pPr lvl="3" rtl="0"/>
            <a:r>
              <a:rPr lang="bg"/>
              <a:t>Fourth level</a:t>
            </a:r>
          </a:p>
          <a:p>
            <a:pPr lvl="4" rtl="0"/>
            <a:r>
              <a:rPr lang="bg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1263FC-7485-49CD-85AC-74EAB2AA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bg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FC3036DF-65A1-31F8-8056-8F6B1594DE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55B59D1-E474-8EAC-822F-FCB785AE6D61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4BBE6AB-3FE1-9214-EAD8-659D63D05494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7B6B08C9-DB65-AE0C-34E2-AB3CCD4B47F7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2F389A8-6051-078E-77E3-0B18AA4FFC02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7" name="Graphic 1">
            <a:extLst>
              <a:ext uri="{FF2B5EF4-FFF2-40B4-BE49-F238E27FC236}">
                <a16:creationId xmlns:a16="http://schemas.microsoft.com/office/drawing/2014/main" id="{D92FDD21-F190-F667-F3F9-C25A8CAB98A2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6D89B7D-3873-FA93-64B4-7C46F16D4BCE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8107868-2697-2B81-5027-D30B8059CF1C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1F72F61-5EBB-D54F-0B8B-E4F40508FE4F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23AEE6C-1E3E-0CE4-93E3-0879A0AC455E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DC7ADB-3AE4-0975-35B5-E20844D2BB0A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1F607D2-B02E-AFA6-5041-DB48C8F95A22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FA8291-B2E1-89E7-D8D0-CA71D04A535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CD7715CC-4E39-67EC-A544-27A21A937E3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50C0FFB2-D726-226D-B048-D7BFFD098DC9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64B2F572-EBFE-3D31-518E-249B273BE504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28E46D-D706-B973-7E12-01E05A14D22C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D21162CE-3E0D-ECB0-CEE9-DEFD050858D8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8AEF8E37-0581-8BE4-AF9C-47DA71D13A75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50C84FD4-F82F-ED5C-4ED5-55C87DC4B3D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3AE4DD2D-59B0-389C-3EA2-FC34FA6F662D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8E460ACF-F055-97D9-78F7-7A5FF7376C10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E82CF81A-D05F-E1F4-D356-E4AEB3A51CD3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9AE035D-2001-A29A-B49A-D590446E20C0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C2765B25-BB96-ECC9-DF00-A6E8DE6ADD0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E6FD131-D2ED-B910-A8CE-B73FCD6902AF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22AC2679-E6D8-285D-FCB7-BF97FAA8E53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DC74A688-A1A5-CCF0-0B34-4262D738B607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D817B553-B59F-2A7C-E07F-05528FCD7EA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54CABD78-4E78-FDE7-9696-37FA2944C84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546778BE-32BD-C046-3390-849BD8DA2ACE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A02F15A3-90D8-7CD7-0EB1-60C4511C3F08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F9FFFF93-FB7B-E8CF-B679-29A27CF3E84E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F2989076-C97C-ACA8-D21C-DD7A332D3DD4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0CAC9E65-0771-F8C2-D6E8-E928B1AFEEEE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1AACDFC1-42BA-DB1A-C454-BEF54E9344D3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7219718-E2D8-3812-61B7-88E619CD6F79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AD72F980-881D-AF5B-107D-98D8110F6659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0E4D093-6926-639C-9EE6-740C202F78EA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5DC5D017-8974-F5CA-3E95-27CDDE642AD0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B2CCF0CE-E2BB-1831-087E-D6D185B1D79A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3F6EB12D-7239-6157-E79E-6FFD4518463E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F534389E-EB02-77F7-A3C1-2C836B4A89FA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0F80DEE1-BF80-D3F4-59D1-BA0B62517D28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A5540CA2-3486-1551-7AD5-C7910362C922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6A563934-181E-D283-D9B3-F5AC3AEF847C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286AE442-CDBE-3117-82BD-800C98977C7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4227625-1D5B-FE34-DF38-ABF4FFB26537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098DDA99-A912-03DB-0019-62B586AA16A4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265988D5-C694-2143-07E4-529B77C27273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DE0B54DA-3D54-0654-2A74-D69B78A2859E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EBC8778-0A92-0E44-A7F2-7252F4A78A3F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81981CA4-2226-0DB7-8A48-FA31BFE70A28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033A0CAA-DBA2-7369-9656-C93C2C93D5E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684E2FE0-1408-3D88-CD30-21DD690C5758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D6EA68E-41CA-FEF0-7716-A36DFB660DD0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27B67F2-95CB-BE37-57A0-EE8F4D78790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3997393-50A4-03AC-93BE-0439F81F5B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B07F3A0B-03B1-399B-E274-3F4457EBC9F0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1E1620A7-9030-8B90-03BE-8A2DF44BB9D2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971F68D9-267D-87CA-9616-11A4F24CA81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E76BD387-D466-B823-BE46-4A4BD0BBF1A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9AB1C014-2A72-45FC-38AE-534F9A957B63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9930C79B-409A-6915-36F7-3C50A2768FD0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3452D64A-91B0-7B86-1E4D-9A4D22FC64BE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5582F714-88AC-740A-7059-D3617EEAA744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76F3938B-4783-F8A4-8C6E-75347643163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0CF738B-4B60-E5C6-FF9A-7C3E2C66F556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B38AF95D-5F0D-8895-A00F-C3BF8AA9FF6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75560A9C-491A-E731-DE31-564CF269CEEA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6843C8BC-4949-ABFE-B0CA-DB433E23150D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6D99707D-057C-EDEE-DA6B-0AD8389364CF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642F89C5-F40B-1339-D59F-06B7E16A286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12DDAB4C-F797-F9F5-FD72-706EF311489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39094E0-67D8-8C08-8370-00FBC9CB7805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104B2B74-C7D5-55BE-4D63-1CF56F1A8A16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581978CA-38E4-E378-441D-F0626375E668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E5D6FE4A-D6C5-17FF-3CFD-225663183FB3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9BA1645A-0207-8326-E834-3BC56049E98B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93F132B3-FFA1-DC3C-9D2D-4CA61C034FAA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B465132B-34D1-2902-F57F-E7E19E730AF5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2CCE65EF-1BEC-6914-F742-E474DDAF4DDD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B9B06FD3-40EE-FA28-403F-11E5ACB900FF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1284AB4C-F2F9-BC61-5712-E953FD42995A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3D188BD6-84B3-52B8-0F09-AAAAF237AF45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3B34345A-0E3D-9CFA-E802-B461C4457FE8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FDFA56FF-E67E-478A-C50B-2DF3C0AFBA6D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FF2F01FA-DC4D-2723-A660-0434C764B426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B0D988A5-92F9-1DCB-A448-CB1C3F0F1A4D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329E252C-AA9F-EE28-8E48-97BDED2A3F64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4BDB4FBA-0C60-A57B-96F1-49A459CE964E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27F08242-DE6E-C09C-030E-FA8B8A6A8C68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C98823E5-17B7-8771-EB2A-0A3E478BF1D0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15C23399-FC1F-56FC-A6C6-BDFA6031D278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B719A366-B9A2-E70B-65A0-3C9589C22A4E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1555DC38-EA49-6185-FD12-C958E3EFEB53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422CAB9F-28CB-150A-AAB8-E4B92CC5CD9C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E4B80093-8CC1-7119-9BCD-41593A1A75C8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6005586A-B807-52DA-72FE-DA71B4CF3326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FC5B9BDA-17C5-9D24-F1C6-C59983D4C16E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1199B12E-0351-50D5-6E00-9D273F09761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16002D5-8629-7A7C-4941-AEC42B99B274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8C0E21EC-FA4E-32B7-AF0E-DBD466543993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CFCADD23-278C-A43A-0850-70C12AF47CBE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7363506B-C9DA-E4DE-E24C-65F6CC1844F5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EB2FBAB3-D8C7-0AF7-93C3-B04188B2757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6AA908BD-DD36-4A0E-1662-DCD0BA8FC36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30E7D8F5-085A-C220-9577-C42F4ABEEEB1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87F3B320-AA49-0CEA-65B0-D8A0C252C877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4F8A735A-B2B9-ECDB-879F-09905E6D5D2A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223AC5AB-C609-0F1A-53E5-16412C06ECD9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E9836849-AAB7-3CB8-4876-45901401F864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F09BEFC5-751C-1951-EFE4-8886952F75BB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8E2698B9-743B-87BC-3313-2D90F286EAF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7571F12D-363B-BC62-C1E0-3A6229BC9F65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1CA5D8FA-0EAD-8701-F6B4-63EAB98ECDEE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4" name="Graphic 1">
            <a:extLst>
              <a:ext uri="{FF2B5EF4-FFF2-40B4-BE49-F238E27FC236}">
                <a16:creationId xmlns:a16="http://schemas.microsoft.com/office/drawing/2014/main" id="{BF7B2405-F81A-DA41-B348-34BA7A4E2DA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930" y="1670986"/>
            <a:ext cx="5740140" cy="3880968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755" y="887395"/>
            <a:ext cx="3548490" cy="309113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bg"/>
              <a:t>Teacher’s Pack</a:t>
            </a:r>
            <a:endParaRPr lang="en-GB" dirty="0"/>
          </a:p>
        </p:txBody>
      </p:sp>
      <p:pic>
        <p:nvPicPr>
          <p:cNvPr id="5" name="Picture 4" descr="A picture containing font, screenshot, text, graphics&#10;&#10;Description automatically generated">
            <a:extLst>
              <a:ext uri="{FF2B5EF4-FFF2-40B4-BE49-F238E27FC236}">
                <a16:creationId xmlns:a16="http://schemas.microsoft.com/office/drawing/2014/main" id="{26C59BB1-BBE0-A4A2-37E1-F748DA9260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3" y="5998921"/>
            <a:ext cx="1784040" cy="59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6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9D0C8-13CE-4C7F-BF91-8FF8FA28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BC99B-5B87-8391-B632-2B091ECA3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F81DF-BF96-8F2C-8616-83F872233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D2E1-C65D-414A-BF5F-E366BE70D1E6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6B99-4BF1-3B84-19BE-6BE3DF50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44EEE-6BFE-08A6-0221-6286620A0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7A4AF-8116-4959-AC33-D906C6B04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978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55D4-DA5E-5384-0891-550B232AB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A8236-43E6-8510-963C-E317C43EF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69210-D42F-B921-B716-B1A7444E2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D2E1-C65D-414A-BF5F-E366BE70D1E6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39D2D-25DB-D63D-E508-974D5560B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E51C4-7D04-EF4B-978E-E9D754FA4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7A4AF-8116-4959-AC33-D906C6B04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933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BF301-7271-75C2-54E8-C9212181F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3A63C-3172-86F7-5644-1CCD4EA4E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5ECAFE-E6FB-7832-952F-24E687E33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745FF5-A4F7-989E-885A-C92814E17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D2E1-C65D-414A-BF5F-E366BE70D1E6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C0BBC-E253-F4E3-5A08-1C696BE88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AD1F08-95E8-2CEC-135A-8C97FC100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7A4AF-8116-4959-AC33-D906C6B04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225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8BCA2-E91E-731B-544C-8421F7EA4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30A73-F6C4-6733-ED14-542B10C72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201F3-41AF-6C32-8163-77D7EE0C8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2840E-C657-F268-5B52-BBFF657F27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07D2A0-F5C9-325E-059A-D920E972CA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07C7C1-621B-0EE7-AF64-E4ABE3FC5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D2E1-C65D-414A-BF5F-E366BE70D1E6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2D12A0-4C9F-288E-FB13-9E0AD6608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CF6D0-6323-25EF-2C1F-4DD112735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7A4AF-8116-4959-AC33-D906C6B04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826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701E5-AD8A-F334-5E88-19DC9F8EB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8CCA21-DF84-7846-2D44-C5A185F49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D2E1-C65D-414A-BF5F-E366BE70D1E6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0D5F6-B722-077F-38BB-EF46D15EF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35D4C6-680D-A18F-EBD2-7A7F2277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7A4AF-8116-4959-AC33-D906C6B04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030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077B5C-ECCF-31B9-9EA7-39AD146BF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D2E1-C65D-414A-BF5F-E366BE70D1E6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B95885-D128-5EFF-44AF-4E4004068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56E1C-DD8C-6C02-47E8-6EDDA80BF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7A4AF-8116-4959-AC33-D906C6B04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631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40974-54D4-0018-FCFB-BC52622D6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0FF07-7DC1-D2B7-319C-63B6C4660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1A613-CDF8-326D-1581-B35E0B4D8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8293E-99B4-51D8-8071-7865BBB9C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D2E1-C65D-414A-BF5F-E366BE70D1E6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82C6A-F218-4C17-3554-455457740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2B054A-0BEE-3B2C-C0F2-09E7FE42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7A4AF-8116-4959-AC33-D906C6B04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570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4C90A-B6D3-A426-3F67-201D3CC1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7937F8-9A23-5605-05F4-CCCEA99DDB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9B9D3-04C8-750B-A3F6-F7F8C2F6E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74FB9-9FBA-B698-2767-461195CE4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D2E1-C65D-414A-BF5F-E366BE70D1E6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26C07-321C-F53F-2053-564F11F45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5A0F5-B942-9A74-86AE-6FB8DDCD7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7A4AF-8116-4959-AC33-D906C6B04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45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CD77-FE4D-E03B-A5F9-31E17CC2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9F40D5-FB73-8682-7DDA-64448A272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5A444-4A77-DD33-0703-4704C8A25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D2E1-C65D-414A-BF5F-E366BE70D1E6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401A0-85D9-E20C-6CF2-83C4AE6C1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E1218-0623-32F4-9D13-1A972AB43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7A4AF-8116-4959-AC33-D906C6B04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808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0E74D1-3848-DE8E-4C7B-B9539A617E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93DBDD-1625-106E-805C-D5355DA82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61F34-8515-163A-AC31-0A649D24D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D2E1-C65D-414A-BF5F-E366BE70D1E6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81952-9B02-593F-EB7B-ADB4ECAC7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4E5AD-F19C-B523-EA56-B0E404A0E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7A4AF-8116-4959-AC33-D906C6B04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646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49041-D07C-DF39-9D9D-13BF5E3D1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E9339-4F61-5B24-C4D7-875CD6DAC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F3A53F1-FFB8-46E2-8BBC-A5F022DBFFE2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7FF66B-6BCE-3285-0C57-E5D8BECF6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84F4FB-8072-1A5C-FC94-5FFF17717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28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C933019-4C18-F44B-9CB9-F3DD9AF70754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picture containing font, screenshot, text, graphics&#10;&#10;Description automatically generated">
            <a:extLst>
              <a:ext uri="{FF2B5EF4-FFF2-40B4-BE49-F238E27FC236}">
                <a16:creationId xmlns:a16="http://schemas.microsoft.com/office/drawing/2014/main" id="{118ACA34-87C6-BB97-C169-A6BB5C2D98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173" y="6356727"/>
            <a:ext cx="890541" cy="29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bg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bg"/>
              <a:t>Click to edit Master text styles</a:t>
            </a:r>
          </a:p>
          <a:p>
            <a:pPr lvl="1" rtl="0"/>
            <a:r>
              <a:rPr lang="bg"/>
              <a:t>Second level</a:t>
            </a:r>
          </a:p>
          <a:p>
            <a:pPr lvl="2" rtl="0"/>
            <a:r>
              <a:rPr lang="bg"/>
              <a:t>Third level</a:t>
            </a:r>
          </a:p>
          <a:p>
            <a:pPr lvl="3" rtl="0"/>
            <a:r>
              <a:rPr lang="bg"/>
              <a:t>Fourth level</a:t>
            </a:r>
          </a:p>
          <a:p>
            <a:pPr lvl="4" rtl="0"/>
            <a:r>
              <a:rPr lang="bg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picture containing font, screenshot, text, graphics&#10;&#10;Description automatically generated">
            <a:extLst>
              <a:ext uri="{FF2B5EF4-FFF2-40B4-BE49-F238E27FC236}">
                <a16:creationId xmlns:a16="http://schemas.microsoft.com/office/drawing/2014/main" id="{113BC96C-A9A2-B4AC-A564-EC06B88E5E4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173" y="6417109"/>
            <a:ext cx="890541" cy="29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8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bg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bg"/>
              <a:t>Click to edit Master text styles</a:t>
            </a:r>
          </a:p>
          <a:p>
            <a:pPr lvl="1" rtl="0"/>
            <a:r>
              <a:rPr lang="bg"/>
              <a:t>Second level</a:t>
            </a:r>
          </a:p>
          <a:p>
            <a:pPr lvl="2" rtl="0"/>
            <a:r>
              <a:rPr lang="bg"/>
              <a:t>Third level</a:t>
            </a:r>
          </a:p>
          <a:p>
            <a:pPr lvl="3" rtl="0"/>
            <a:r>
              <a:rPr lang="bg"/>
              <a:t>Fourth level</a:t>
            </a:r>
          </a:p>
          <a:p>
            <a:pPr lvl="4" rtl="0"/>
            <a:r>
              <a:rPr lang="bg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949F3C9-6862-33B8-CE17-6098EA6E1AB7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4" name="Picture 3" descr="A picture containing font, screenshot, text, graphics&#10;&#10;Description automatically generated">
            <a:extLst>
              <a:ext uri="{FF2B5EF4-FFF2-40B4-BE49-F238E27FC236}">
                <a16:creationId xmlns:a16="http://schemas.microsoft.com/office/drawing/2014/main" id="{8DC61D97-8B44-87D0-4730-71155FC3DF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173" y="6348103"/>
            <a:ext cx="890541" cy="29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89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2C8-6414-9766-64B0-48C5BA3F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/>
            </a:lvl1pPr>
          </a:lstStyle>
          <a:p>
            <a:pPr rtl="0"/>
            <a:r>
              <a:rPr lang="bg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5836-4F0B-2C36-AC23-12600C1E0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bg"/>
              <a:t>Click to edit Master text styles</a:t>
            </a:r>
          </a:p>
          <a:p>
            <a:pPr lvl="1" rtl="0"/>
            <a:r>
              <a:rPr lang="bg"/>
              <a:t>Second level</a:t>
            </a:r>
          </a:p>
          <a:p>
            <a:pPr lvl="2" rtl="0"/>
            <a:r>
              <a:rPr lang="bg"/>
              <a:t>Third level</a:t>
            </a:r>
          </a:p>
          <a:p>
            <a:pPr lvl="3" rtl="0"/>
            <a:r>
              <a:rPr lang="bg"/>
              <a:t>Fourth level</a:t>
            </a:r>
          </a:p>
          <a:p>
            <a:pPr lvl="4" rtl="0"/>
            <a:r>
              <a:rPr lang="bg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2E2B7-9AA4-0B84-B960-EA56C0F5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bg"/>
              <a:t>Click to edit Master text styles</a:t>
            </a:r>
          </a:p>
          <a:p>
            <a:pPr lvl="1" rtl="0"/>
            <a:r>
              <a:rPr lang="bg"/>
              <a:t>Second level</a:t>
            </a:r>
          </a:p>
          <a:p>
            <a:pPr lvl="2" rtl="0"/>
            <a:r>
              <a:rPr lang="bg"/>
              <a:t>Third level</a:t>
            </a:r>
          </a:p>
          <a:p>
            <a:pPr lvl="3" rtl="0"/>
            <a:r>
              <a:rPr lang="bg"/>
              <a:t>Fourth level</a:t>
            </a:r>
          </a:p>
          <a:p>
            <a:pPr lvl="4" rtl="0"/>
            <a:r>
              <a:rPr lang="bg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7774-112B-7E83-247F-0AAB5C0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24E6-F4D8-23B8-9BAD-4EB1B14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4868-32E0-4ABE-ED2C-B6126B3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9305-B6C7-3A13-962D-39E60CD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g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10C8C-0234-327E-8EB0-7B3F6D97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FF05-510C-F04E-3A8E-C7213513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11F51-19DB-51EF-E58B-B90A3B1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10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7491A-0C7E-32A6-9080-1A65CECF6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83CDBD-444C-3B75-FE39-00DA2FE06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52B65-20D1-B72E-8AC6-95C1CB662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D2E1-C65D-414A-BF5F-E366BE70D1E6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F4FA4-7A6C-CC99-234D-F12DF881D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511B1-8EE5-3608-687E-F5D82D28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7A4AF-8116-4959-AC33-D906C6B04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780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bg"/>
              <a:t>Click to edit Master text styles</a:t>
            </a:r>
          </a:p>
          <a:p>
            <a:pPr lvl="1" rtl="0"/>
            <a:r>
              <a:rPr lang="bg"/>
              <a:t>Second level</a:t>
            </a:r>
          </a:p>
          <a:p>
            <a:pPr lvl="2" rtl="0"/>
            <a:r>
              <a:rPr lang="bg"/>
              <a:t>Third level</a:t>
            </a:r>
          </a:p>
          <a:p>
            <a:pPr lvl="3" rtl="0"/>
            <a:r>
              <a:rPr lang="bg"/>
              <a:t>Fourth level</a:t>
            </a:r>
          </a:p>
          <a:p>
            <a:pPr lvl="4" rtl="0"/>
            <a:r>
              <a:rPr lang="bg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8" r:id="rId2"/>
    <p:sldLayoutId id="2147483664" r:id="rId3"/>
    <p:sldLayoutId id="2147483661" r:id="rId4"/>
    <p:sldLayoutId id="2147483663" r:id="rId5"/>
    <p:sldLayoutId id="2147483665" r:id="rId6"/>
    <p:sldLayoutId id="2147483666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1FDF44-5786-3923-36DE-0196E63B8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52757-35FC-009C-0282-5BAC8D98F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C9749-8161-7F73-08FF-5C592B645B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1D2E1-C65D-414A-BF5F-E366BE70D1E6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E07EC-0D88-6C78-3965-036E22A38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AADF0-39CE-DF21-6DE1-B305D06940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7A4AF-8116-4959-AC33-D906C6B04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98BB83-2BEF-1191-C90E-3A7AADB8C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2476" y="1874982"/>
            <a:ext cx="4937361" cy="3520284"/>
          </a:xfrm>
        </p:spPr>
        <p:txBody>
          <a:bodyPr rtlCol="0"/>
          <a:lstStyle/>
          <a:p>
            <a:pPr rtl="0"/>
            <a:r>
              <a:rPr lang="bg" dirty="0"/>
              <a:t>ДЕМОКРАЦИЯТА В ЕС</a:t>
            </a:r>
            <a:br>
              <a:rPr lang="en-US" dirty="0"/>
            </a:br>
            <a:r>
              <a:rPr lang="bg" dirty="0"/>
              <a:t>В ДЕЙСТВИЕ</a:t>
            </a:r>
            <a:br>
              <a:rPr lang="en-US" dirty="0"/>
            </a:br>
            <a:br>
              <a:rPr lang="en-US" sz="2800" dirty="0"/>
            </a:br>
            <a:r>
              <a:rPr lang="bg" sz="2800" b="0" spc="-40" dirty="0"/>
              <a:t>Изразете мнението си чрез </a:t>
            </a:r>
            <a:br>
              <a:rPr lang="en-US" sz="2800" b="0" dirty="0"/>
            </a:br>
            <a:r>
              <a:rPr lang="bg" sz="2800" b="0" dirty="0"/>
              <a:t>Европейската гражданска</a:t>
            </a:r>
            <a:br>
              <a:rPr lang="en-US" sz="2800" b="0" dirty="0"/>
            </a:br>
            <a:r>
              <a:rPr lang="bg" sz="2800" b="0" dirty="0"/>
              <a:t>инициатива</a:t>
            </a:r>
            <a:endParaRPr lang="en-GB" sz="2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B4CD104-3926-BAE5-3738-57E073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8520" y="777938"/>
            <a:ext cx="2274959" cy="1224278"/>
          </a:xfrm>
        </p:spPr>
        <p:txBody>
          <a:bodyPr rtlCol="0">
            <a:noAutofit/>
          </a:bodyPr>
          <a:lstStyle/>
          <a:p>
            <a:pPr rtl="0"/>
            <a:r>
              <a:rPr lang="bg" sz="1900" dirty="0"/>
              <a:t>Тема 2</a:t>
            </a:r>
          </a:p>
          <a:p>
            <a:pPr rtl="0"/>
            <a:r>
              <a:rPr lang="bg" sz="1900" dirty="0"/>
              <a:t>Демокрацията в ЕС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237856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717548-9DCE-F2A8-497C-4A728CDE1691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FAFA13-ED61-2689-0D29-11A863FF1FF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6B1D8-A351-A56E-7D1D-CF03AC6A084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3A1CA7-41FD-C8F7-AD76-6A39C99C6F54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94CF9C8D-0524-E2E2-BD40-E9E5BB4BD770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627208A8-AE67-5B07-2594-DDCC1B60A7B4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BG2W">
            <a:hlinkClick r:id="" action="ppaction://media"/>
            <a:extLst>
              <a:ext uri="{FF2B5EF4-FFF2-40B4-BE49-F238E27FC236}">
                <a16:creationId xmlns:a16="http://schemas.microsoft.com/office/drawing/2014/main" id="{B9F52F74-AEC7-E79B-2F83-C1E69A586FC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4198" y="671152"/>
            <a:ext cx="9219861" cy="5193515"/>
          </a:xfrm>
        </p:spPr>
      </p:pic>
    </p:spTree>
    <p:extLst>
      <p:ext uri="{BB962C8B-B14F-4D97-AF65-F5344CB8AC3E}">
        <p14:creationId xmlns:p14="http://schemas.microsoft.com/office/powerpoint/2010/main" val="9689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ter School on Participatory Democracy Tools">
            <a:extLst>
              <a:ext uri="{FF2B5EF4-FFF2-40B4-BE49-F238E27FC236}">
                <a16:creationId xmlns:a16="http://schemas.microsoft.com/office/drawing/2014/main" id="{752E3F52-9638-D3EC-9F42-09083EF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56" y="3603702"/>
            <a:ext cx="3594026" cy="231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200+ Representative Democracy Illustrations, Royalty-Free Vector Graphics  &amp; Clip Art - iStock | Vote, America">
            <a:extLst>
              <a:ext uri="{FF2B5EF4-FFF2-40B4-BE49-F238E27FC236}">
                <a16:creationId xmlns:a16="http://schemas.microsoft.com/office/drawing/2014/main" id="{E9D3D963-46F5-4F66-EF32-BA0B2069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6" y="3696934"/>
            <a:ext cx="4328304" cy="2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05633-F68C-02C0-A6EA-8C62418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bg" b="1"/>
              <a:t>Два типа демокрация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72EF-4FEE-0C25-0E51-11148150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4" y="1549400"/>
            <a:ext cx="4209000" cy="2292350"/>
          </a:xfrm>
        </p:spPr>
        <p:txBody>
          <a:bodyPr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bg" sz="2200" b="1"/>
              <a:t>Представителна: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bg" sz="2000"/>
              <a:t>„Система на управление, при която гражданите избират представители, които предлагат и гласуват закони или политически инициативи от тяхно име.“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0FFA5-5D98-3CAD-2BE2-8620601B0F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18091" y="1549400"/>
            <a:ext cx="4526498" cy="2292350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bg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На участието: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bg" sz="2000">
                <a:solidFill>
                  <a:schemeClr val="tx1">
                    <a:lumMod val="75000"/>
                    <a:lumOff val="25000"/>
                  </a:schemeClr>
                </a:solidFill>
              </a:rPr>
              <a:t>„Система, чрез която гражданите се включват в обществените процеси на вземане на решения, като по този начин допълват представителната демокрация.“</a:t>
            </a:r>
          </a:p>
        </p:txBody>
      </p:sp>
    </p:spTree>
    <p:extLst>
      <p:ext uri="{BB962C8B-B14F-4D97-AF65-F5344CB8AC3E}">
        <p14:creationId xmlns:p14="http://schemas.microsoft.com/office/powerpoint/2010/main" val="261396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bg">
                <a:latin typeface="Trebuchet MS"/>
              </a:rPr>
              <a:t>Трите основни институции на ЕС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9892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2" name="Picture 11" descr="A picture containing logo, screenshot, graphics, circle&#10;&#10;Description automatically generated">
            <a:extLst>
              <a:ext uri="{FF2B5EF4-FFF2-40B4-BE49-F238E27FC236}">
                <a16:creationId xmlns:a16="http://schemas.microsoft.com/office/drawing/2014/main" id="{C676F8F4-ED80-3A41-C48E-7513222246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159" y="2798391"/>
            <a:ext cx="2691404" cy="1951405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FC2808AD-07DA-7F28-3563-DF27398B02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51" y="1730163"/>
            <a:ext cx="2149650" cy="1487620"/>
          </a:xfrm>
          <a:prstGeom prst="rect">
            <a:avLst/>
          </a:prstGeom>
        </p:spPr>
      </p:pic>
      <p:pic>
        <p:nvPicPr>
          <p:cNvPr id="17" name="Picture 16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7E700101-9C96-2554-7ADD-6009D3B2BB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510" y="3334207"/>
            <a:ext cx="4171103" cy="164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bg"/>
              <a:t>Европейската комисия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803932"/>
            <a:ext cx="4453695" cy="2308324"/>
          </a:xfrm>
        </p:spPr>
        <p:txBody>
          <a:bodyPr vert="horz" wrap="square" lIns="0" tIns="0" rIns="0" bIns="0" rtlCol="0" anchor="t">
            <a:sp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bg" sz="2400">
                <a:latin typeface="Trebuchet MS"/>
              </a:rPr>
              <a:t>Представлява общите интереси на ЕС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bg" sz="2400">
                <a:latin typeface="Trebuchet MS"/>
              </a:rPr>
              <a:t>Предлага нови закони на ЕС</a:t>
            </a:r>
            <a:endParaRPr lang="en-GB"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bg" sz="2400">
                <a:latin typeface="Trebuchet MS" panose="020B0603020202020204" pitchFamily="34" charset="0"/>
              </a:rPr>
              <a:t>Съставена е от 27 комисари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bg" sz="2400">
                <a:latin typeface="Trebuchet MS" panose="020B0603020202020204" pitchFamily="34" charset="0"/>
              </a:rPr>
              <a:t>(по 1 от всяка държава в ЕС)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6537EAF5-E83D-7565-FE6B-E295A4BC6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08" y="1594090"/>
            <a:ext cx="1915475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bg"/>
              <a:t>Съветът на Европейския съюз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254211" y="3814470"/>
            <a:ext cx="4453695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bg" sz="2400" dirty="0">
                <a:latin typeface="Trebuchet MS"/>
              </a:rPr>
              <a:t>Представлява правителствата на държавите в ЕС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bg" sz="2400" i="0" dirty="0">
                <a:effectLst/>
                <a:latin typeface="Trebuchet MS"/>
              </a:rPr>
              <a:t>Договаря и приема законите на ЕС</a:t>
            </a:r>
            <a:endParaRPr lang="en-GB" dirty="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bg" sz="2400" dirty="0">
                <a:latin typeface="Trebuchet MS" panose="020B0603020202020204" pitchFamily="34" charset="0"/>
              </a:rPr>
              <a:t>Състои се от министри от всички държави в ЕС</a:t>
            </a:r>
            <a:endParaRPr lang="en-GB" sz="2400" dirty="0"/>
          </a:p>
        </p:txBody>
      </p:sp>
      <p:pic>
        <p:nvPicPr>
          <p:cNvPr id="3" name="Picture 2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5F694DA2-2102-C535-D717-670BC0AC8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298" y="1276350"/>
            <a:ext cx="5464418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70520A-CC95-F05C-7208-CD201851365F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95299-BE53-AB9B-35BD-0EF1FA68C291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C81EAD-F655-ABEF-0AE6-99457B79BFF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AF98D1-1420-FCE8-E973-42B9992822EA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C0E5529-4C55-8758-48F0-B088DCE8A60C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791605B8-ED80-1F12-FBDC-C2501991DEA8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__________________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34B6CA6E-E5FE-A9D1-66E0-64AE1D329A3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1" y="708748"/>
            <a:ext cx="9186018" cy="5167018"/>
          </a:xfrm>
        </p:spPr>
      </p:pic>
    </p:spTree>
    <p:extLst>
      <p:ext uri="{BB962C8B-B14F-4D97-AF65-F5344CB8AC3E}">
        <p14:creationId xmlns:p14="http://schemas.microsoft.com/office/powerpoint/2010/main" val="11081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bg">
                <a:latin typeface="Trebuchet MS" panose="020B0603020202020204" pitchFamily="34" charset="0"/>
              </a:rPr>
              <a:t>Европейският парламент</a:t>
            </a:r>
          </a:p>
        </p:txBody>
      </p:sp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374527" y="3515745"/>
            <a:ext cx="3977779" cy="26776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bg" sz="2400">
                <a:latin typeface="Trebuchet MS"/>
              </a:rPr>
              <a:t>Представлява гражданите на държавите в ЕС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bg" sz="2400">
                <a:latin typeface="Trebuchet MS"/>
              </a:rPr>
              <a:t>Договаря и приема законите на ЕС</a:t>
            </a:r>
            <a:endParaRPr lang="en-US" sz="240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bg" sz="2400">
                <a:latin typeface="Trebuchet MS" panose="020B0603020202020204" pitchFamily="34" charset="0"/>
              </a:rPr>
              <a:t>Избира се директно от 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bg" sz="2400">
                <a:latin typeface="Trebuchet MS" panose="020B0603020202020204" pitchFamily="34" charset="0"/>
              </a:rPr>
              <a:t>гражданите на ЕС</a:t>
            </a:r>
          </a:p>
        </p:txBody>
      </p:sp>
      <p:pic>
        <p:nvPicPr>
          <p:cNvPr id="3" name="Picture 2" descr="A picture containing logo, screenshot, graphics, circle&#10;&#10;Description automatically generated">
            <a:extLst>
              <a:ext uri="{FF2B5EF4-FFF2-40B4-BE49-F238E27FC236}">
                <a16:creationId xmlns:a16="http://schemas.microsoft.com/office/drawing/2014/main" id="{14E841F2-B9BE-DEC5-6FAA-536E93577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448" y="1513934"/>
            <a:ext cx="2691404" cy="195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7546E-0127-4D0D-EF34-9C0C0C7DD54E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CCEFD-F8C9-E09C-A727-9D73B01C3967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E1D04-74AE-948E-20F0-BF9E18F626E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8F073-D07F-9CE3-CD2D-E271A95F45B2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704C50EA-300B-2D7C-867D-DFBECE65A2D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C60D6ED9-E2DC-5454-3B60-9931A24F72DC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__________________________________________________________________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CEBEA03B-64F3-0338-43AA-5626A1C80F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310" y="732436"/>
            <a:ext cx="9176749" cy="5161804"/>
          </a:xfrm>
        </p:spPr>
      </p:pic>
    </p:spTree>
    <p:extLst>
      <p:ext uri="{BB962C8B-B14F-4D97-AF65-F5344CB8AC3E}">
        <p14:creationId xmlns:p14="http://schemas.microsoft.com/office/powerpoint/2010/main" val="3225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 rtlCol="0"/>
          <a:lstStyle/>
          <a:p>
            <a:pPr rtl="0"/>
            <a:r>
              <a:rPr lang="bg"/>
              <a:t>Как се създават</a:t>
            </a:r>
            <a:br>
              <a:rPr lang="en-GB" dirty="0"/>
            </a:br>
            <a:r>
              <a:rPr lang="bg"/>
              <a:t>законите…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712689" y="364565"/>
            <a:ext cx="10661567" cy="6158750"/>
            <a:chOff x="712689" y="364565"/>
            <a:chExt cx="10661567" cy="61587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364565"/>
              <a:ext cx="3328779" cy="2378771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650048" y="3171487"/>
              <a:ext cx="2550770" cy="715089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bg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Изпращат се до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bg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Парламента и Съвета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bg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за обсъждане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bg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Европейски </a:t>
              </a:r>
              <a:r>
                <a:rPr lang="bg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ПАРЛАМЕНТ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313445" y="3863441"/>
              <a:ext cx="2760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bg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Европейски </a:t>
              </a:r>
              <a:r>
                <a:rPr lang="bg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СЪВЕТ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42556" y="4026236"/>
              <a:ext cx="2497079" cy="24970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 rtl="0"/>
              <a:r>
                <a:rPr lang="bg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Двете страни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bg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обсъждат и могат да променят предложението. 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bg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Ако са съгласни, законът се приема.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434542" y="1786852"/>
              <a:ext cx="311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bg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Европейска </a:t>
              </a:r>
              <a:r>
                <a:rPr lang="bg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КОМИСИЯ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77553" y="5300273"/>
              <a:ext cx="4309035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D6FD3-C9AC-0C85-558C-22EA1388A8EB}"/>
                </a:ext>
              </a:extLst>
            </p:cNvPr>
            <p:cNvSpPr txBox="1"/>
            <p:nvPr/>
          </p:nvSpPr>
          <p:spPr>
            <a:xfrm>
              <a:off x="4715710" y="2095114"/>
              <a:ext cx="2550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bg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предлага закони</a:t>
              </a:r>
            </a:p>
          </p:txBody>
        </p:sp>
      </p:grpSp>
      <p:pic>
        <p:nvPicPr>
          <p:cNvPr id="14" name="Picture 13" descr="A picture containing logo, screenshot, graphics, circle&#10;&#10;Description automatically generated">
            <a:extLst>
              <a:ext uri="{FF2B5EF4-FFF2-40B4-BE49-F238E27FC236}">
                <a16:creationId xmlns:a16="http://schemas.microsoft.com/office/drawing/2014/main" id="{6125AE2A-2187-0942-987A-4809D6654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78" y="4371356"/>
            <a:ext cx="2460437" cy="1783942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EF78E2BB-1426-AAF2-EC64-A6699BC48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954" y="528650"/>
            <a:ext cx="1725660" cy="1194207"/>
          </a:xfrm>
          <a:prstGeom prst="rect">
            <a:avLst/>
          </a:prstGeom>
        </p:spPr>
      </p:pic>
      <p:pic>
        <p:nvPicPr>
          <p:cNvPr id="16" name="Picture 15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9639C814-290D-CE05-73FF-73020B24F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016" y="4138489"/>
            <a:ext cx="3722812" cy="146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57DD5C-718F-4602-A419-3BC4EAC583F8}"/>
</file>

<file path=customXml/itemProps2.xml><?xml version="1.0" encoding="utf-8"?>
<ds:datastoreItem xmlns:ds="http://schemas.openxmlformats.org/officeDocument/2006/customXml" ds:itemID="{71CCF9E9-1DDF-40A7-8512-15263E3DE7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215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Open Sans</vt:lpstr>
      <vt:lpstr>Calibri</vt:lpstr>
      <vt:lpstr>Trebuchet MS</vt:lpstr>
      <vt:lpstr>Wingdings</vt:lpstr>
      <vt:lpstr>Calibri Light</vt:lpstr>
      <vt:lpstr>Arial</vt:lpstr>
      <vt:lpstr>Office Theme</vt:lpstr>
      <vt:lpstr>Custom Design</vt:lpstr>
      <vt:lpstr>ДЕМОКРАЦИЯТА В ЕС В ДЕЙСТВИЕ  Изразете мнението си чрез  Европейската гражданска инициатива</vt:lpstr>
      <vt:lpstr>Два типа демокрация</vt:lpstr>
      <vt:lpstr>Трите основни институции на ЕС</vt:lpstr>
      <vt:lpstr>Европейската комисия</vt:lpstr>
      <vt:lpstr>Съветът на Европейския съюз</vt:lpstr>
      <vt:lpstr>PowerPoint Presentation</vt:lpstr>
      <vt:lpstr>Европейският парламент</vt:lpstr>
      <vt:lpstr>PowerPoint Presentation</vt:lpstr>
      <vt:lpstr>Как се създават законите…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2023-06-01T12:10:08Z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