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  <p:sldMasterId id="2147483669" r:id="rId4"/>
  </p:sldMasterIdLst>
  <p:notesMasterIdLst>
    <p:notesMasterId r:id="rId15"/>
  </p:notesMasterIdLst>
  <p:sldIdLst>
    <p:sldId id="257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  <p:embeddedFont>
      <p:font typeface="Trebuchet MS" panose="020B0603020202020204" pitchFamily="34" charset="0"/>
      <p:regular r:id="rId26"/>
      <p:bold r:id="rId27"/>
      <p:italic r:id="rId28"/>
      <p:boldItalic r:id="rId29"/>
    </p:embeddedFont>
  </p:embeddedFontLst>
  <p:defaultTextStyle>
    <a:defPPr rtl="0"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4BABD9-4FCC-4BF4-96A6-16040F61706F}" v="25" dt="2023-06-01T12:09:19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11"/>
    <p:restoredTop sz="94181" autoAdjust="0"/>
  </p:normalViewPr>
  <p:slideViewPr>
    <p:cSldViewPr snapToGrid="0">
      <p:cViewPr varScale="1">
        <p:scale>
          <a:sx n="83" d="100"/>
          <a:sy n="83" d="100"/>
        </p:scale>
        <p:origin x="5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6.fntdata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9A4BABD9-4FCC-4BF4-96A6-16040F61706F}"/>
    <pc:docChg chg="undo custSel modSld addMainMaster modMainMaster">
      <pc:chgData name="LEVER Steven" userId="145c1310-78e0-4db2-831e-c364d1d3267c" providerId="ADAL" clId="{9A4BABD9-4FCC-4BF4-96A6-16040F61706F}" dt="2023-06-01T12:09:56.716" v="735" actId="1076"/>
      <pc:docMkLst>
        <pc:docMk/>
      </pc:docMkLst>
      <pc:sldChg chg="modSp mod">
        <pc:chgData name="LEVER Steven" userId="145c1310-78e0-4db2-831e-c364d1d3267c" providerId="ADAL" clId="{9A4BABD9-4FCC-4BF4-96A6-16040F61706F}" dt="2023-06-01T12:09:56.716" v="735" actId="1076"/>
        <pc:sldMkLst>
          <pc:docMk/>
          <pc:sldMk cId="2378566686" sldId="257"/>
        </pc:sldMkLst>
        <pc:spChg chg="mod">
          <ac:chgData name="LEVER Steven" userId="145c1310-78e0-4db2-831e-c364d1d3267c" providerId="ADAL" clId="{9A4BABD9-4FCC-4BF4-96A6-16040F61706F}" dt="2023-06-01T12:09:56.716" v="735" actId="1076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9A4BABD9-4FCC-4BF4-96A6-16040F61706F}" dt="2023-06-01T09:43:47.698" v="44" actId="1076"/>
          <ac:spMkLst>
            <pc:docMk/>
            <pc:sldMk cId="2378566686" sldId="257"/>
            <ac:spMk id="5" creationId="{7B4CD104-3926-BAE5-3738-57E073479D22}"/>
          </ac:spMkLst>
        </pc:spChg>
      </pc:sldChg>
      <pc:sldChg chg="modSp">
        <pc:chgData name="LEVER Steven" userId="145c1310-78e0-4db2-831e-c364d1d3267c" providerId="ADAL" clId="{9A4BABD9-4FCC-4BF4-96A6-16040F61706F}" dt="2023-06-01T09:47:27.905" v="224" actId="1036"/>
        <pc:sldMkLst>
          <pc:docMk/>
          <pc:sldMk cId="2613964225" sldId="263"/>
        </pc:sldMkLst>
        <pc:picChg chg="mod">
          <ac:chgData name="LEVER Steven" userId="145c1310-78e0-4db2-831e-c364d1d3267c" providerId="ADAL" clId="{9A4BABD9-4FCC-4BF4-96A6-16040F61706F}" dt="2023-06-01T09:47:27.905" v="224" actId="1036"/>
          <ac:picMkLst>
            <pc:docMk/>
            <pc:sldMk cId="2613964225" sldId="263"/>
            <ac:picMk id="1026" creationId="{752E3F52-9638-D3EC-9F42-09083EFD812C}"/>
          </ac:picMkLst>
        </pc:picChg>
      </pc:sldChg>
      <pc:sldChg chg="addSp delSp modSp mod">
        <pc:chgData name="LEVER Steven" userId="145c1310-78e0-4db2-831e-c364d1d3267c" providerId="ADAL" clId="{9A4BABD9-4FCC-4BF4-96A6-16040F61706F}" dt="2023-06-01T09:57:55.137" v="596" actId="1076"/>
        <pc:sldMkLst>
          <pc:docMk/>
          <pc:sldMk cId="4044883605" sldId="264"/>
        </pc:sldMkLst>
        <pc:picChg chg="del">
          <ac:chgData name="LEVER Steven" userId="145c1310-78e0-4db2-831e-c364d1d3267c" providerId="ADAL" clId="{9A4BABD9-4FCC-4BF4-96A6-16040F61706F}" dt="2023-06-01T09:51:51.298" v="377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9A4BABD9-4FCC-4BF4-96A6-16040F61706F}" dt="2023-06-01T09:49:10.629" v="232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9A4BABD9-4FCC-4BF4-96A6-16040F61706F}" dt="2023-06-01T09:49:15.653" v="267" actId="1036"/>
          <ac:picMkLst>
            <pc:docMk/>
            <pc:sldMk cId="4044883605" sldId="264"/>
            <ac:picMk id="12" creationId="{C676F8F4-ED80-3A41-C48E-751322224676}"/>
          </ac:picMkLst>
        </pc:picChg>
        <pc:picChg chg="del">
          <ac:chgData name="LEVER Steven" userId="145c1310-78e0-4db2-831e-c364d1d3267c" providerId="ADAL" clId="{9A4BABD9-4FCC-4BF4-96A6-16040F61706F}" dt="2023-06-01T09:57:13.798" v="556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9A4BABD9-4FCC-4BF4-96A6-16040F61706F}" dt="2023-06-01T09:51:58.179" v="405" actId="1036"/>
          <ac:picMkLst>
            <pc:docMk/>
            <pc:sldMk cId="4044883605" sldId="264"/>
            <ac:picMk id="15" creationId="{FC2808AD-07DA-7F28-3563-DF27398B021F}"/>
          </ac:picMkLst>
        </pc:picChg>
        <pc:picChg chg="add mod">
          <ac:chgData name="LEVER Steven" userId="145c1310-78e0-4db2-831e-c364d1d3267c" providerId="ADAL" clId="{9A4BABD9-4FCC-4BF4-96A6-16040F61706F}" dt="2023-06-01T09:57:55.137" v="596" actId="1076"/>
          <ac:picMkLst>
            <pc:docMk/>
            <pc:sldMk cId="4044883605" sldId="264"/>
            <ac:picMk id="17" creationId="{7E700101-9C96-2554-7ADD-6009D3B2BB66}"/>
          </ac:picMkLst>
        </pc:picChg>
      </pc:sldChg>
      <pc:sldChg chg="addSp delSp modSp mod">
        <pc:chgData name="LEVER Steven" userId="145c1310-78e0-4db2-831e-c364d1d3267c" providerId="ADAL" clId="{9A4BABD9-4FCC-4BF4-96A6-16040F61706F}" dt="2023-06-01T09:52:26.908" v="459" actId="1035"/>
        <pc:sldMkLst>
          <pc:docMk/>
          <pc:sldMk cId="1371733259" sldId="265"/>
        </pc:sldMkLst>
        <pc:picChg chg="del">
          <ac:chgData name="LEVER Steven" userId="145c1310-78e0-4db2-831e-c364d1d3267c" providerId="ADAL" clId="{9A4BABD9-4FCC-4BF4-96A6-16040F61706F}" dt="2023-06-01T09:52:19.330" v="409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9A4BABD9-4FCC-4BF4-96A6-16040F61706F}" dt="2023-06-01T09:52:26.908" v="459" actId="1035"/>
          <ac:picMkLst>
            <pc:docMk/>
            <pc:sldMk cId="1371733259" sldId="265"/>
            <ac:picMk id="5" creationId="{6537EAF5-E83D-7565-FE6B-E295A4BC62F6}"/>
          </ac:picMkLst>
        </pc:picChg>
      </pc:sldChg>
      <pc:sldChg chg="addSp delSp modSp mod">
        <pc:chgData name="LEVER Steven" userId="145c1310-78e0-4db2-831e-c364d1d3267c" providerId="ADAL" clId="{9A4BABD9-4FCC-4BF4-96A6-16040F61706F}" dt="2023-06-01T09:58:43.805" v="645" actId="1037"/>
        <pc:sldMkLst>
          <pc:docMk/>
          <pc:sldMk cId="2034612151" sldId="266"/>
        </pc:sldMkLst>
        <pc:picChg chg="add mod">
          <ac:chgData name="LEVER Steven" userId="145c1310-78e0-4db2-831e-c364d1d3267c" providerId="ADAL" clId="{9A4BABD9-4FCC-4BF4-96A6-16040F61706F}" dt="2023-06-01T09:58:43.805" v="645" actId="1037"/>
          <ac:picMkLst>
            <pc:docMk/>
            <pc:sldMk cId="2034612151" sldId="266"/>
            <ac:picMk id="3" creationId="{5F694DA2-2102-C535-D717-670BC0AC8BC7}"/>
          </ac:picMkLst>
        </pc:picChg>
        <pc:picChg chg="del">
          <ac:chgData name="LEVER Steven" userId="145c1310-78e0-4db2-831e-c364d1d3267c" providerId="ADAL" clId="{9A4BABD9-4FCC-4BF4-96A6-16040F61706F}" dt="2023-06-01T09:58:36.729" v="607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9A4BABD9-4FCC-4BF4-96A6-16040F61706F}" dt="2023-06-01T10:00:39.956" v="678" actId="1036"/>
        <pc:sldMkLst>
          <pc:docMk/>
          <pc:sldMk cId="1108155647" sldId="267"/>
        </pc:sldMkLst>
        <pc:spChg chg="add del mod">
          <ac:chgData name="LEVER Steven" userId="145c1310-78e0-4db2-831e-c364d1d3267c" providerId="ADAL" clId="{9A4BABD9-4FCC-4BF4-96A6-16040F61706F}" dt="2023-06-01T10:00:12.157" v="659"/>
          <ac:spMkLst>
            <pc:docMk/>
            <pc:sldMk cId="1108155647" sldId="267"/>
            <ac:spMk id="10" creationId="{44BA98D5-60DF-82C5-8FFE-2680D581D7E4}"/>
          </ac:spMkLst>
        </pc:spChg>
        <pc:picChg chg="del">
          <ac:chgData name="LEVER Steven" userId="145c1310-78e0-4db2-831e-c364d1d3267c" providerId="ADAL" clId="{9A4BABD9-4FCC-4BF4-96A6-16040F61706F}" dt="2023-06-01T10:00:07.450" v="658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9A4BABD9-4FCC-4BF4-96A6-16040F61706F}" dt="2023-06-01T10:00:39.956" v="678" actId="1036"/>
          <ac:picMkLst>
            <pc:docMk/>
            <pc:sldMk cId="1108155647" sldId="267"/>
            <ac:picMk id="11" creationId="{34B6CA6E-E5FE-A9D1-66E0-64AE1D329A31}"/>
          </ac:picMkLst>
        </pc:picChg>
      </pc:sldChg>
      <pc:sldChg chg="addSp delSp modSp mod">
        <pc:chgData name="LEVER Steven" userId="145c1310-78e0-4db2-831e-c364d1d3267c" providerId="ADAL" clId="{9A4BABD9-4FCC-4BF4-96A6-16040F61706F}" dt="2023-06-01T09:49:55.623" v="302" actId="1035"/>
        <pc:sldMkLst>
          <pc:docMk/>
          <pc:sldMk cId="1377561517" sldId="268"/>
        </pc:sldMkLst>
        <pc:picChg chg="add mod">
          <ac:chgData name="LEVER Steven" userId="145c1310-78e0-4db2-831e-c364d1d3267c" providerId="ADAL" clId="{9A4BABD9-4FCC-4BF4-96A6-16040F61706F}" dt="2023-06-01T09:49:55.623" v="302" actId="1035"/>
          <ac:picMkLst>
            <pc:docMk/>
            <pc:sldMk cId="1377561517" sldId="268"/>
            <ac:picMk id="3" creationId="{14E841F2-B9BE-DEC5-6FAA-536E935772CE}"/>
          </ac:picMkLst>
        </pc:picChg>
        <pc:picChg chg="del">
          <ac:chgData name="LEVER Steven" userId="145c1310-78e0-4db2-831e-c364d1d3267c" providerId="ADAL" clId="{9A4BABD9-4FCC-4BF4-96A6-16040F61706F}" dt="2023-06-01T09:49:49.765" v="270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9A4BABD9-4FCC-4BF4-96A6-16040F61706F}" dt="2023-06-01T10:01:33.403" v="684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9A4BABD9-4FCC-4BF4-96A6-16040F61706F}" dt="2023-06-01T10:01:22.841" v="680"/>
          <ac:spMkLst>
            <pc:docMk/>
            <pc:sldMk cId="322552093" sldId="269"/>
            <ac:spMk id="10" creationId="{D32C5E29-8D0C-82CC-0598-4B99B4E2DC27}"/>
          </ac:spMkLst>
        </pc:spChg>
        <pc:picChg chg="del">
          <ac:chgData name="LEVER Steven" userId="145c1310-78e0-4db2-831e-c364d1d3267c" providerId="ADAL" clId="{9A4BABD9-4FCC-4BF4-96A6-16040F61706F}" dt="2023-06-01T10:01:18.289" v="679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9A4BABD9-4FCC-4BF4-96A6-16040F61706F}" dt="2023-06-01T10:01:33.403" v="684" actId="14100"/>
          <ac:picMkLst>
            <pc:docMk/>
            <pc:sldMk cId="322552093" sldId="269"/>
            <ac:picMk id="11" creationId="{CEBEA03B-64F3-0338-43AA-5626A1C80F43}"/>
          </ac:picMkLst>
        </pc:picChg>
      </pc:sldChg>
      <pc:sldChg chg="addSp delSp modSp mod">
        <pc:chgData name="LEVER Steven" userId="145c1310-78e0-4db2-831e-c364d1d3267c" providerId="ADAL" clId="{9A4BABD9-4FCC-4BF4-96A6-16040F61706F}" dt="2023-06-01T09:59:29.877" v="657" actId="1076"/>
        <pc:sldMkLst>
          <pc:docMk/>
          <pc:sldMk cId="1941604448" sldId="270"/>
        </pc:sldMkLst>
        <pc:grpChg chg="add del">
          <ac:chgData name="LEVER Steven" userId="145c1310-78e0-4db2-831e-c364d1d3267c" providerId="ADAL" clId="{9A4BABD9-4FCC-4BF4-96A6-16040F61706F}" dt="2023-06-01T09:59:05.211" v="651" actId="478"/>
          <ac:grpSpMkLst>
            <pc:docMk/>
            <pc:sldMk cId="1941604448" sldId="270"/>
            <ac:grpSpMk id="12" creationId="{B9AF0E61-B800-CABB-397A-5B36E8FEE607}"/>
          </ac:grpSpMkLst>
        </pc:grpChg>
        <pc:picChg chg="del">
          <ac:chgData name="LEVER Steven" userId="145c1310-78e0-4db2-831e-c364d1d3267c" providerId="ADAL" clId="{9A4BABD9-4FCC-4BF4-96A6-16040F61706F}" dt="2023-06-01T09:53:20.987" v="506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9A4BABD9-4FCC-4BF4-96A6-16040F61706F}" dt="2023-06-01T09:50:27.950" v="336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9A4BABD9-4FCC-4BF4-96A6-16040F61706F}" dt="2023-06-01T09:59:07.819" v="652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9A4BABD9-4FCC-4BF4-96A6-16040F61706F}" dt="2023-06-01T09:50:32.202" v="371" actId="1036"/>
          <ac:picMkLst>
            <pc:docMk/>
            <pc:sldMk cId="1941604448" sldId="270"/>
            <ac:picMk id="14" creationId="{6125AE2A-2187-0942-987A-4809D665416A}"/>
          </ac:picMkLst>
        </pc:picChg>
        <pc:picChg chg="add mod">
          <ac:chgData name="LEVER Steven" userId="145c1310-78e0-4db2-831e-c364d1d3267c" providerId="ADAL" clId="{9A4BABD9-4FCC-4BF4-96A6-16040F61706F}" dt="2023-06-01T09:53:37.354" v="546" actId="1035"/>
          <ac:picMkLst>
            <pc:docMk/>
            <pc:sldMk cId="1941604448" sldId="270"/>
            <ac:picMk id="15" creationId="{EF78E2BB-1426-AAF2-EC64-A6699BC48842}"/>
          </ac:picMkLst>
        </pc:picChg>
        <pc:picChg chg="add mod">
          <ac:chgData name="LEVER Steven" userId="145c1310-78e0-4db2-831e-c364d1d3267c" providerId="ADAL" clId="{9A4BABD9-4FCC-4BF4-96A6-16040F61706F}" dt="2023-06-01T09:59:29.877" v="657" actId="1076"/>
          <ac:picMkLst>
            <pc:docMk/>
            <pc:sldMk cId="1941604448" sldId="270"/>
            <ac:picMk id="16" creationId="{9639C814-290D-CE05-73FF-73020B24F020}"/>
          </ac:picMkLst>
        </pc:picChg>
      </pc:sldChg>
      <pc:sldChg chg="addSp delSp modSp mod delAnim modAnim">
        <pc:chgData name="LEVER Steven" userId="145c1310-78e0-4db2-831e-c364d1d3267c" providerId="ADAL" clId="{9A4BABD9-4FCC-4BF4-96A6-16040F61706F}" dt="2023-06-01T10:03:19.879" v="730" actId="1035"/>
        <pc:sldMkLst>
          <pc:docMk/>
          <pc:sldMk cId="968963885" sldId="271"/>
        </pc:sldMkLst>
        <pc:spChg chg="add del mod">
          <ac:chgData name="LEVER Steven" userId="145c1310-78e0-4db2-831e-c364d1d3267c" providerId="ADAL" clId="{9A4BABD9-4FCC-4BF4-96A6-16040F61706F}" dt="2023-06-01T10:02:38.488" v="686"/>
          <ac:spMkLst>
            <pc:docMk/>
            <pc:sldMk cId="968963885" sldId="271"/>
            <ac:spMk id="10" creationId="{04D99A6D-2FE3-B7B0-59B9-11B4C12F2B36}"/>
          </ac:spMkLst>
        </pc:spChg>
        <pc:picChg chg="del">
          <ac:chgData name="LEVER Steven" userId="145c1310-78e0-4db2-831e-c364d1d3267c" providerId="ADAL" clId="{9A4BABD9-4FCC-4BF4-96A6-16040F61706F}" dt="2023-06-01T10:02:33.927" v="685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9A4BABD9-4FCC-4BF4-96A6-16040F61706F}" dt="2023-06-01T10:03:19.879" v="730" actId="1035"/>
          <ac:picMkLst>
            <pc:docMk/>
            <pc:sldMk cId="968963885" sldId="271"/>
            <ac:picMk id="11" creationId="{B9F52F74-AEC7-E79B-2F83-C1E69A586FC0}"/>
          </ac:picMkLst>
        </pc:picChg>
      </pc:sldChg>
      <pc:sldMasterChg chg="addSldLayout modSldLayout">
        <pc:chgData name="LEVER Steven" userId="145c1310-78e0-4db2-831e-c364d1d3267c" providerId="ADAL" clId="{9A4BABD9-4FCC-4BF4-96A6-16040F61706F}" dt="2023-06-01T12:09:19.704" v="734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9A4BABD9-4FCC-4BF4-96A6-16040F61706F}" dt="2023-06-01T09:45:44.684" v="107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9A4BABD9-4FCC-4BF4-96A6-16040F61706F}" dt="2023-06-01T09:45:44.684" v="107" actId="1035"/>
            <ac:picMkLst>
              <pc:docMk/>
              <pc:sldMasterMk cId="2651415450" sldId="2147483648"/>
              <pc:sldLayoutMk cId="2136466648" sldId="2147483660"/>
              <ac:picMk id="5" creationId="{26C59BB1-BBE0-A4A2-37E1-F748DA9260A4}"/>
            </ac:picMkLst>
          </pc:picChg>
          <pc:picChg chg="del">
            <ac:chgData name="LEVER Steven" userId="145c1310-78e0-4db2-831e-c364d1d3267c" providerId="ADAL" clId="{9A4BABD9-4FCC-4BF4-96A6-16040F61706F}" dt="2023-06-01T09:45:36.846" v="52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9A4BABD9-4FCC-4BF4-96A6-16040F61706F}" dt="2023-06-01T09:46:59.169" v="162" actId="1035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9A4BABD9-4FCC-4BF4-96A6-16040F61706F}" dt="2023-06-01T09:46:59.169" v="162" actId="1035"/>
            <ac:picMkLst>
              <pc:docMk/>
              <pc:sldMasterMk cId="2651415450" sldId="2147483648"/>
              <pc:sldLayoutMk cId="3859348747" sldId="2147483661"/>
              <ac:picMk id="4" creationId="{113BC96C-A9A2-B4AC-A564-EC06B88E5E42}"/>
            </ac:picMkLst>
          </pc:picChg>
          <pc:picChg chg="del">
            <ac:chgData name="LEVER Steven" userId="145c1310-78e0-4db2-831e-c364d1d3267c" providerId="ADAL" clId="{9A4BABD9-4FCC-4BF4-96A6-16040F61706F}" dt="2023-06-01T09:46:52.279" v="150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9A4BABD9-4FCC-4BF4-96A6-16040F61706F}" dt="2023-06-01T09:47:16.516" v="218" actId="1035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9A4BABD9-4FCC-4BF4-96A6-16040F61706F}" dt="2023-06-01T09:47:16.516" v="218" actId="1035"/>
            <ac:picMkLst>
              <pc:docMk/>
              <pc:sldMasterMk cId="2651415450" sldId="2147483648"/>
              <pc:sldLayoutMk cId="4206117479" sldId="2147483663"/>
              <ac:picMk id="4" creationId="{8DC61D97-8B44-87D0-4730-71155FC3DF34}"/>
            </ac:picMkLst>
          </pc:picChg>
          <pc:picChg chg="del">
            <ac:chgData name="LEVER Steven" userId="145c1310-78e0-4db2-831e-c364d1d3267c" providerId="ADAL" clId="{9A4BABD9-4FCC-4BF4-96A6-16040F61706F}" dt="2023-06-01T09:47:11.791" v="192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9A4BABD9-4FCC-4BF4-96A6-16040F61706F}" dt="2023-06-01T12:09:19.704" v="734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9A4BABD9-4FCC-4BF4-96A6-16040F61706F}" dt="2023-06-01T09:46:29.354" v="111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9A4BABD9-4FCC-4BF4-96A6-16040F61706F}" dt="2023-06-01T09:46:41.124" v="149" actId="1036"/>
            <ac:picMkLst>
              <pc:docMk/>
              <pc:sldMasterMk cId="2651415450" sldId="2147483648"/>
              <pc:sldLayoutMk cId="2945591852" sldId="2147483664"/>
              <ac:picMk id="5" creationId="{118ACA34-87C6-BB97-C169-A6BB5C2D985A}"/>
            </ac:picMkLst>
          </pc:picChg>
          <pc:picChg chg="add del mod">
            <ac:chgData name="LEVER Steven" userId="145c1310-78e0-4db2-831e-c364d1d3267c" providerId="ADAL" clId="{9A4BABD9-4FCC-4BF4-96A6-16040F61706F}" dt="2023-06-01T12:09:19.704" v="734"/>
            <ac:picMkLst>
              <pc:docMk/>
              <pc:sldMasterMk cId="2651415450" sldId="2147483648"/>
              <pc:sldLayoutMk cId="2945591852" sldId="2147483664"/>
              <ac:picMk id="7" creationId="{B3AEB97F-8E4D-0A0A-7A15-787A733C0F7E}"/>
            </ac:picMkLst>
          </pc:picChg>
        </pc:sldLayoutChg>
        <pc:sldLayoutChg chg="new mod">
          <pc:chgData name="LEVER Steven" userId="145c1310-78e0-4db2-831e-c364d1d3267c" providerId="ADAL" clId="{9A4BABD9-4FCC-4BF4-96A6-16040F61706F}" dt="2023-06-01T09:44:53.362" v="45" actId="11236"/>
          <pc:sldLayoutMkLst>
            <pc:docMk/>
            <pc:sldMasterMk cId="2651415450" sldId="2147483648"/>
            <pc:sldLayoutMk cId="2448287451" sldId="2147483668"/>
          </pc:sldLayoutMkLst>
        </pc:sldLayoutChg>
      </pc:sldMasterChg>
      <pc:sldMasterChg chg="new mod addSldLayout">
        <pc:chgData name="LEVER Steven" userId="145c1310-78e0-4db2-831e-c364d1d3267c" providerId="ADAL" clId="{9A4BABD9-4FCC-4BF4-96A6-16040F61706F}" dt="2023-06-01T09:45:00.559" v="46" actId="6938"/>
        <pc:sldMasterMkLst>
          <pc:docMk/>
          <pc:sldMasterMk cId="38643372" sldId="2147483669"/>
        </pc:sldMasterMkLst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2391780236" sldId="2147483670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599978833" sldId="2147483671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2463933487" sldId="2147483672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1015225053" sldId="2147483673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1191826774" sldId="2147483674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1563030617" sldId="2147483675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2136631255" sldId="2147483676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946570153" sldId="2147483677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398945287" sldId="2147483678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1389808491" sldId="2147483679"/>
          </pc:sldLayoutMkLst>
        </pc:sldLayoutChg>
        <pc:sldLayoutChg chg="new replId">
          <pc:chgData name="LEVER Steven" userId="145c1310-78e0-4db2-831e-c364d1d3267c" providerId="ADAL" clId="{9A4BABD9-4FCC-4BF4-96A6-16040F61706F}" dt="2023-06-01T09:45:00.559" v="46" actId="6938"/>
          <pc:sldLayoutMkLst>
            <pc:docMk/>
            <pc:sldMasterMk cId="38643372" sldId="2147483669"/>
            <pc:sldLayoutMk cId="1043646468" sldId="2147483680"/>
          </pc:sldLayoutMkLst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bg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bg"/>
              <a:t>Teacher’s Pack</a:t>
            </a:r>
            <a:endParaRPr lang="en-GB" dirty="0"/>
          </a:p>
        </p:txBody>
      </p:sp>
      <p:pic>
        <p:nvPicPr>
          <p:cNvPr id="5" name="Picture 4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26C59BB1-BBE0-A4A2-37E1-F748DA9260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98921"/>
            <a:ext cx="1784040" cy="59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9D0C8-13CE-4C7F-BF91-8FF8FA281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BC99B-5B87-8391-B632-2B091ECA3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F81DF-BF96-8F2C-8616-83F872233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16B99-4BF1-3B84-19BE-6BE3DF501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44EEE-6BFE-08A6-0221-6286620A0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978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55D4-DA5E-5384-0891-550B232AB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A8236-43E6-8510-963C-E317C43EF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69210-D42F-B921-B716-B1A7444E2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39D2D-25DB-D63D-E508-974D5560B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E51C4-7D04-EF4B-978E-E9D754FA4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933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BF301-7271-75C2-54E8-C9212181F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3A63C-3172-86F7-5644-1CCD4EA4E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ECAFE-E6FB-7832-952F-24E687E33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45FF5-A4F7-989E-885A-C92814E1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C0BBC-E253-F4E3-5A08-1C696BE88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D1F08-95E8-2CEC-135A-8C97FC100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225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BCA2-E91E-731B-544C-8421F7EA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30A73-F6C4-6733-ED14-542B10C72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201F3-41AF-6C32-8163-77D7EE0C8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2840E-C657-F268-5B52-BBFF657F27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07D2A0-F5C9-325E-059A-D920E972C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07C7C1-621B-0EE7-AF64-E4ABE3FC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2D12A0-4C9F-288E-FB13-9E0AD6608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9CF6D0-6323-25EF-2C1F-4DD112735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826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701E5-AD8A-F334-5E88-19DC9F8EB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8CCA21-DF84-7846-2D44-C5A185F49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10D5F6-B722-077F-38BB-EF46D15EF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35D4C6-680D-A18F-EBD2-7A7F2277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030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077B5C-ECCF-31B9-9EA7-39AD146BF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B95885-D128-5EFF-44AF-4E4004068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856E1C-DD8C-6C02-47E8-6EDDA80BF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631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40974-54D4-0018-FCFB-BC52622D6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0FF07-7DC1-D2B7-319C-63B6C4660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1A613-CDF8-326D-1581-B35E0B4D8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F8293E-99B4-51D8-8071-7865BBB9C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82C6A-F218-4C17-3554-455457740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2B054A-0BEE-3B2C-C0F2-09E7FE42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570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4C90A-B6D3-A426-3F67-201D3CC1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7937F8-9A23-5605-05F4-CCCEA99DDB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9B9D3-04C8-750B-A3F6-F7F8C2F6ED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74FB9-9FBA-B698-2767-461195CE4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926C07-321C-F53F-2053-564F11F45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E5A0F5-B942-9A74-86AE-6FB8DDCD7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45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ACD77-FE4D-E03B-A5F9-31E17CC20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9F40D5-FB73-8682-7DDA-64448A2723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5A444-4A77-DD33-0703-4704C8A25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401A0-85D9-E20C-6CF2-83C4AE6C1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E1218-0623-32F4-9D13-1A972AB43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808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0E74D1-3848-DE8E-4C7B-B9539A617E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93DBDD-1625-106E-805C-D5355DA82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61F34-8515-163A-AC31-0A649D24D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81952-9B02-593F-EB7B-ADB4ECAC7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4E5AD-F19C-B523-EA56-B0E404A0E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646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49041-D07C-DF39-9D9D-13BF5E3D1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6E9339-4F61-5B24-C4D7-875CD6DAC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F3A53F1-FFB8-46E2-8BBC-A5F022DBFFE2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7FF66B-6BCE-3285-0C57-E5D8BECF6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84F4FB-8072-1A5C-FC94-5FFF17717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287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118ACA34-87C6-BB97-C169-A6BB5C2D98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173" y="6356727"/>
            <a:ext cx="890541" cy="2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bg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113BC96C-A9A2-B4AC-A564-EC06B88E5E4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173" y="6417109"/>
            <a:ext cx="890541" cy="2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bg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8DC61D97-8B44-87D0-4730-71155FC3DF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173" y="6348103"/>
            <a:ext cx="890541" cy="2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bg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bg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7491A-0C7E-32A6-9080-1A65CECF6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83CDBD-444C-3B75-FE39-00DA2FE06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52B65-20D1-B72E-8AC6-95C1CB662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5F4FA4-7A6C-CC99-234D-F12DF881D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511B1-8EE5-3608-687E-F5D82D28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78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8" r:id="rId2"/>
    <p:sldLayoutId id="2147483664" r:id="rId3"/>
    <p:sldLayoutId id="2147483661" r:id="rId4"/>
    <p:sldLayoutId id="2147483663" r:id="rId5"/>
    <p:sldLayoutId id="2147483665" r:id="rId6"/>
    <p:sldLayoutId id="2147483666" r:id="rId7"/>
    <p:sldLayoutId id="214748366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1FDF44-5786-3923-36DE-0196E63B8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52757-35FC-009C-0282-5BAC8D98F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C9749-8161-7F73-08FF-5C592B645B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1D2E1-C65D-414A-BF5F-E366BE70D1E6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E07EC-0D88-6C78-3965-036E22A38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AADF0-39CE-DF21-6DE1-B305D0694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7A4AF-8116-4959-AC33-D906C6B04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2476" y="1874982"/>
            <a:ext cx="4937361" cy="3520284"/>
          </a:xfrm>
        </p:spPr>
        <p:txBody>
          <a:bodyPr rtlCol="0"/>
          <a:lstStyle/>
          <a:p>
            <a:pPr rtl="0"/>
            <a:r>
              <a:rPr lang="bg" dirty="0"/>
              <a:t>ДЕМОКРАЦИЯТА В ЕС</a:t>
            </a:r>
            <a:br>
              <a:rPr lang="en-US" dirty="0"/>
            </a:br>
            <a:r>
              <a:rPr lang="bg" dirty="0"/>
              <a:t>В ДЕЙСТВИЕ</a:t>
            </a:r>
            <a:br>
              <a:rPr lang="en-US" dirty="0"/>
            </a:br>
            <a:br>
              <a:rPr lang="en-US" sz="2800" dirty="0"/>
            </a:br>
            <a:r>
              <a:rPr lang="bg" sz="2800" b="0" spc="-40" dirty="0"/>
              <a:t>Изразете мнението си чрез </a:t>
            </a:r>
            <a:br>
              <a:rPr lang="en-US" sz="2800" b="0" dirty="0"/>
            </a:br>
            <a:r>
              <a:rPr lang="bg" sz="2800" b="0" dirty="0"/>
              <a:t>Европейската гражданска</a:t>
            </a:r>
            <a:br>
              <a:rPr lang="en-US" sz="2800" b="0" dirty="0"/>
            </a:br>
            <a:r>
              <a:rPr lang="bg" sz="2800" b="0" dirty="0"/>
              <a:t>инициатива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8520" y="777938"/>
            <a:ext cx="2274959" cy="1224278"/>
          </a:xfrm>
        </p:spPr>
        <p:txBody>
          <a:bodyPr rtlCol="0">
            <a:noAutofit/>
          </a:bodyPr>
          <a:lstStyle/>
          <a:p>
            <a:pPr rtl="0"/>
            <a:r>
              <a:rPr lang="bg" sz="1900" dirty="0"/>
              <a:t>Тема 2</a:t>
            </a:r>
          </a:p>
          <a:p>
            <a:pPr rtl="0"/>
            <a:r>
              <a:rPr lang="bg" sz="1900" dirty="0"/>
              <a:t>Демокрацията в ЕС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BG2W">
            <a:hlinkClick r:id="" action="ppaction://media"/>
            <a:extLst>
              <a:ext uri="{FF2B5EF4-FFF2-40B4-BE49-F238E27FC236}">
                <a16:creationId xmlns:a16="http://schemas.microsoft.com/office/drawing/2014/main" id="{B9F52F74-AEC7-E79B-2F83-C1E69A586FC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4198" y="671152"/>
            <a:ext cx="9219861" cy="5193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603702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bg" b="1"/>
              <a:t>Два типа демокрация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bg" sz="2200" b="1"/>
              <a:t>Представителна: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bg" sz="2000"/>
              <a:t>„Система на управление, при която гражданите избират представители, които предлагат и гласуват закони или политически инициативи от тяхно име.“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bg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На участието: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bg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„Система, чрез която гражданите се включват в обществените процеси на вземане на решения, като по този начин допълват представителната демокрация.“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bg">
                <a:latin typeface="Trebuchet MS"/>
              </a:rPr>
              <a:t>Трите основни институции на ЕС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C676F8F4-ED80-3A41-C48E-7513222246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159" y="2798391"/>
            <a:ext cx="2691404" cy="1951405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FC2808AD-07DA-7F28-3563-DF27398B02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51" y="1730163"/>
            <a:ext cx="2149650" cy="1487620"/>
          </a:xfrm>
          <a:prstGeom prst="rect">
            <a:avLst/>
          </a:prstGeom>
        </p:spPr>
      </p:pic>
      <p:pic>
        <p:nvPicPr>
          <p:cNvPr id="17" name="Picture 16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7E700101-9C96-2554-7ADD-6009D3B2BB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510" y="3334207"/>
            <a:ext cx="4171103" cy="164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bg"/>
              <a:t>Европейската комисия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bg" sz="2400">
                <a:latin typeface="Trebuchet MS"/>
              </a:rPr>
              <a:t>Представлява общите интереси на ЕС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bg" sz="2400">
                <a:latin typeface="Trebuchet MS"/>
              </a:rPr>
              <a:t>Предлага нови закони на ЕС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bg" sz="2400">
                <a:latin typeface="Trebuchet MS" panose="020B0603020202020204" pitchFamily="34" charset="0"/>
              </a:rPr>
              <a:t>Съставена е от 27 комисари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bg" sz="2400">
                <a:latin typeface="Trebuchet MS" panose="020B0603020202020204" pitchFamily="34" charset="0"/>
              </a:rPr>
              <a:t>(по 1 от всяка държава в ЕС)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6537EAF5-E83D-7565-FE6B-E295A4BC6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408" y="1594090"/>
            <a:ext cx="1915475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bg"/>
              <a:t>Съветът на Европейския съюз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bg" sz="2400" dirty="0">
                <a:latin typeface="Trebuchet MS"/>
              </a:rPr>
              <a:t>Представлява правителствата на държавите в ЕС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bg" sz="2400" i="0" dirty="0">
                <a:effectLst/>
                <a:latin typeface="Trebuchet MS"/>
              </a:rPr>
              <a:t>Договаря и приема законите на ЕС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bg" sz="2400" dirty="0">
                <a:latin typeface="Trebuchet MS" panose="020B0603020202020204" pitchFamily="34" charset="0"/>
              </a:rPr>
              <a:t>Състои се от министри от всички държави в ЕС</a:t>
            </a:r>
            <a:endParaRPr lang="en-GB" sz="2400" dirty="0"/>
          </a:p>
        </p:txBody>
      </p:sp>
      <p:pic>
        <p:nvPicPr>
          <p:cNvPr id="3" name="Picture 2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5F694DA2-2102-C535-D717-670BC0AC8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298" y="1276350"/>
            <a:ext cx="5464418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_______________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34B6CA6E-E5FE-A9D1-66E0-64AE1D329A3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1" y="708748"/>
            <a:ext cx="9186018" cy="5167018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bg">
                <a:latin typeface="Trebuchet MS" panose="020B0603020202020204" pitchFamily="34" charset="0"/>
              </a:rPr>
              <a:t>Европейският парламент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bg" sz="2400">
                <a:latin typeface="Trebuchet MS"/>
              </a:rPr>
              <a:t>Представлява гражданите на държавите в ЕС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bg" sz="2400">
                <a:latin typeface="Trebuchet MS"/>
              </a:rPr>
              <a:t>Договаря и приема законите на ЕС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bg" sz="2400">
                <a:latin typeface="Trebuchet MS" panose="020B0603020202020204" pitchFamily="34" charset="0"/>
              </a:rPr>
              <a:t>Избира се директно от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bg" sz="2400">
                <a:latin typeface="Trebuchet MS" panose="020B0603020202020204" pitchFamily="34" charset="0"/>
              </a:rPr>
              <a:t>гражданите на ЕС</a:t>
            </a:r>
          </a:p>
        </p:txBody>
      </p:sp>
      <p:pic>
        <p:nvPicPr>
          <p:cNvPr id="3" name="Picture 2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14E841F2-B9BE-DEC5-6FAA-536E935772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448" y="1513934"/>
            <a:ext cx="2691404" cy="195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_______________________________________________________________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CEBEA03B-64F3-0338-43AA-5626A1C80F4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7310" y="732436"/>
            <a:ext cx="9176749" cy="5161804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bg"/>
              <a:t>Как се създават</a:t>
            </a:r>
            <a:br>
              <a:rPr lang="en-GB" dirty="0"/>
            </a:br>
            <a:r>
              <a:rPr lang="bg"/>
              <a:t>законите…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bg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Изпращат се до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bg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Парламента и Съвета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bg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за обсъждане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bg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Европейски </a:t>
              </a:r>
              <a:r>
                <a:rPr lang="bg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ПАРЛАМЕНТ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bg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Европейски </a:t>
              </a:r>
              <a:r>
                <a:rPr lang="bg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СЪВЕТ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bg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Двете страни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bg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обсъждат и могат да променят предложението.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bg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Ако са съгласни, законът се приема.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bg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Европейска </a:t>
              </a:r>
              <a:r>
                <a:rPr lang="bg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КОМИСИЯ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bg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предлага закони</a:t>
              </a:r>
            </a:p>
          </p:txBody>
        </p:sp>
      </p:grpSp>
      <p:pic>
        <p:nvPicPr>
          <p:cNvPr id="14" name="Picture 13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6125AE2A-2187-0942-987A-4809D6654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78" y="4371356"/>
            <a:ext cx="2460437" cy="1783942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EF78E2BB-1426-AAF2-EC64-A6699BC48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954" y="528650"/>
            <a:ext cx="1725660" cy="1194207"/>
          </a:xfrm>
          <a:prstGeom prst="rect">
            <a:avLst/>
          </a:prstGeom>
        </p:spPr>
      </p:pic>
      <p:pic>
        <p:nvPicPr>
          <p:cNvPr id="16" name="Picture 15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9639C814-290D-CE05-73FF-73020B24F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016" y="4138489"/>
            <a:ext cx="3722812" cy="146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57DD5C-718F-4602-A419-3BC4EAC583F8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215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Open Sans</vt:lpstr>
      <vt:lpstr>Calibri</vt:lpstr>
      <vt:lpstr>Trebuchet MS</vt:lpstr>
      <vt:lpstr>Wingdings</vt:lpstr>
      <vt:lpstr>Calibri Light</vt:lpstr>
      <vt:lpstr>Arial</vt:lpstr>
      <vt:lpstr>Office Theme</vt:lpstr>
      <vt:lpstr>Custom Design</vt:lpstr>
      <vt:lpstr>ДЕМОКРАЦИЯТА В ЕС В ДЕЙСТВИЕ  Изразете мнението си чрез  Европейската гражданска инициатива</vt:lpstr>
      <vt:lpstr>Два типа демокрация</vt:lpstr>
      <vt:lpstr>Трите основни институции на ЕС</vt:lpstr>
      <vt:lpstr>Европейската комисия</vt:lpstr>
      <vt:lpstr>Съветът на Европейския съюз</vt:lpstr>
      <vt:lpstr>PowerPoint Presentation</vt:lpstr>
      <vt:lpstr>Европейският парламент</vt:lpstr>
      <vt:lpstr>PowerPoint Presentation</vt:lpstr>
      <vt:lpstr>Как се създават законите…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2023-06-01T12:10:08Z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