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25669-CE1A-4665-93F1-EA61A2F29F01}" v="23" dt="2023-06-01T13:12:53.0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56225669-CE1A-4665-93F1-EA61A2F29F01}"/>
    <pc:docChg chg="undo custSel modSld modMainMaster">
      <pc:chgData name="LEVER Steven" userId="145c1310-78e0-4db2-831e-c364d1d3267c" providerId="ADAL" clId="{56225669-CE1A-4665-93F1-EA61A2F29F01}" dt="2023-06-01T13:13:11.337" v="683" actId="1035"/>
      <pc:docMkLst>
        <pc:docMk/>
      </pc:docMkLst>
      <pc:sldChg chg="modSp mod">
        <pc:chgData name="LEVER Steven" userId="145c1310-78e0-4db2-831e-c364d1d3267c" providerId="ADAL" clId="{56225669-CE1A-4665-93F1-EA61A2F29F01}" dt="2023-06-01T12:59:17.442" v="209" actId="1036"/>
        <pc:sldMkLst>
          <pc:docMk/>
          <pc:sldMk cId="2378566686" sldId="257"/>
        </pc:sldMkLst>
        <pc:spChg chg="mod">
          <ac:chgData name="LEVER Steven" userId="145c1310-78e0-4db2-831e-c364d1d3267c" providerId="ADAL" clId="{56225669-CE1A-4665-93F1-EA61A2F29F01}" dt="2023-06-01T12:59:17.442" v="209" actId="1036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56225669-CE1A-4665-93F1-EA61A2F29F01}" dt="2023-06-01T12:59:03.232" v="180" actId="1036"/>
          <ac:spMkLst>
            <pc:docMk/>
            <pc:sldMk cId="2378566686" sldId="257"/>
            <ac:spMk id="5" creationId="{7B4CD104-3926-BAE5-3738-57E073479D22}"/>
          </ac:spMkLst>
        </pc:spChg>
      </pc:sldChg>
      <pc:sldChg chg="addSp delSp modSp mod">
        <pc:chgData name="LEVER Steven" userId="145c1310-78e0-4db2-831e-c364d1d3267c" providerId="ADAL" clId="{56225669-CE1A-4665-93F1-EA61A2F29F01}" dt="2023-06-01T13:07:20.666" v="543" actId="1037"/>
        <pc:sldMkLst>
          <pc:docMk/>
          <pc:sldMk cId="4044883605" sldId="264"/>
        </pc:sldMkLst>
        <pc:picChg chg="del">
          <ac:chgData name="LEVER Steven" userId="145c1310-78e0-4db2-831e-c364d1d3267c" providerId="ADAL" clId="{56225669-CE1A-4665-93F1-EA61A2F29F01}" dt="2023-06-01T13:04:21.463" v="346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56225669-CE1A-4665-93F1-EA61A2F29F01}" dt="2023-06-01T13:01:38.921" v="217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56225669-CE1A-4665-93F1-EA61A2F29F01}" dt="2023-06-01T13:01:44.682" v="255" actId="1036"/>
          <ac:picMkLst>
            <pc:docMk/>
            <pc:sldMk cId="4044883605" sldId="264"/>
            <ac:picMk id="12" creationId="{AE6DCD11-4B5B-2AB8-F257-DE3F6A8C2816}"/>
          </ac:picMkLst>
        </pc:picChg>
        <pc:picChg chg="del">
          <ac:chgData name="LEVER Steven" userId="145c1310-78e0-4db2-831e-c364d1d3267c" providerId="ADAL" clId="{56225669-CE1A-4665-93F1-EA61A2F29F01}" dt="2023-06-01T13:06:52.404" v="469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56225669-CE1A-4665-93F1-EA61A2F29F01}" dt="2023-06-01T13:04:26.483" v="367" actId="1036"/>
          <ac:picMkLst>
            <pc:docMk/>
            <pc:sldMk cId="4044883605" sldId="264"/>
            <ac:picMk id="15" creationId="{84798D56-780F-865C-AC5C-A686F148DA93}"/>
          </ac:picMkLst>
        </pc:picChg>
        <pc:picChg chg="add mod">
          <ac:chgData name="LEVER Steven" userId="145c1310-78e0-4db2-831e-c364d1d3267c" providerId="ADAL" clId="{56225669-CE1A-4665-93F1-EA61A2F29F01}" dt="2023-06-01T13:07:20.666" v="543" actId="1037"/>
          <ac:picMkLst>
            <pc:docMk/>
            <pc:sldMk cId="4044883605" sldId="264"/>
            <ac:picMk id="17" creationId="{52754266-95E1-BF69-2166-58C90FF93891}"/>
          </ac:picMkLst>
        </pc:picChg>
      </pc:sldChg>
      <pc:sldChg chg="addSp delSp modSp mod">
        <pc:chgData name="LEVER Steven" userId="145c1310-78e0-4db2-831e-c364d1d3267c" providerId="ADAL" clId="{56225669-CE1A-4665-93F1-EA61A2F29F01}" dt="2023-06-01T13:05:09.968" v="414" actId="1036"/>
        <pc:sldMkLst>
          <pc:docMk/>
          <pc:sldMk cId="1371733259" sldId="265"/>
        </pc:sldMkLst>
        <pc:picChg chg="del">
          <ac:chgData name="LEVER Steven" userId="145c1310-78e0-4db2-831e-c364d1d3267c" providerId="ADAL" clId="{56225669-CE1A-4665-93F1-EA61A2F29F01}" dt="2023-06-01T13:05:03.387" v="371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56225669-CE1A-4665-93F1-EA61A2F29F01}" dt="2023-06-01T13:05:09.968" v="414" actId="1036"/>
          <ac:picMkLst>
            <pc:docMk/>
            <pc:sldMk cId="1371733259" sldId="265"/>
            <ac:picMk id="5" creationId="{2CB1DB82-47BD-CF1B-0BBE-2A60E1D55818}"/>
          </ac:picMkLst>
        </pc:picChg>
      </pc:sldChg>
      <pc:sldChg chg="addSp delSp modSp mod">
        <pc:chgData name="LEVER Steven" userId="145c1310-78e0-4db2-831e-c364d1d3267c" providerId="ADAL" clId="{56225669-CE1A-4665-93F1-EA61A2F29F01}" dt="2023-06-01T13:08:08.795" v="551" actId="1076"/>
        <pc:sldMkLst>
          <pc:docMk/>
          <pc:sldMk cId="2034612151" sldId="266"/>
        </pc:sldMkLst>
        <pc:picChg chg="add del mod">
          <ac:chgData name="LEVER Steven" userId="145c1310-78e0-4db2-831e-c364d1d3267c" providerId="ADAL" clId="{56225669-CE1A-4665-93F1-EA61A2F29F01}" dt="2023-06-01T13:07:33.730" v="545"/>
          <ac:picMkLst>
            <pc:docMk/>
            <pc:sldMk cId="2034612151" sldId="266"/>
            <ac:picMk id="3" creationId="{2D09B76B-1648-AA92-2912-17642E1991F0}"/>
          </ac:picMkLst>
        </pc:picChg>
        <pc:picChg chg="del">
          <ac:chgData name="LEVER Steven" userId="145c1310-78e0-4db2-831e-c364d1d3267c" providerId="ADAL" clId="{56225669-CE1A-4665-93F1-EA61A2F29F01}" dt="2023-06-01T13:08:05.975" v="550" actId="478"/>
          <ac:picMkLst>
            <pc:docMk/>
            <pc:sldMk cId="2034612151" sldId="266"/>
            <ac:picMk id="4" creationId="{5A9A074B-4EE4-E1DE-7C3C-9B41D3A05120}"/>
          </ac:picMkLst>
        </pc:picChg>
        <pc:picChg chg="add mod">
          <ac:chgData name="LEVER Steven" userId="145c1310-78e0-4db2-831e-c364d1d3267c" providerId="ADAL" clId="{56225669-CE1A-4665-93F1-EA61A2F29F01}" dt="2023-06-01T13:08:08.795" v="551" actId="1076"/>
          <ac:picMkLst>
            <pc:docMk/>
            <pc:sldMk cId="2034612151" sldId="266"/>
            <ac:picMk id="6" creationId="{10979D68-AB53-F6F9-4C0D-FE4EB9C6FE87}"/>
          </ac:picMkLst>
        </pc:picChg>
      </pc:sldChg>
      <pc:sldChg chg="addSp delSp modSp mod delAnim modAnim">
        <pc:chgData name="LEVER Steven" userId="145c1310-78e0-4db2-831e-c364d1d3267c" providerId="ADAL" clId="{56225669-CE1A-4665-93F1-EA61A2F29F01}" dt="2023-06-01T13:10:16.395" v="664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56225669-CE1A-4665-93F1-EA61A2F29F01}" dt="2023-06-01T13:10:04.542" v="661"/>
          <ac:spMkLst>
            <pc:docMk/>
            <pc:sldMk cId="1108155647" sldId="267"/>
            <ac:spMk id="10" creationId="{877EF6C7-3ADD-9294-2D01-1A0DB76175A7}"/>
          </ac:spMkLst>
        </pc:spChg>
        <pc:picChg chg="del">
          <ac:chgData name="LEVER Steven" userId="145c1310-78e0-4db2-831e-c364d1d3267c" providerId="ADAL" clId="{56225669-CE1A-4665-93F1-EA61A2F29F01}" dt="2023-06-01T13:09:59.792" v="660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56225669-CE1A-4665-93F1-EA61A2F29F01}" dt="2023-06-01T13:10:16.395" v="664" actId="14100"/>
          <ac:picMkLst>
            <pc:docMk/>
            <pc:sldMk cId="1108155647" sldId="267"/>
            <ac:picMk id="11" creationId="{2667B7D2-62F2-B82F-2F4E-2519EB916AFD}"/>
          </ac:picMkLst>
        </pc:picChg>
      </pc:sldChg>
      <pc:sldChg chg="addSp delSp modSp mod">
        <pc:chgData name="LEVER Steven" userId="145c1310-78e0-4db2-831e-c364d1d3267c" providerId="ADAL" clId="{56225669-CE1A-4665-93F1-EA61A2F29F01}" dt="2023-06-01T13:02:19.478" v="259" actId="1076"/>
        <pc:sldMkLst>
          <pc:docMk/>
          <pc:sldMk cId="1377561517" sldId="268"/>
        </pc:sldMkLst>
        <pc:picChg chg="add mod">
          <ac:chgData name="LEVER Steven" userId="145c1310-78e0-4db2-831e-c364d1d3267c" providerId="ADAL" clId="{56225669-CE1A-4665-93F1-EA61A2F29F01}" dt="2023-06-01T13:02:19.478" v="259" actId="1076"/>
          <ac:picMkLst>
            <pc:docMk/>
            <pc:sldMk cId="1377561517" sldId="268"/>
            <ac:picMk id="3" creationId="{88368B4C-8D90-A093-6A31-CD8806C12636}"/>
          </ac:picMkLst>
        </pc:picChg>
        <pc:picChg chg="del">
          <ac:chgData name="LEVER Steven" userId="145c1310-78e0-4db2-831e-c364d1d3267c" providerId="ADAL" clId="{56225669-CE1A-4665-93F1-EA61A2F29F01}" dt="2023-06-01T13:02:08.782" v="258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56225669-CE1A-4665-93F1-EA61A2F29F01}" dt="2023-06-01T13:11:15.025" v="669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56225669-CE1A-4665-93F1-EA61A2F29F01}" dt="2023-06-01T13:11:04.172" v="666"/>
          <ac:spMkLst>
            <pc:docMk/>
            <pc:sldMk cId="322552093" sldId="269"/>
            <ac:spMk id="10" creationId="{9E990CF1-5E5C-20F1-BC5C-7F5CCB0B3AA0}"/>
          </ac:spMkLst>
        </pc:spChg>
        <pc:picChg chg="del">
          <ac:chgData name="LEVER Steven" userId="145c1310-78e0-4db2-831e-c364d1d3267c" providerId="ADAL" clId="{56225669-CE1A-4665-93F1-EA61A2F29F01}" dt="2023-06-01T13:10:59.138" v="665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56225669-CE1A-4665-93F1-EA61A2F29F01}" dt="2023-06-01T13:11:15.025" v="669" actId="14100"/>
          <ac:picMkLst>
            <pc:docMk/>
            <pc:sldMk cId="322552093" sldId="269"/>
            <ac:picMk id="11" creationId="{06002E99-4C22-4902-D277-703E81F470AD}"/>
          </ac:picMkLst>
        </pc:picChg>
      </pc:sldChg>
      <pc:sldChg chg="addSp delSp modSp mod">
        <pc:chgData name="LEVER Steven" userId="145c1310-78e0-4db2-831e-c364d1d3267c" providerId="ADAL" clId="{56225669-CE1A-4665-93F1-EA61A2F29F01}" dt="2023-06-01T13:08:55.626" v="659" actId="1035"/>
        <pc:sldMkLst>
          <pc:docMk/>
          <pc:sldMk cId="1941604448" sldId="270"/>
        </pc:sldMkLst>
        <pc:picChg chg="del">
          <ac:chgData name="LEVER Steven" userId="145c1310-78e0-4db2-831e-c364d1d3267c" providerId="ADAL" clId="{56225669-CE1A-4665-93F1-EA61A2F29F01}" dt="2023-06-01T13:05:38.383" v="418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56225669-CE1A-4665-93F1-EA61A2F29F01}" dt="2023-06-01T13:02:59.502" v="283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56225669-CE1A-4665-93F1-EA61A2F29F01}" dt="2023-06-01T13:08:44.966" v="591" actId="478"/>
          <ac:picMkLst>
            <pc:docMk/>
            <pc:sldMk cId="1941604448" sldId="270"/>
            <ac:picMk id="13" creationId="{1F830815-6FD1-D244-F537-54E2BDC08DE9}"/>
          </ac:picMkLst>
        </pc:picChg>
        <pc:picChg chg="add del mod">
          <ac:chgData name="LEVER Steven" userId="145c1310-78e0-4db2-831e-c364d1d3267c" providerId="ADAL" clId="{56225669-CE1A-4665-93F1-EA61A2F29F01}" dt="2023-06-01T13:03:16.652" v="339" actId="1035"/>
          <ac:picMkLst>
            <pc:docMk/>
            <pc:sldMk cId="1941604448" sldId="270"/>
            <ac:picMk id="14" creationId="{2FB18A65-A098-84B0-C71B-CBA1C0F340B2}"/>
          </ac:picMkLst>
        </pc:picChg>
        <pc:picChg chg="add mod">
          <ac:chgData name="LEVER Steven" userId="145c1310-78e0-4db2-831e-c364d1d3267c" providerId="ADAL" clId="{56225669-CE1A-4665-93F1-EA61A2F29F01}" dt="2023-06-01T13:05:43.743" v="461" actId="1038"/>
          <ac:picMkLst>
            <pc:docMk/>
            <pc:sldMk cId="1941604448" sldId="270"/>
            <ac:picMk id="15" creationId="{4A36DDF7-DB7C-E1E2-5736-DA906CF6152A}"/>
          </ac:picMkLst>
        </pc:picChg>
        <pc:picChg chg="add mod">
          <ac:chgData name="LEVER Steven" userId="145c1310-78e0-4db2-831e-c364d1d3267c" providerId="ADAL" clId="{56225669-CE1A-4665-93F1-EA61A2F29F01}" dt="2023-06-01T13:08:55.626" v="659" actId="1035"/>
          <ac:picMkLst>
            <pc:docMk/>
            <pc:sldMk cId="1941604448" sldId="270"/>
            <ac:picMk id="16" creationId="{D9A6F34D-E013-8454-E771-E840E2201039}"/>
          </ac:picMkLst>
        </pc:picChg>
      </pc:sldChg>
      <pc:sldChg chg="addSp delSp modSp mod delAnim modAnim">
        <pc:chgData name="LEVER Steven" userId="145c1310-78e0-4db2-831e-c364d1d3267c" providerId="ADAL" clId="{56225669-CE1A-4665-93F1-EA61A2F29F01}" dt="2023-06-01T13:13:11.337" v="683" actId="1035"/>
        <pc:sldMkLst>
          <pc:docMk/>
          <pc:sldMk cId="968963885" sldId="271"/>
        </pc:sldMkLst>
        <pc:spChg chg="add del mod">
          <ac:chgData name="LEVER Steven" userId="145c1310-78e0-4db2-831e-c364d1d3267c" providerId="ADAL" clId="{56225669-CE1A-4665-93F1-EA61A2F29F01}" dt="2023-06-01T13:12:53.099" v="675"/>
          <ac:spMkLst>
            <pc:docMk/>
            <pc:sldMk cId="968963885" sldId="271"/>
            <ac:spMk id="10" creationId="{B686C090-65A1-8C53-1D31-9C6C29F1B9FB}"/>
          </ac:spMkLst>
        </pc:spChg>
        <pc:picChg chg="del">
          <ac:chgData name="LEVER Steven" userId="145c1310-78e0-4db2-831e-c364d1d3267c" providerId="ADAL" clId="{56225669-CE1A-4665-93F1-EA61A2F29F01}" dt="2023-06-01T13:12:23.335" v="670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56225669-CE1A-4665-93F1-EA61A2F29F01}" dt="2023-06-01T13:12:47.259" v="674"/>
          <ac:picMkLst>
            <pc:docMk/>
            <pc:sldMk cId="968963885" sldId="271"/>
            <ac:picMk id="11" creationId="{DA273661-949B-08DD-86C4-E283E3FC0A2F}"/>
          </ac:picMkLst>
        </pc:picChg>
        <pc:picChg chg="add mod">
          <ac:chgData name="LEVER Steven" userId="145c1310-78e0-4db2-831e-c364d1d3267c" providerId="ADAL" clId="{56225669-CE1A-4665-93F1-EA61A2F29F01}" dt="2023-06-01T13:13:11.337" v="683" actId="1035"/>
          <ac:picMkLst>
            <pc:docMk/>
            <pc:sldMk cId="968963885" sldId="271"/>
            <ac:picMk id="12" creationId="{CD050097-3EB4-1DCE-CDF8-2061CEFD76BC}"/>
          </ac:picMkLst>
        </pc:picChg>
      </pc:sldChg>
      <pc:sldMasterChg chg="modSldLayout">
        <pc:chgData name="LEVER Steven" userId="145c1310-78e0-4db2-831e-c364d1d3267c" providerId="ADAL" clId="{56225669-CE1A-4665-93F1-EA61A2F29F01}" dt="2023-06-01T12:56:44.877" v="144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56225669-CE1A-4665-93F1-EA61A2F29F01}" dt="2023-06-01T12:55:11.595" v="38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56225669-CE1A-4665-93F1-EA61A2F29F01}" dt="2023-06-01T12:55:11.595" v="38" actId="1036"/>
            <ac:picMkLst>
              <pc:docMk/>
              <pc:sldMasterMk cId="2651415450" sldId="2147483648"/>
              <pc:sldLayoutMk cId="2136466648" sldId="2147483660"/>
              <ac:picMk id="5" creationId="{D1C1F5B2-F0F9-80ED-5D89-64D8C3179AE5}"/>
            </ac:picMkLst>
          </pc:picChg>
          <pc:picChg chg="del">
            <ac:chgData name="LEVER Steven" userId="145c1310-78e0-4db2-831e-c364d1d3267c" providerId="ADAL" clId="{56225669-CE1A-4665-93F1-EA61A2F29F01}" dt="2023-06-01T12:55:06.615" v="5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56225669-CE1A-4665-93F1-EA61A2F29F01}" dt="2023-06-01T12:56:19.363" v="105" actId="1035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56225669-CE1A-4665-93F1-EA61A2F29F01}" dt="2023-06-01T12:56:19.363" v="105" actId="1035"/>
            <ac:picMkLst>
              <pc:docMk/>
              <pc:sldMasterMk cId="2651415450" sldId="2147483648"/>
              <pc:sldLayoutMk cId="3859348747" sldId="2147483661"/>
              <ac:picMk id="4" creationId="{B5713960-1D42-AF49-4045-FD5AEE06464F}"/>
            </ac:picMkLst>
          </pc:picChg>
          <pc:picChg chg="del">
            <ac:chgData name="LEVER Steven" userId="145c1310-78e0-4db2-831e-c364d1d3267c" providerId="ADAL" clId="{56225669-CE1A-4665-93F1-EA61A2F29F01}" dt="2023-06-01T12:56:12.073" v="74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56225669-CE1A-4665-93F1-EA61A2F29F01}" dt="2023-06-01T12:56:44.877" v="144" actId="1035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56225669-CE1A-4665-93F1-EA61A2F29F01}" dt="2023-06-01T12:56:44.877" v="144" actId="1035"/>
            <ac:picMkLst>
              <pc:docMk/>
              <pc:sldMasterMk cId="2651415450" sldId="2147483648"/>
              <pc:sldLayoutMk cId="4206117479" sldId="2147483663"/>
              <ac:picMk id="4" creationId="{FF3DC5F9-F276-1241-E26E-C4F1769C3C81}"/>
            </ac:picMkLst>
          </pc:picChg>
          <pc:picChg chg="del">
            <ac:chgData name="LEVER Steven" userId="145c1310-78e0-4db2-831e-c364d1d3267c" providerId="ADAL" clId="{56225669-CE1A-4665-93F1-EA61A2F29F01}" dt="2023-06-01T12:56:39.213" v="115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56225669-CE1A-4665-93F1-EA61A2F29F01}" dt="2023-06-01T12:55:48.183" v="71" actId="1035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56225669-CE1A-4665-93F1-EA61A2F29F01}" dt="2023-06-01T12:55:41.574" v="42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56225669-CE1A-4665-93F1-EA61A2F29F01}" dt="2023-06-01T12:55:48.183" v="71" actId="1035"/>
            <ac:picMkLst>
              <pc:docMk/>
              <pc:sldMasterMk cId="2651415450" sldId="2147483648"/>
              <pc:sldLayoutMk cId="2945591852" sldId="2147483664"/>
              <ac:picMk id="5" creationId="{FC5DBA30-60FB-4E7A-A595-9BBF563285AE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"/>
              <a:t>Teacher’s Pack</a:t>
            </a:r>
            <a:endParaRPr lang="en-GB" dirty="0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D1C1F5B2-F0F9-80ED-5D89-64D8C3179A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2" y="5956835"/>
            <a:ext cx="1755841" cy="70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C5DBA30-60FB-4E7A-A595-9BBF563285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08" y="6328791"/>
            <a:ext cx="894831" cy="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c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B5713960-1D42-AF49-4045-FD5AEE0646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014" y="6334345"/>
            <a:ext cx="894831" cy="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square with yellow stars and red text&#10;&#10;Description automatically generated with low confidence">
            <a:extLst>
              <a:ext uri="{FF2B5EF4-FFF2-40B4-BE49-F238E27FC236}">
                <a16:creationId xmlns:a16="http://schemas.microsoft.com/office/drawing/2014/main" id="{FF3DC5F9-F276-1241-E26E-C4F1769C3C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547" y="6328194"/>
            <a:ext cx="894831" cy="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c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cs"/>
              <a:t>Click to edit Master text styles</a:t>
            </a:r>
          </a:p>
          <a:p>
            <a:pPr lvl="1" rtl="0"/>
            <a:r>
              <a:rPr lang="cs"/>
              <a:t>Second level</a:t>
            </a:r>
          </a:p>
          <a:p>
            <a:pPr lvl="2" rtl="0"/>
            <a:r>
              <a:rPr lang="cs"/>
              <a:t>Third level</a:t>
            </a:r>
          </a:p>
          <a:p>
            <a:pPr lvl="3" rtl="0"/>
            <a:r>
              <a:rPr lang="cs"/>
              <a:t>Fourth level</a:t>
            </a:r>
          </a:p>
          <a:p>
            <a:pPr lvl="4" rtl="0"/>
            <a:r>
              <a:rPr lang="c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01/06/2023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1655351"/>
            <a:ext cx="5167676" cy="3684496"/>
          </a:xfrm>
        </p:spPr>
        <p:txBody>
          <a:bodyPr rtlCol="0"/>
          <a:lstStyle/>
          <a:p>
            <a:pPr rtl="0"/>
            <a:r>
              <a:rPr lang="cs" dirty="0"/>
              <a:t>DEMOKRACIE EU</a:t>
            </a:r>
            <a:br>
              <a:rPr lang="en-US" dirty="0"/>
            </a:br>
            <a:r>
              <a:rPr lang="cs" dirty="0"/>
              <a:t>V </a:t>
            </a:r>
            <a:r>
              <a:rPr lang="en-GB" dirty="0" err="1"/>
              <a:t>PRAXI</a:t>
            </a:r>
            <a:br>
              <a:rPr lang="en-US" dirty="0"/>
            </a:br>
            <a:br>
              <a:rPr lang="en-US" sz="2800" dirty="0"/>
            </a:br>
            <a:r>
              <a:rPr lang="en-GB" sz="2800" b="0" spc="-40" dirty="0" err="1"/>
              <a:t>Vyjádřete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svůj</a:t>
            </a:r>
            <a:r>
              <a:rPr lang="en-GB" sz="2800" b="0" spc="-40" dirty="0"/>
              <a:t> </a:t>
            </a:r>
            <a:r>
              <a:rPr lang="en-GB" sz="2800" b="0" spc="-40" dirty="0" err="1"/>
              <a:t>názor</a:t>
            </a:r>
            <a:r>
              <a:rPr lang="en-GB" sz="2800" b="0" spc="-40" dirty="0"/>
              <a:t> za </a:t>
            </a:r>
            <a:r>
              <a:rPr lang="en-GB" sz="2800" b="0" spc="-40" dirty="0" err="1"/>
              <a:t>pomoci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evropské</a:t>
            </a:r>
            <a:r>
              <a:rPr lang="en-GB" sz="2800" b="0" spc="-40" dirty="0"/>
              <a:t> </a:t>
            </a:r>
            <a:r>
              <a:rPr lang="en-GB" sz="2800" b="0" spc="-40" dirty="0" err="1"/>
              <a:t>občanské</a:t>
            </a:r>
            <a:r>
              <a:rPr lang="en-GB" sz="2800" b="0" spc="-40" dirty="0"/>
              <a:t> </a:t>
            </a:r>
            <a:r>
              <a:rPr lang="en-GB" sz="2800" b="0" spc="-40" dirty="0" err="1"/>
              <a:t>iniciativy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8252" y="908561"/>
            <a:ext cx="2733963" cy="1224278"/>
          </a:xfrm>
        </p:spPr>
        <p:txBody>
          <a:bodyPr rtlCol="0">
            <a:noAutofit/>
          </a:bodyPr>
          <a:lstStyle/>
          <a:p>
            <a:pPr rtl="0"/>
            <a:r>
              <a:rPr lang="cs" sz="1900" dirty="0"/>
              <a:t>Lekce 2</a:t>
            </a:r>
          </a:p>
          <a:p>
            <a:pPr rtl="0"/>
            <a:r>
              <a:rPr lang="cs" sz="1900" dirty="0"/>
              <a:t>Demokracie v </a:t>
            </a:r>
            <a:r>
              <a:rPr lang="en-GB" sz="1900" dirty="0" err="1"/>
              <a:t>Evropské</a:t>
            </a:r>
            <a:r>
              <a:rPr lang="en-GB" sz="1900" dirty="0"/>
              <a:t> </a:t>
            </a:r>
            <a:r>
              <a:rPr lang="en-GB" sz="1900" dirty="0" err="1"/>
              <a:t>unii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2" name="LR_I158444ENCS2W">
            <a:hlinkClick r:id="" action="ppaction://media"/>
            <a:extLst>
              <a:ext uri="{FF2B5EF4-FFF2-40B4-BE49-F238E27FC236}">
                <a16:creationId xmlns:a16="http://schemas.microsoft.com/office/drawing/2014/main" id="{CD050097-3EB4-1DCE-CDF8-2061CEFD76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7887" y="689320"/>
            <a:ext cx="9176171" cy="5168904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" b="1"/>
              <a:t>Dva typy demokracie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cs" sz="2200" b="1"/>
              <a:t>Zastupitelská: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cs" sz="2000"/>
              <a:t>„Systém vlády, ve kterém občané volí zástupce, kteří jejich jménem navrhují právní předpisy nebo politické iniciativy a hlasují o nich.“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c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Participativní: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c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„Systém, ve kterém se občané podílejí na veřejném rozhodování, a doplňují tak zastupitelskou demokracii.“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">
                <a:latin typeface="Trebuchet MS"/>
              </a:rPr>
              <a:t>Tři hlavní orgány EU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graphics, logo, screenshot, circle&#10;&#10;Description automatically generated">
            <a:extLst>
              <a:ext uri="{FF2B5EF4-FFF2-40B4-BE49-F238E27FC236}">
                <a16:creationId xmlns:a16="http://schemas.microsoft.com/office/drawing/2014/main" id="{AE6DCD11-4B5B-2AB8-F257-DE3F6A8C2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59" y="2780140"/>
            <a:ext cx="2481476" cy="2014607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84798D56-780F-865C-AC5C-A686F148D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1" y="1749940"/>
            <a:ext cx="2149651" cy="1487621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52754266-95E1-BF69-2166-58C90FF93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05" y="3385231"/>
            <a:ext cx="3807065" cy="149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"/>
              <a:t>Evropská komise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>
                <a:latin typeface="Trebuchet MS"/>
              </a:rPr>
              <a:t>Zastupuje společné zájmy EU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>
                <a:latin typeface="Trebuchet MS"/>
              </a:rPr>
              <a:t>Navrhuje nové právní předpisy EU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>
                <a:latin typeface="Trebuchet MS" panose="020B0603020202020204" pitchFamily="34" charset="0"/>
              </a:rPr>
              <a:t>Skládá se z 27 komisařů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cs" sz="2400">
                <a:latin typeface="Trebuchet MS" panose="020B0603020202020204" pitchFamily="34" charset="0"/>
              </a:rPr>
              <a:t>(1 z každé země EU)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2CB1DB82-47BD-CF1B-0BBE-2A60E1D55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29" y="1640272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"/>
              <a:t>Rada Evropské unie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814470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>
                <a:latin typeface="Trebuchet MS"/>
              </a:rPr>
              <a:t>Zastupuje vlády zemí EU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 i="0">
                <a:effectLst/>
                <a:latin typeface="Trebuchet MS"/>
              </a:rPr>
              <a:t>Jedná o právních předpisech EU a přijímá je</a:t>
            </a:r>
            <a:endParaRPr lang="en-GB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>
                <a:latin typeface="Trebuchet MS" panose="020B0603020202020204" pitchFamily="34" charset="0"/>
              </a:rPr>
              <a:t>Tvoří ji ministři z každé země EU</a:t>
            </a:r>
            <a:endParaRPr lang="en-GB" sz="2400" dirty="0"/>
          </a:p>
        </p:txBody>
      </p:sp>
      <p:pic>
        <p:nvPicPr>
          <p:cNvPr id="6" name="Picture 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10979D68-AB53-F6F9-4C0D-FE4EB9C6F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9" y="1343818"/>
            <a:ext cx="4815697" cy="189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Volby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2667B7D2-62F2-B82F-2F4E-2519EB916A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39" y="697260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">
                <a:latin typeface="Trebuchet MS" panose="020B0603020202020204" pitchFamily="34" charset="0"/>
              </a:rPr>
              <a:t>Evropský parlament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>
                <a:latin typeface="Trebuchet MS"/>
              </a:rPr>
              <a:t>Zastupuje občany zemí EU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>
                <a:latin typeface="Trebuchet MS"/>
              </a:rPr>
              <a:t>Jedná o právních předpisech EU a přijímá je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cs" sz="2400">
                <a:latin typeface="Trebuchet MS" panose="020B0603020202020204" pitchFamily="34" charset="0"/>
              </a:rPr>
              <a:t>Přímo jej volí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cs" sz="2400">
                <a:latin typeface="Trebuchet MS" panose="020B0603020202020204" pitchFamily="34" charset="0"/>
              </a:rPr>
              <a:t>občané EU</a:t>
            </a:r>
          </a:p>
        </p:txBody>
      </p:sp>
      <p:pic>
        <p:nvPicPr>
          <p:cNvPr id="3" name="Picture 2" descr="A picture containing graphics, logo, screenshot, circle&#10;&#10;Description automatically generated">
            <a:extLst>
              <a:ext uri="{FF2B5EF4-FFF2-40B4-BE49-F238E27FC236}">
                <a16:creationId xmlns:a16="http://schemas.microsoft.com/office/drawing/2014/main" id="{88368B4C-8D90-A093-6A31-CD8806C12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71" y="1501138"/>
            <a:ext cx="2481476" cy="20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Rozhodovac___proces_v_EU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06002E99-4C22-4902-D277-703E81F470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5840" y="732436"/>
            <a:ext cx="9188219" cy="5168256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cs"/>
              <a:t>Jak se tvoří</a:t>
            </a:r>
            <a:br>
              <a:rPr lang="en-GB" dirty="0"/>
            </a:br>
            <a:r>
              <a:rPr lang="cs"/>
              <a:t>právní předpisy…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cs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Zasílá je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cs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Parlamentu a Radě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cs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 projednání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c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Evropský</a:t>
              </a:r>
              <a:r>
                <a:rPr lang="cs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PARLAMENT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c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Evropská </a:t>
              </a:r>
              <a:r>
                <a:rPr lang="cs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RADA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c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Obě strany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c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návrh projednávají a mohou jej pozměnit.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c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Pokud s ním souhlasí, je právní předpis přijat.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cs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Evropská </a:t>
              </a:r>
              <a:r>
                <a:rPr lang="cs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KOMISE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300273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cs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Navrhuje právní předpisy</a:t>
              </a:r>
            </a:p>
          </p:txBody>
        </p:sp>
      </p:grpSp>
      <p:pic>
        <p:nvPicPr>
          <p:cNvPr id="14" name="Picture 13" descr="A picture containing graphics, logo, screenshot, circle&#10;&#10;Description automatically generated">
            <a:extLst>
              <a:ext uri="{FF2B5EF4-FFF2-40B4-BE49-F238E27FC236}">
                <a16:creationId xmlns:a16="http://schemas.microsoft.com/office/drawing/2014/main" id="{2FB18A65-A098-84B0-C71B-CBA1C0F34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06" y="4242959"/>
            <a:ext cx="2069865" cy="1680437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4A36DDF7-DB7C-E1E2-5736-DA906CF61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98" y="565665"/>
            <a:ext cx="1700094" cy="1176514"/>
          </a:xfrm>
          <a:prstGeom prst="rect">
            <a:avLst/>
          </a:prstGeom>
        </p:spPr>
      </p:pic>
      <p:pic>
        <p:nvPicPr>
          <p:cNvPr id="16" name="Picture 1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D9A6F34D-E013-8454-E771-E840E2201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273" y="4209189"/>
            <a:ext cx="4616633" cy="181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2A0CB8-4901-41CF-A78A-B6F23C7CB1E4}"/>
</file>

<file path=customXml/itemProps2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202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Calibri</vt:lpstr>
      <vt:lpstr>Trebuchet MS</vt:lpstr>
      <vt:lpstr>Wingdings</vt:lpstr>
      <vt:lpstr>Arial</vt:lpstr>
      <vt:lpstr>Office Theme</vt:lpstr>
      <vt:lpstr>DEMOKRACIE EU V PRAXI  Vyjádřete svůj názor za pomoci evropské občanské iniciativy</vt:lpstr>
      <vt:lpstr>Dva typy demokracie</vt:lpstr>
      <vt:lpstr>Tři hlavní orgány EU</vt:lpstr>
      <vt:lpstr>Evropská komise</vt:lpstr>
      <vt:lpstr>Rada Evropské unie</vt:lpstr>
      <vt:lpstr>PowerPoint Presentation</vt:lpstr>
      <vt:lpstr>Evropský parlament</vt:lpstr>
      <vt:lpstr>PowerPoint Presentation</vt:lpstr>
      <vt:lpstr>Jak se tvoří právní předpisy…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2023-06-01T13:13:12Z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