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F85B3C77-6952-4A5B-9A60-3217999AD146}"/>
    <pc:docChg chg="custSel modSld modMainMaster">
      <pc:chgData name="LEVER Steven" userId="145c1310-78e0-4db2-831e-c364d1d3267c" providerId="ADAL" clId="{F85B3C77-6952-4A5B-9A60-3217999AD146}" dt="2023-06-02T08:32:20.092" v="445" actId="14100"/>
      <pc:docMkLst>
        <pc:docMk/>
      </pc:docMkLst>
      <pc:sldChg chg="addSp delSp modSp mod">
        <pc:chgData name="LEVER Steven" userId="145c1310-78e0-4db2-831e-c364d1d3267c" providerId="ADAL" clId="{F85B3C77-6952-4A5B-9A60-3217999AD146}" dt="2023-06-02T07:56:40.480" v="366" actId="1076"/>
        <pc:sldMkLst>
          <pc:docMk/>
          <pc:sldMk cId="4044883605" sldId="264"/>
        </pc:sldMkLst>
        <pc:picChg chg="del">
          <ac:chgData name="LEVER Steven" userId="145c1310-78e0-4db2-831e-c364d1d3267c" providerId="ADAL" clId="{F85B3C77-6952-4A5B-9A60-3217999AD146}" dt="2023-06-02T07:54:23.357" v="215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F85B3C77-6952-4A5B-9A60-3217999AD146}" dt="2023-06-02T07:51:39.745" v="94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F85B3C77-6952-4A5B-9A60-3217999AD146}" dt="2023-06-02T07:51:45.877" v="140" actId="1035"/>
          <ac:picMkLst>
            <pc:docMk/>
            <pc:sldMk cId="4044883605" sldId="264"/>
            <ac:picMk id="12" creationId="{8B8B3DF8-B193-D6E0-C107-22BEDCD74285}"/>
          </ac:picMkLst>
        </pc:picChg>
        <pc:picChg chg="del">
          <ac:chgData name="LEVER Steven" userId="145c1310-78e0-4db2-831e-c364d1d3267c" providerId="ADAL" clId="{F85B3C77-6952-4A5B-9A60-3217999AD146}" dt="2023-06-02T07:56:37.010" v="365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F85B3C77-6952-4A5B-9A60-3217999AD146}" dt="2023-06-02T07:54:31.131" v="243" actId="1036"/>
          <ac:picMkLst>
            <pc:docMk/>
            <pc:sldMk cId="4044883605" sldId="264"/>
            <ac:picMk id="15" creationId="{4B75BC83-7E53-D7AF-90F8-107276FE2F03}"/>
          </ac:picMkLst>
        </pc:picChg>
        <pc:picChg chg="add mod">
          <ac:chgData name="LEVER Steven" userId="145c1310-78e0-4db2-831e-c364d1d3267c" providerId="ADAL" clId="{F85B3C77-6952-4A5B-9A60-3217999AD146}" dt="2023-06-02T07:56:40.480" v="366" actId="1076"/>
          <ac:picMkLst>
            <pc:docMk/>
            <pc:sldMk cId="4044883605" sldId="264"/>
            <ac:picMk id="17" creationId="{4C35B943-896A-7B16-30D6-E4EB026648DA}"/>
          </ac:picMkLst>
        </pc:picChg>
      </pc:sldChg>
      <pc:sldChg chg="addSp delSp modSp mod">
        <pc:chgData name="LEVER Steven" userId="145c1310-78e0-4db2-831e-c364d1d3267c" providerId="ADAL" clId="{F85B3C77-6952-4A5B-9A60-3217999AD146}" dt="2023-06-02T07:58:01.970" v="409" actId="1036"/>
        <pc:sldMkLst>
          <pc:docMk/>
          <pc:sldMk cId="1371733259" sldId="265"/>
        </pc:sldMkLst>
        <pc:spChg chg="mod">
          <ac:chgData name="LEVER Steven" userId="145c1310-78e0-4db2-831e-c364d1d3267c" providerId="ADAL" clId="{F85B3C77-6952-4A5B-9A60-3217999AD146}" dt="2023-06-02T07:58:01.970" v="409" actId="1036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F85B3C77-6952-4A5B-9A60-3217999AD146}" dt="2023-06-02T07:55:04.032" v="248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F85B3C77-6952-4A5B-9A60-3217999AD146}" dt="2023-06-02T07:55:09.760" v="300" actId="1037"/>
          <ac:picMkLst>
            <pc:docMk/>
            <pc:sldMk cId="1371733259" sldId="265"/>
            <ac:picMk id="5" creationId="{4642181F-8E59-6776-931F-6CEBD6907486}"/>
          </ac:picMkLst>
        </pc:picChg>
      </pc:sldChg>
      <pc:sldChg chg="addSp delSp modSp mod">
        <pc:chgData name="LEVER Steven" userId="145c1310-78e0-4db2-831e-c364d1d3267c" providerId="ADAL" clId="{F85B3C77-6952-4A5B-9A60-3217999AD146}" dt="2023-06-02T07:58:24.208" v="430" actId="14100"/>
        <pc:sldMkLst>
          <pc:docMk/>
          <pc:sldMk cId="2034612151" sldId="266"/>
        </pc:sldMkLst>
        <pc:spChg chg="mod">
          <ac:chgData name="LEVER Steven" userId="145c1310-78e0-4db2-831e-c364d1d3267c" providerId="ADAL" clId="{F85B3C77-6952-4A5B-9A60-3217999AD146}" dt="2023-06-02T07:58:24.208" v="430" actId="14100"/>
          <ac:spMkLst>
            <pc:docMk/>
            <pc:sldMk cId="2034612151" sldId="266"/>
            <ac:spMk id="5" creationId="{69D9439B-22CF-1F8E-18DD-9C5DA571A5A2}"/>
          </ac:spMkLst>
        </pc:spChg>
        <pc:picChg chg="add mod">
          <ac:chgData name="LEVER Steven" userId="145c1310-78e0-4db2-831e-c364d1d3267c" providerId="ADAL" clId="{F85B3C77-6952-4A5B-9A60-3217999AD146}" dt="2023-06-02T07:57:07.894" v="372" actId="1076"/>
          <ac:picMkLst>
            <pc:docMk/>
            <pc:sldMk cId="2034612151" sldId="266"/>
            <ac:picMk id="3" creationId="{1210F412-7C21-90A3-E1E7-886AC2C9157F}"/>
          </ac:picMkLst>
        </pc:picChg>
        <pc:picChg chg="del">
          <ac:chgData name="LEVER Steven" userId="145c1310-78e0-4db2-831e-c364d1d3267c" providerId="ADAL" clId="{F85B3C77-6952-4A5B-9A60-3217999AD146}" dt="2023-06-02T07:56:58.760" v="369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F85B3C77-6952-4A5B-9A60-3217999AD146}" dt="2023-06-02T07:59:30.197" v="436" actId="1036"/>
        <pc:sldMkLst>
          <pc:docMk/>
          <pc:sldMk cId="1108155647" sldId="267"/>
        </pc:sldMkLst>
        <pc:spChg chg="add del mod">
          <ac:chgData name="LEVER Steven" userId="145c1310-78e0-4db2-831e-c364d1d3267c" providerId="ADAL" clId="{F85B3C77-6952-4A5B-9A60-3217999AD146}" dt="2023-06-02T07:59:12.830" v="432"/>
          <ac:spMkLst>
            <pc:docMk/>
            <pc:sldMk cId="1108155647" sldId="267"/>
            <ac:spMk id="10" creationId="{AEADBC22-46AD-12D0-86FC-60CEEB09BDE5}"/>
          </ac:spMkLst>
        </pc:spChg>
        <pc:picChg chg="del">
          <ac:chgData name="LEVER Steven" userId="145c1310-78e0-4db2-831e-c364d1d3267c" providerId="ADAL" clId="{F85B3C77-6952-4A5B-9A60-3217999AD146}" dt="2023-06-02T07:59:08.412" v="431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F85B3C77-6952-4A5B-9A60-3217999AD146}" dt="2023-06-02T07:59:30.197" v="436" actId="1036"/>
          <ac:picMkLst>
            <pc:docMk/>
            <pc:sldMk cId="1108155647" sldId="267"/>
            <ac:picMk id="11" creationId="{BA36E95A-4FF1-A0B9-A804-60E1BA806FBE}"/>
          </ac:picMkLst>
        </pc:picChg>
      </pc:sldChg>
      <pc:sldChg chg="addSp delSp modSp mod">
        <pc:chgData name="LEVER Steven" userId="145c1310-78e0-4db2-831e-c364d1d3267c" providerId="ADAL" clId="{F85B3C77-6952-4A5B-9A60-3217999AD146}" dt="2023-06-02T07:52:23.846" v="178" actId="1036"/>
        <pc:sldMkLst>
          <pc:docMk/>
          <pc:sldMk cId="1377561517" sldId="268"/>
        </pc:sldMkLst>
        <pc:picChg chg="add mod">
          <ac:chgData name="LEVER Steven" userId="145c1310-78e0-4db2-831e-c364d1d3267c" providerId="ADAL" clId="{F85B3C77-6952-4A5B-9A60-3217999AD146}" dt="2023-06-02T07:52:23.846" v="178" actId="1036"/>
          <ac:picMkLst>
            <pc:docMk/>
            <pc:sldMk cId="1377561517" sldId="268"/>
            <ac:picMk id="3" creationId="{06493D3F-8F46-6448-89B4-E75639835A02}"/>
          </ac:picMkLst>
        </pc:picChg>
        <pc:picChg chg="del">
          <ac:chgData name="LEVER Steven" userId="145c1310-78e0-4db2-831e-c364d1d3267c" providerId="ADAL" clId="{F85B3C77-6952-4A5B-9A60-3217999AD146}" dt="2023-06-02T07:52:19.497" v="145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F85B3C77-6952-4A5B-9A60-3217999AD146}" dt="2023-06-02T08:31:29.971" v="440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F85B3C77-6952-4A5B-9A60-3217999AD146}" dt="2023-06-02T08:31:24.210" v="438"/>
          <ac:spMkLst>
            <pc:docMk/>
            <pc:sldMk cId="322552093" sldId="269"/>
            <ac:spMk id="10" creationId="{5718B985-946A-3013-6E4F-4344A9AC1A13}"/>
          </ac:spMkLst>
        </pc:spChg>
        <pc:picChg chg="del">
          <ac:chgData name="LEVER Steven" userId="145c1310-78e0-4db2-831e-c364d1d3267c" providerId="ADAL" clId="{F85B3C77-6952-4A5B-9A60-3217999AD146}" dt="2023-06-02T08:31:19.389" v="437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F85B3C77-6952-4A5B-9A60-3217999AD146}" dt="2023-06-02T08:31:29.971" v="440" actId="14100"/>
          <ac:picMkLst>
            <pc:docMk/>
            <pc:sldMk cId="322552093" sldId="269"/>
            <ac:picMk id="11" creationId="{B4DB92C3-325B-4D77-79BB-7F695C6531D7}"/>
          </ac:picMkLst>
        </pc:picChg>
      </pc:sldChg>
      <pc:sldChg chg="addSp delSp modSp mod">
        <pc:chgData name="LEVER Steven" userId="145c1310-78e0-4db2-831e-c364d1d3267c" providerId="ADAL" clId="{F85B3C77-6952-4A5B-9A60-3217999AD146}" dt="2023-06-02T07:57:36.365" v="379" actId="1076"/>
        <pc:sldMkLst>
          <pc:docMk/>
          <pc:sldMk cId="1941604448" sldId="270"/>
        </pc:sldMkLst>
        <pc:grpChg chg="mod">
          <ac:chgData name="LEVER Steven" userId="145c1310-78e0-4db2-831e-c364d1d3267c" providerId="ADAL" clId="{F85B3C77-6952-4A5B-9A60-3217999AD146}" dt="2023-06-02T07:55:42.341" v="304" actId="1076"/>
          <ac:grpSpMkLst>
            <pc:docMk/>
            <pc:sldMk cId="1941604448" sldId="270"/>
            <ac:grpSpMk id="12" creationId="{B9AF0E61-B800-CABB-397A-5B36E8FEE607}"/>
          </ac:grpSpMkLst>
        </pc:grpChg>
        <pc:picChg chg="del">
          <ac:chgData name="LEVER Steven" userId="145c1310-78e0-4db2-831e-c364d1d3267c" providerId="ADAL" clId="{F85B3C77-6952-4A5B-9A60-3217999AD146}" dt="2023-06-02T07:55:44.003" v="305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F85B3C77-6952-4A5B-9A60-3217999AD146}" dt="2023-06-02T07:52:58.842" v="183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F85B3C77-6952-4A5B-9A60-3217999AD146}" dt="2023-06-02T07:57:23.695" v="375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F85B3C77-6952-4A5B-9A60-3217999AD146}" dt="2023-06-02T07:53:01.907" v="208" actId="1036"/>
          <ac:picMkLst>
            <pc:docMk/>
            <pc:sldMk cId="1941604448" sldId="270"/>
            <ac:picMk id="14" creationId="{0B6B2A2D-1170-838D-CF6B-3445A18957EA}"/>
          </ac:picMkLst>
        </pc:picChg>
        <pc:picChg chg="add mod">
          <ac:chgData name="LEVER Steven" userId="145c1310-78e0-4db2-831e-c364d1d3267c" providerId="ADAL" clId="{F85B3C77-6952-4A5B-9A60-3217999AD146}" dt="2023-06-02T07:55:49.858" v="358" actId="1037"/>
          <ac:picMkLst>
            <pc:docMk/>
            <pc:sldMk cId="1941604448" sldId="270"/>
            <ac:picMk id="15" creationId="{3DB1CEA8-E71D-02BB-D840-EE3C792C6E52}"/>
          </ac:picMkLst>
        </pc:picChg>
        <pc:picChg chg="add mod">
          <ac:chgData name="LEVER Steven" userId="145c1310-78e0-4db2-831e-c364d1d3267c" providerId="ADAL" clId="{F85B3C77-6952-4A5B-9A60-3217999AD146}" dt="2023-06-02T07:57:36.365" v="379" actId="1076"/>
          <ac:picMkLst>
            <pc:docMk/>
            <pc:sldMk cId="1941604448" sldId="270"/>
            <ac:picMk id="16" creationId="{1A6A04EA-BE55-13B0-239E-1F7BCDE98F92}"/>
          </ac:picMkLst>
        </pc:picChg>
      </pc:sldChg>
      <pc:sldChg chg="addSp delSp modSp mod delAnim modAnim">
        <pc:chgData name="LEVER Steven" userId="145c1310-78e0-4db2-831e-c364d1d3267c" providerId="ADAL" clId="{F85B3C77-6952-4A5B-9A60-3217999AD146}" dt="2023-06-02T08:32:20.092" v="445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F85B3C77-6952-4A5B-9A60-3217999AD146}" dt="2023-06-02T08:32:13.668" v="442"/>
          <ac:spMkLst>
            <pc:docMk/>
            <pc:sldMk cId="968963885" sldId="271"/>
            <ac:spMk id="10" creationId="{8BC4E1A6-070E-745E-E0A1-2019742DC407}"/>
          </ac:spMkLst>
        </pc:spChg>
        <pc:picChg chg="del">
          <ac:chgData name="LEVER Steven" userId="145c1310-78e0-4db2-831e-c364d1d3267c" providerId="ADAL" clId="{F85B3C77-6952-4A5B-9A60-3217999AD146}" dt="2023-06-02T08:32:09.752" v="441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F85B3C77-6952-4A5B-9A60-3217999AD146}" dt="2023-06-02T08:32:20.092" v="445" actId="14100"/>
          <ac:picMkLst>
            <pc:docMk/>
            <pc:sldMk cId="968963885" sldId="271"/>
            <ac:picMk id="11" creationId="{8D9693F4-26C0-4028-126C-64BAE38AFFE4}"/>
          </ac:picMkLst>
        </pc:picChg>
      </pc:sldChg>
      <pc:sldMasterChg chg="modSldLayout">
        <pc:chgData name="LEVER Steven" userId="145c1310-78e0-4db2-831e-c364d1d3267c" providerId="ADAL" clId="{F85B3C77-6952-4A5B-9A60-3217999AD146}" dt="2023-06-02T07:50:18.068" v="88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F85B3C77-6952-4A5B-9A60-3217999AD146}" dt="2023-06-02T07:49:11.123" v="47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F85B3C77-6952-4A5B-9A60-3217999AD146}" dt="2023-06-02T07:49:11.123" v="47" actId="1035"/>
            <ac:picMkLst>
              <pc:docMk/>
              <pc:sldMasterMk cId="2651415450" sldId="2147483648"/>
              <pc:sldLayoutMk cId="2136466648" sldId="2147483660"/>
              <ac:picMk id="4" creationId="{AD3B7E76-5FF1-FE36-2EEB-FA57C395800D}"/>
            </ac:picMkLst>
          </pc:picChg>
          <pc:picChg chg="del">
            <ac:chgData name="LEVER Steven" userId="145c1310-78e0-4db2-831e-c364d1d3267c" providerId="ADAL" clId="{F85B3C77-6952-4A5B-9A60-3217999AD146}" dt="2023-06-02T07:49:05.187" v="4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F85B3C77-6952-4A5B-9A60-3217999AD146}" dt="2023-06-02T07:50:09.049" v="8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F85B3C77-6952-4A5B-9A60-3217999AD146}" dt="2023-06-02T07:50:09.049" v="86"/>
            <ac:picMkLst>
              <pc:docMk/>
              <pc:sldMasterMk cId="2651415450" sldId="2147483648"/>
              <pc:sldLayoutMk cId="3859348747" sldId="2147483661"/>
              <ac:picMk id="4" creationId="{EAFA6E44-89E3-3170-9648-C119C531240A}"/>
            </ac:picMkLst>
          </pc:picChg>
          <pc:picChg chg="del">
            <ac:chgData name="LEVER Steven" userId="145c1310-78e0-4db2-831e-c364d1d3267c" providerId="ADAL" clId="{F85B3C77-6952-4A5B-9A60-3217999AD146}" dt="2023-06-02T07:50:06.969" v="85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F85B3C77-6952-4A5B-9A60-3217999AD146}" dt="2023-06-02T07:50:18.068" v="88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F85B3C77-6952-4A5B-9A60-3217999AD146}" dt="2023-06-02T07:50:18.068" v="88"/>
            <ac:picMkLst>
              <pc:docMk/>
              <pc:sldMasterMk cId="2651415450" sldId="2147483648"/>
              <pc:sldLayoutMk cId="4206117479" sldId="2147483663"/>
              <ac:picMk id="4" creationId="{87A9B5AD-C499-BFA5-EFA1-B860D696CA98}"/>
            </ac:picMkLst>
          </pc:picChg>
          <pc:picChg chg="del">
            <ac:chgData name="LEVER Steven" userId="145c1310-78e0-4db2-831e-c364d1d3267c" providerId="ADAL" clId="{F85B3C77-6952-4A5B-9A60-3217999AD146}" dt="2023-06-02T07:50:15.452" v="87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F85B3C77-6952-4A5B-9A60-3217999AD146}" dt="2023-06-02T07:49:53.750" v="84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F85B3C77-6952-4A5B-9A60-3217999AD146}" dt="2023-06-02T07:49:47.885" v="51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F85B3C77-6952-4A5B-9A60-3217999AD146}" dt="2023-06-02T07:49:53.750" v="84" actId="1036"/>
            <ac:picMkLst>
              <pc:docMk/>
              <pc:sldMasterMk cId="2651415450" sldId="2147483648"/>
              <pc:sldLayoutMk cId="2945591852" sldId="2147483664"/>
              <ac:picMk id="5" creationId="{986B40FB-8B27-3D3E-1887-6631DAD713B7}"/>
            </ac:picMkLst>
          </pc:picChg>
        </pc:sldLayoutChg>
      </pc:sldMasterChg>
    </pc:docChg>
  </pc:docChgLst>
  <pc:docChgLst>
    <pc:chgData name="LEVER Steven" userId="145c1310-78e0-4db2-831e-c364d1d3267c" providerId="ADAL" clId="{A2F7521F-D065-4879-9D68-D9EDF16BF20F}"/>
    <pc:docChg chg="modSld">
      <pc:chgData name="LEVER Steven" userId="145c1310-78e0-4db2-831e-c364d1d3267c" providerId="ADAL" clId="{A2F7521F-D065-4879-9D68-D9EDF16BF20F}" dt="2023-06-09T08:11:20.749" v="0"/>
      <pc:docMkLst>
        <pc:docMk/>
      </pc:docMkLst>
      <pc:sldChg chg="modSp mod">
        <pc:chgData name="LEVER Steven" userId="145c1310-78e0-4db2-831e-c364d1d3267c" providerId="ADAL" clId="{A2F7521F-D065-4879-9D68-D9EDF16BF20F}" dt="2023-06-09T08:11:20.749" v="0"/>
        <pc:sldMkLst>
          <pc:docMk/>
          <pc:sldMk cId="2378566686" sldId="257"/>
        </pc:sldMkLst>
        <pc:spChg chg="mod">
          <ac:chgData name="LEVER Steven" userId="145c1310-78e0-4db2-831e-c364d1d3267c" providerId="ADAL" clId="{A2F7521F-D065-4879-9D68-D9EDF16BF20F}" dt="2023-06-09T08:11:20.749" v="0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a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"/>
              <a:t>Teacher’s Pack</a:t>
            </a:r>
            <a:endParaRPr lang="en-GB" dirty="0"/>
          </a:p>
        </p:txBody>
      </p:sp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AD3B7E76-5FF1-FE36-2EEB-FA57C39580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75" y="6008767"/>
            <a:ext cx="1909047" cy="60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986B40FB-8B27-3D3E-1887-6631DAD713B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9" y="6339794"/>
            <a:ext cx="1070408" cy="33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EAFA6E44-89E3-3170-9648-C119C531240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9" y="6339794"/>
            <a:ext cx="1070408" cy="33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87A9B5AD-C499-BFA5-EFA1-B860D696CA9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9" y="6339794"/>
            <a:ext cx="1070408" cy="33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da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2135639"/>
            <a:ext cx="5167676" cy="3684496"/>
          </a:xfrm>
        </p:spPr>
        <p:txBody>
          <a:bodyPr rtlCol="0"/>
          <a:lstStyle/>
          <a:p>
            <a:pPr rtl="0"/>
            <a:r>
              <a:rPr lang="da" dirty="0"/>
              <a:t>EU-DEMOKRATI</a:t>
            </a:r>
            <a:br>
              <a:rPr lang="en-US" dirty="0"/>
            </a:br>
            <a:r>
              <a:rPr lang="da" dirty="0"/>
              <a:t>I AKTION</a:t>
            </a:r>
            <a:br>
              <a:rPr lang="en-US" dirty="0"/>
            </a:br>
            <a:br>
              <a:rPr lang="en-US" sz="2800" dirty="0"/>
            </a:br>
            <a:r>
              <a:rPr lang="da-DK" sz="2800" b="0" spc="-40" dirty="0"/>
              <a:t>Bliv hørt med det europæiske borgerinitiativ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4205" y="1008843"/>
            <a:ext cx="1723590" cy="1224278"/>
          </a:xfrm>
        </p:spPr>
        <p:txBody>
          <a:bodyPr rtlCol="0">
            <a:noAutofit/>
          </a:bodyPr>
          <a:lstStyle/>
          <a:p>
            <a:pPr rtl="0"/>
            <a:r>
              <a:rPr lang="da" sz="1900"/>
              <a:t>Enhed 2</a:t>
            </a:r>
          </a:p>
          <a:p>
            <a:pPr rtl="0"/>
            <a:r>
              <a:rPr lang="da" sz="1900"/>
              <a:t>Demokrati i EU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DA2W">
            <a:hlinkClick r:id="" action="ppaction://media"/>
            <a:extLst>
              <a:ext uri="{FF2B5EF4-FFF2-40B4-BE49-F238E27FC236}">
                <a16:creationId xmlns:a16="http://schemas.microsoft.com/office/drawing/2014/main" id="{8D9693F4-26C0-4028-126C-64BAE38AFFE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08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a" b="1"/>
              <a:t>To typer demokrati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da" sz="2200" b="1"/>
              <a:t>Repræsentativt: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da" sz="2000"/>
              <a:t>Et styresystem, hvor borgerne vælger repræsentanter, som foreslår og stemmer om lovgivning eller politiske initiativer på deres vegne.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da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Participatorisk: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Et system hvorigennem borgere er involveret i offentlige beslutningsprocesser,</a:t>
            </a:r>
            <a:r>
              <a:rPr lang="da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og dermed komplementerer repræsentativt demokrati.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a">
                <a:latin typeface="Trebuchet MS"/>
              </a:rPr>
              <a:t>De tre primære EU-institutioner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8B8B3DF8-B193-D6E0-C107-22BEDCD742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04" y="2786173"/>
            <a:ext cx="2429039" cy="1969790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4B75BC83-7E53-D7AF-90F8-107276FE2F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51" y="1723417"/>
            <a:ext cx="2149650" cy="1487620"/>
          </a:xfrm>
          <a:prstGeom prst="rect">
            <a:avLst/>
          </a:prstGeom>
        </p:spPr>
      </p:pic>
      <p:pic>
        <p:nvPicPr>
          <p:cNvPr id="17" name="Picture 16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4C35B943-896A-7B16-30D6-E4EB026648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226" y="3520762"/>
            <a:ext cx="4221977" cy="166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a"/>
              <a:t>Europa-Kommissionen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489899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a" sz="2400" dirty="0">
                <a:latin typeface="Trebuchet MS"/>
              </a:rPr>
              <a:t>Repræsenterer fælles interesser i EU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a" sz="2400" dirty="0">
                <a:latin typeface="Trebuchet MS"/>
              </a:rPr>
              <a:t>Foreslår nye EU-love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a" sz="2400" dirty="0">
                <a:latin typeface="Trebuchet MS" panose="020B0603020202020204" pitchFamily="34" charset="0"/>
              </a:rPr>
              <a:t>Består af 27 kommissionærer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da" sz="2400" dirty="0">
                <a:latin typeface="Trebuchet MS" panose="020B0603020202020204" pitchFamily="34" charset="0"/>
              </a:rPr>
              <a:t>(1 fra hvert EU-land)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4642181F-8E59-6776-931F-6CEBD69074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19" y="1648616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a"/>
              <a:t>Rådet i Den Europæiske Union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352655"/>
            <a:ext cx="4494444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a" sz="2400" dirty="0">
                <a:latin typeface="Trebuchet MS"/>
              </a:rPr>
              <a:t>Repræsenterer regeringerne i EU-landene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a" sz="2400" i="0" dirty="0">
                <a:effectLst/>
                <a:latin typeface="Trebuchet MS"/>
              </a:rPr>
              <a:t>Forhandler og vedtager EU-love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a" sz="2400" dirty="0">
                <a:latin typeface="Trebuchet MS" panose="020B0603020202020204" pitchFamily="34" charset="0"/>
              </a:rPr>
              <a:t>Det udgøres af ministre fra alle EU-lande</a:t>
            </a:r>
            <a:endParaRPr lang="en-GB" sz="2400" dirty="0"/>
          </a:p>
        </p:txBody>
      </p:sp>
      <p:pic>
        <p:nvPicPr>
          <p:cNvPr id="3" name="Picture 2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1210F412-7C21-90A3-E1E7-886AC2C91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115" y="1306876"/>
            <a:ext cx="4677885" cy="184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Afstemning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BA36E95A-4FF1-A0B9-A804-60E1BA806FB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2128" y="707220"/>
            <a:ext cx="9186446" cy="516725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a">
                <a:latin typeface="Trebuchet MS" panose="020B0603020202020204" pitchFamily="34" charset="0"/>
              </a:rPr>
              <a:t>Europa-Parlamentet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a" sz="2400">
                <a:latin typeface="Trebuchet MS"/>
              </a:rPr>
              <a:t>Repræsenterer borgerne i EU-landene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a" sz="2400">
                <a:latin typeface="Trebuchet MS"/>
              </a:rPr>
              <a:t>Forhandler og vedtager EU-love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da" sz="2400">
                <a:latin typeface="Trebuchet MS" panose="020B0603020202020204" pitchFamily="34" charset="0"/>
              </a:rPr>
              <a:t>Direkte valgt af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da" sz="2400">
                <a:latin typeface="Trebuchet MS" panose="020B0603020202020204" pitchFamily="34" charset="0"/>
              </a:rPr>
              <a:t>EU-borgere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06493D3F-8F46-6448-89B4-E75639835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219" y="1447368"/>
            <a:ext cx="2561892" cy="207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Beslutningsprocessen_i_EU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B4DB92C3-325B-4D77-79BB-7F695C6531D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da"/>
              <a:t>Hvordan love</a:t>
            </a:r>
            <a:br>
              <a:rPr lang="en-GB" dirty="0"/>
            </a:br>
            <a:r>
              <a:rPr lang="da"/>
              <a:t>laves 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36856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da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Sendt til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da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 og Råd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da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til diskussion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a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Europa-</a:t>
              </a:r>
              <a:r>
                <a:rPr lang="da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PARLAMENTET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a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Det Europæiske </a:t>
              </a:r>
              <a:r>
                <a:rPr lang="da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RÅD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da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Begge parter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da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diskuterer og kan ændre forslaget.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da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Hvis de er enige, vedtages loven.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a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Europa-</a:t>
              </a:r>
              <a:r>
                <a:rPr lang="da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KOMMISSIONEN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a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foreslår lovgivning</a:t>
              </a: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0B6B2A2D-1170-838D-CF6B-3445A1895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014" y="4341090"/>
            <a:ext cx="1962954" cy="1591826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3DB1CEA8-E71D-02BB-D840-EE3C792C6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683" y="552395"/>
            <a:ext cx="1700095" cy="1176515"/>
          </a:xfrm>
          <a:prstGeom prst="rect">
            <a:avLst/>
          </a:prstGeom>
        </p:spPr>
      </p:pic>
      <p:pic>
        <p:nvPicPr>
          <p:cNvPr id="16" name="Picture 15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1A6A04EA-BE55-13B0-239E-1F7BCDE98F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676" y="4292471"/>
            <a:ext cx="3076492" cy="121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0BDC37-4C95-48EE-A239-9DF80406B5B4}"/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174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Open Sans</vt:lpstr>
      <vt:lpstr>Wingdings</vt:lpstr>
      <vt:lpstr>Trebuchet MS</vt:lpstr>
      <vt:lpstr>Office Theme</vt:lpstr>
      <vt:lpstr>EU-DEMOKRATI I AKTION  Bliv hørt med det europæiske borgerinitiativ</vt:lpstr>
      <vt:lpstr>To typer demokrati</vt:lpstr>
      <vt:lpstr>De tre primære EU-institutioner</vt:lpstr>
      <vt:lpstr>Europa-Kommissionen</vt:lpstr>
      <vt:lpstr>Rådet i Den Europæiske Union</vt:lpstr>
      <vt:lpstr>PowerPoint Presentation</vt:lpstr>
      <vt:lpstr>Europa-Parlamentet</vt:lpstr>
      <vt:lpstr>PowerPoint Presentation</vt:lpstr>
      <vt:lpstr>Hvordan love laves 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2023-06-09T08:11:23Z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