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3ABD99-1C2C-40B2-AECA-569D51704244}" v="19" dt="2023-06-02T11:30:56.9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181" autoAdjust="0"/>
  </p:normalViewPr>
  <p:slideViewPr>
    <p:cSldViewPr snapToGrid="0">
      <p:cViewPr varScale="1">
        <p:scale>
          <a:sx n="104" d="100"/>
          <a:sy n="104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LEVER Steven" userId="145c1310-78e0-4db2-831e-c364d1d3267c" providerId="ADAL" clId="{ED3ABD99-1C2C-40B2-AECA-569D51704244}"/>
    <pc:docChg chg="undo redo custSel modSld modMainMaster">
      <pc:chgData name="LEVER Steven" userId="145c1310-78e0-4db2-831e-c364d1d3267c" providerId="ADAL" clId="{ED3ABD99-1C2C-40B2-AECA-569D51704244}" dt="2023-06-02T11:31:02.550" v="447" actId="14100"/>
      <pc:docMkLst>
        <pc:docMk/>
      </pc:docMkLst>
      <pc:sldChg chg="modSp mod">
        <pc:chgData name="LEVER Steven" userId="145c1310-78e0-4db2-831e-c364d1d3267c" providerId="ADAL" clId="{ED3ABD99-1C2C-40B2-AECA-569D51704244}" dt="2023-06-02T11:18:08.919" v="3" actId="1076"/>
        <pc:sldMkLst>
          <pc:docMk/>
          <pc:sldMk cId="2378566686" sldId="257"/>
        </pc:sldMkLst>
        <pc:spChg chg="mod">
          <ac:chgData name="LEVER Steven" userId="145c1310-78e0-4db2-831e-c364d1d3267c" providerId="ADAL" clId="{ED3ABD99-1C2C-40B2-AECA-569D51704244}" dt="2023-06-02T11:17:36.668" v="0"/>
          <ac:spMkLst>
            <pc:docMk/>
            <pc:sldMk cId="2378566686" sldId="257"/>
            <ac:spMk id="4" creationId="{1998BB83-2BEF-1191-C90E-3A7AADB8CB0B}"/>
          </ac:spMkLst>
        </pc:spChg>
        <pc:spChg chg="mod">
          <ac:chgData name="LEVER Steven" userId="145c1310-78e0-4db2-831e-c364d1d3267c" providerId="ADAL" clId="{ED3ABD99-1C2C-40B2-AECA-569D51704244}" dt="2023-06-02T11:18:08.919" v="3" actId="1076"/>
          <ac:spMkLst>
            <pc:docMk/>
            <pc:sldMk cId="2378566686" sldId="257"/>
            <ac:spMk id="5" creationId="{7B4CD104-3926-BAE5-3738-57E073479D22}"/>
          </ac:spMkLst>
        </pc:spChg>
      </pc:sldChg>
      <pc:sldChg chg="modSp mod">
        <pc:chgData name="LEVER Steven" userId="145c1310-78e0-4db2-831e-c364d1d3267c" providerId="ADAL" clId="{ED3ABD99-1C2C-40B2-AECA-569D51704244}" dt="2023-06-02T11:18:42.013" v="5" actId="27636"/>
        <pc:sldMkLst>
          <pc:docMk/>
          <pc:sldMk cId="2613964225" sldId="263"/>
        </pc:sldMkLst>
        <pc:spChg chg="mod">
          <ac:chgData name="LEVER Steven" userId="145c1310-78e0-4db2-831e-c364d1d3267c" providerId="ADAL" clId="{ED3ABD99-1C2C-40B2-AECA-569D51704244}" dt="2023-06-02T11:18:42.013" v="5" actId="27636"/>
          <ac:spMkLst>
            <pc:docMk/>
            <pc:sldMk cId="2613964225" sldId="263"/>
            <ac:spMk id="4" creationId="{47E172EF-4FEE-0C25-0E51-111481509888}"/>
          </ac:spMkLst>
        </pc:spChg>
      </pc:sldChg>
      <pc:sldChg chg="addSp delSp modSp mod">
        <pc:chgData name="LEVER Steven" userId="145c1310-78e0-4db2-831e-c364d1d3267c" providerId="ADAL" clId="{ED3ABD99-1C2C-40B2-AECA-569D51704244}" dt="2023-06-02T11:27:12.726" v="399" actId="1076"/>
        <pc:sldMkLst>
          <pc:docMk/>
          <pc:sldMk cId="4044883605" sldId="264"/>
        </pc:sldMkLst>
        <pc:picChg chg="del">
          <ac:chgData name="LEVER Steven" userId="145c1310-78e0-4db2-831e-c364d1d3267c" providerId="ADAL" clId="{ED3ABD99-1C2C-40B2-AECA-569D51704244}" dt="2023-06-02T11:24:43.865" v="262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LEVER Steven" userId="145c1310-78e0-4db2-831e-c364d1d3267c" providerId="ADAL" clId="{ED3ABD99-1C2C-40B2-AECA-569D51704244}" dt="2023-06-02T11:21:30.563" v="110" actId="478"/>
          <ac:picMkLst>
            <pc:docMk/>
            <pc:sldMk cId="4044883605" sldId="264"/>
            <ac:picMk id="11" creationId="{FBA9C151-FB80-3C01-6490-8DF20A18EE6D}"/>
          </ac:picMkLst>
        </pc:picChg>
        <pc:picChg chg="add mod">
          <ac:chgData name="LEVER Steven" userId="145c1310-78e0-4db2-831e-c364d1d3267c" providerId="ADAL" clId="{ED3ABD99-1C2C-40B2-AECA-569D51704244}" dt="2023-06-02T11:21:42.081" v="132" actId="1036"/>
          <ac:picMkLst>
            <pc:docMk/>
            <pc:sldMk cId="4044883605" sldId="264"/>
            <ac:picMk id="12" creationId="{2E45A103-5DE1-46B3-1475-12FEF55B40D7}"/>
          </ac:picMkLst>
        </pc:picChg>
        <pc:picChg chg="del mod">
          <ac:chgData name="LEVER Steven" userId="145c1310-78e0-4db2-831e-c364d1d3267c" providerId="ADAL" clId="{ED3ABD99-1C2C-40B2-AECA-569D51704244}" dt="2023-06-02T11:26:57.731" v="396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LEVER Steven" userId="145c1310-78e0-4db2-831e-c364d1d3267c" providerId="ADAL" clId="{ED3ABD99-1C2C-40B2-AECA-569D51704244}" dt="2023-06-02T11:24:49.858" v="298" actId="1035"/>
          <ac:picMkLst>
            <pc:docMk/>
            <pc:sldMk cId="4044883605" sldId="264"/>
            <ac:picMk id="15" creationId="{F8BABB78-1BAB-AD28-456D-C133D18296CE}"/>
          </ac:picMkLst>
        </pc:picChg>
        <pc:picChg chg="add mod">
          <ac:chgData name="LEVER Steven" userId="145c1310-78e0-4db2-831e-c364d1d3267c" providerId="ADAL" clId="{ED3ABD99-1C2C-40B2-AECA-569D51704244}" dt="2023-06-02T11:27:12.726" v="399" actId="1076"/>
          <ac:picMkLst>
            <pc:docMk/>
            <pc:sldMk cId="4044883605" sldId="264"/>
            <ac:picMk id="17" creationId="{A1055234-0A27-C72E-4B27-5DC5415DAF4E}"/>
          </ac:picMkLst>
        </pc:picChg>
      </pc:sldChg>
      <pc:sldChg chg="addSp delSp modSp mod">
        <pc:chgData name="LEVER Steven" userId="145c1310-78e0-4db2-831e-c364d1d3267c" providerId="ADAL" clId="{ED3ABD99-1C2C-40B2-AECA-569D51704244}" dt="2023-06-02T11:25:30.122" v="362" actId="1035"/>
        <pc:sldMkLst>
          <pc:docMk/>
          <pc:sldMk cId="1371733259" sldId="265"/>
        </pc:sldMkLst>
        <pc:spChg chg="mod">
          <ac:chgData name="LEVER Steven" userId="145c1310-78e0-4db2-831e-c364d1d3267c" providerId="ADAL" clId="{ED3ABD99-1C2C-40B2-AECA-569D51704244}" dt="2023-06-02T11:25:30.122" v="362" actId="1035"/>
          <ac:spMkLst>
            <pc:docMk/>
            <pc:sldMk cId="1371733259" sldId="265"/>
            <ac:spMk id="4" creationId="{4FAA031D-6DA7-B86A-6E5D-74876F35A77B}"/>
          </ac:spMkLst>
        </pc:spChg>
        <pc:picChg chg="del">
          <ac:chgData name="LEVER Steven" userId="145c1310-78e0-4db2-831e-c364d1d3267c" providerId="ADAL" clId="{ED3ABD99-1C2C-40B2-AECA-569D51704244}" dt="2023-06-02T11:25:12.607" v="302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ED3ABD99-1C2C-40B2-AECA-569D51704244}" dt="2023-06-02T11:25:16.884" v="326" actId="1036"/>
          <ac:picMkLst>
            <pc:docMk/>
            <pc:sldMk cId="1371733259" sldId="265"/>
            <ac:picMk id="5" creationId="{A98343B4-CB87-179C-A2F3-2AD26E07ADB7}"/>
          </ac:picMkLst>
        </pc:picChg>
      </pc:sldChg>
      <pc:sldChg chg="addSp delSp modSp mod">
        <pc:chgData name="LEVER Steven" userId="145c1310-78e0-4db2-831e-c364d1d3267c" providerId="ADAL" clId="{ED3ABD99-1C2C-40B2-AECA-569D51704244}" dt="2023-06-02T11:27:47.618" v="425" actId="1035"/>
        <pc:sldMkLst>
          <pc:docMk/>
          <pc:sldMk cId="2034612151" sldId="266"/>
        </pc:sldMkLst>
        <pc:spChg chg="mod">
          <ac:chgData name="LEVER Steven" userId="145c1310-78e0-4db2-831e-c364d1d3267c" providerId="ADAL" clId="{ED3ABD99-1C2C-40B2-AECA-569D51704244}" dt="2023-06-02T11:27:47.618" v="425" actId="1035"/>
          <ac:spMkLst>
            <pc:docMk/>
            <pc:sldMk cId="2034612151" sldId="266"/>
            <ac:spMk id="5" creationId="{69D9439B-22CF-1F8E-18DD-9C5DA571A5A2}"/>
          </ac:spMkLst>
        </pc:spChg>
        <pc:picChg chg="add mod">
          <ac:chgData name="LEVER Steven" userId="145c1310-78e0-4db2-831e-c364d1d3267c" providerId="ADAL" clId="{ED3ABD99-1C2C-40B2-AECA-569D51704244}" dt="2023-06-02T11:27:42.959" v="403" actId="1076"/>
          <ac:picMkLst>
            <pc:docMk/>
            <pc:sldMk cId="2034612151" sldId="266"/>
            <ac:picMk id="3" creationId="{5FFAF5B8-5CA7-D90D-7596-F8A508357D0A}"/>
          </ac:picMkLst>
        </pc:picChg>
        <pc:picChg chg="del">
          <ac:chgData name="LEVER Steven" userId="145c1310-78e0-4db2-831e-c364d1d3267c" providerId="ADAL" clId="{ED3ABD99-1C2C-40B2-AECA-569D51704244}" dt="2023-06-02T11:27:40.371" v="402" actId="478"/>
          <ac:picMkLst>
            <pc:docMk/>
            <pc:sldMk cId="2034612151" sldId="266"/>
            <ac:picMk id="4" creationId="{5A9A074B-4EE4-E1DE-7C3C-9B41D3A05120}"/>
          </ac:picMkLst>
        </pc:picChg>
      </pc:sldChg>
      <pc:sldChg chg="addSp delSp modSp mod delAnim modAnim">
        <pc:chgData name="LEVER Steven" userId="145c1310-78e0-4db2-831e-c364d1d3267c" providerId="ADAL" clId="{ED3ABD99-1C2C-40B2-AECA-569D51704244}" dt="2023-06-02T11:29:33.290" v="439" actId="1036"/>
        <pc:sldMkLst>
          <pc:docMk/>
          <pc:sldMk cId="1108155647" sldId="267"/>
        </pc:sldMkLst>
        <pc:spChg chg="add del mod">
          <ac:chgData name="LEVER Steven" userId="145c1310-78e0-4db2-831e-c364d1d3267c" providerId="ADAL" clId="{ED3ABD99-1C2C-40B2-AECA-569D51704244}" dt="2023-06-02T11:29:18.835" v="435"/>
          <ac:spMkLst>
            <pc:docMk/>
            <pc:sldMk cId="1108155647" sldId="267"/>
            <ac:spMk id="10" creationId="{00E467A0-F5E8-CBAC-F453-38B285B015FC}"/>
          </ac:spMkLst>
        </pc:spChg>
        <pc:picChg chg="del">
          <ac:chgData name="LEVER Steven" userId="145c1310-78e0-4db2-831e-c364d1d3267c" providerId="ADAL" clId="{ED3ABD99-1C2C-40B2-AECA-569D51704244}" dt="2023-06-02T11:29:14.681" v="434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ED3ABD99-1C2C-40B2-AECA-569D51704244}" dt="2023-06-02T11:29:33.290" v="439" actId="1036"/>
          <ac:picMkLst>
            <pc:docMk/>
            <pc:sldMk cId="1108155647" sldId="267"/>
            <ac:picMk id="11" creationId="{04F565DF-44BA-677A-6DC1-217247CC39F6}"/>
          </ac:picMkLst>
        </pc:picChg>
      </pc:sldChg>
      <pc:sldChg chg="addSp delSp modSp mod">
        <pc:chgData name="LEVER Steven" userId="145c1310-78e0-4db2-831e-c364d1d3267c" providerId="ADAL" clId="{ED3ABD99-1C2C-40B2-AECA-569D51704244}" dt="2023-06-02T11:23:07.368" v="200" actId="1036"/>
        <pc:sldMkLst>
          <pc:docMk/>
          <pc:sldMk cId="1377561517" sldId="268"/>
        </pc:sldMkLst>
        <pc:picChg chg="add mod">
          <ac:chgData name="LEVER Steven" userId="145c1310-78e0-4db2-831e-c364d1d3267c" providerId="ADAL" clId="{ED3ABD99-1C2C-40B2-AECA-569D51704244}" dt="2023-06-02T11:23:07.368" v="200" actId="1036"/>
          <ac:picMkLst>
            <pc:docMk/>
            <pc:sldMk cId="1377561517" sldId="268"/>
            <ac:picMk id="3" creationId="{ECDDDC84-4E30-7BB6-BD5F-CD9BF7E1C657}"/>
          </ac:picMkLst>
        </pc:picChg>
        <pc:picChg chg="del">
          <ac:chgData name="LEVER Steven" userId="145c1310-78e0-4db2-831e-c364d1d3267c" providerId="ADAL" clId="{ED3ABD99-1C2C-40B2-AECA-569D51704244}" dt="2023-06-02T11:23:00.725" v="161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LEVER Steven" userId="145c1310-78e0-4db2-831e-c364d1d3267c" providerId="ADAL" clId="{ED3ABD99-1C2C-40B2-AECA-569D51704244}" dt="2023-06-02T11:30:20.038" v="443" actId="14100"/>
        <pc:sldMkLst>
          <pc:docMk/>
          <pc:sldMk cId="322552093" sldId="269"/>
        </pc:sldMkLst>
        <pc:spChg chg="add del mod">
          <ac:chgData name="LEVER Steven" userId="145c1310-78e0-4db2-831e-c364d1d3267c" providerId="ADAL" clId="{ED3ABD99-1C2C-40B2-AECA-569D51704244}" dt="2023-06-02T11:30:15.403" v="441"/>
          <ac:spMkLst>
            <pc:docMk/>
            <pc:sldMk cId="322552093" sldId="269"/>
            <ac:spMk id="10" creationId="{03D009F9-AD90-D732-AB35-728680052642}"/>
          </ac:spMkLst>
        </pc:spChg>
        <pc:picChg chg="del">
          <ac:chgData name="LEVER Steven" userId="145c1310-78e0-4db2-831e-c364d1d3267c" providerId="ADAL" clId="{ED3ABD99-1C2C-40B2-AECA-569D51704244}" dt="2023-06-02T11:30:11.198" v="440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ED3ABD99-1C2C-40B2-AECA-569D51704244}" dt="2023-06-02T11:30:20.038" v="443" actId="14100"/>
          <ac:picMkLst>
            <pc:docMk/>
            <pc:sldMk cId="322552093" sldId="269"/>
            <ac:picMk id="11" creationId="{251F4415-1B34-EECE-AB7A-7AB19DB71F57}"/>
          </ac:picMkLst>
        </pc:picChg>
      </pc:sldChg>
      <pc:sldChg chg="addSp delSp modSp mod">
        <pc:chgData name="LEVER Steven" userId="145c1310-78e0-4db2-831e-c364d1d3267c" providerId="ADAL" clId="{ED3ABD99-1C2C-40B2-AECA-569D51704244}" dt="2023-06-02T11:28:27.015" v="433" actId="1076"/>
        <pc:sldMkLst>
          <pc:docMk/>
          <pc:sldMk cId="1941604448" sldId="270"/>
        </pc:sldMkLst>
        <pc:grpChg chg="add del">
          <ac:chgData name="LEVER Steven" userId="145c1310-78e0-4db2-831e-c364d1d3267c" providerId="ADAL" clId="{ED3ABD99-1C2C-40B2-AECA-569D51704244}" dt="2023-06-02T11:23:33.895" v="206" actId="478"/>
          <ac:grpSpMkLst>
            <pc:docMk/>
            <pc:sldMk cId="1941604448" sldId="270"/>
            <ac:grpSpMk id="12" creationId="{B9AF0E61-B800-CABB-397A-5B36E8FEE607}"/>
          </ac:grpSpMkLst>
        </pc:grpChg>
        <pc:picChg chg="del">
          <ac:chgData name="LEVER Steven" userId="145c1310-78e0-4db2-831e-c364d1d3267c" providerId="ADAL" clId="{ED3ABD99-1C2C-40B2-AECA-569D51704244}" dt="2023-06-02T11:25:59.472" v="367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ED3ABD99-1C2C-40B2-AECA-569D51704244}" dt="2023-06-02T11:23:39.511" v="207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LEVER Steven" userId="145c1310-78e0-4db2-831e-c364d1d3267c" providerId="ADAL" clId="{ED3ABD99-1C2C-40B2-AECA-569D51704244}" dt="2023-06-02T11:28:11.866" v="430" actId="478"/>
          <ac:picMkLst>
            <pc:docMk/>
            <pc:sldMk cId="1941604448" sldId="270"/>
            <ac:picMk id="13" creationId="{1F830815-6FD1-D244-F537-54E2BDC08DE9}"/>
          </ac:picMkLst>
        </pc:picChg>
        <pc:picChg chg="add mod">
          <ac:chgData name="LEVER Steven" userId="145c1310-78e0-4db2-831e-c364d1d3267c" providerId="ADAL" clId="{ED3ABD99-1C2C-40B2-AECA-569D51704244}" dt="2023-06-02T11:23:45.402" v="242" actId="1037"/>
          <ac:picMkLst>
            <pc:docMk/>
            <pc:sldMk cId="1941604448" sldId="270"/>
            <ac:picMk id="14" creationId="{AA5D9DDB-6753-F6C6-1A4F-6C7C8F54A078}"/>
          </ac:picMkLst>
        </pc:picChg>
        <pc:picChg chg="add mod">
          <ac:chgData name="LEVER Steven" userId="145c1310-78e0-4db2-831e-c364d1d3267c" providerId="ADAL" clId="{ED3ABD99-1C2C-40B2-AECA-569D51704244}" dt="2023-06-02T11:26:02.937" v="387" actId="1035"/>
          <ac:picMkLst>
            <pc:docMk/>
            <pc:sldMk cId="1941604448" sldId="270"/>
            <ac:picMk id="15" creationId="{D98DD947-09DF-1402-8440-8870FA6761AE}"/>
          </ac:picMkLst>
        </pc:picChg>
        <pc:picChg chg="add mod">
          <ac:chgData name="LEVER Steven" userId="145c1310-78e0-4db2-831e-c364d1d3267c" providerId="ADAL" clId="{ED3ABD99-1C2C-40B2-AECA-569D51704244}" dt="2023-06-02T11:28:27.015" v="433" actId="1076"/>
          <ac:picMkLst>
            <pc:docMk/>
            <pc:sldMk cId="1941604448" sldId="270"/>
            <ac:picMk id="16" creationId="{097587C4-8CE1-5F79-7BDC-D4168EF9F3F1}"/>
          </ac:picMkLst>
        </pc:picChg>
        <pc:cxnChg chg="mod">
          <ac:chgData name="LEVER Steven" userId="145c1310-78e0-4db2-831e-c364d1d3267c" providerId="ADAL" clId="{ED3ABD99-1C2C-40B2-AECA-569D51704244}" dt="2023-06-02T11:24:05.117" v="256" actId="1035"/>
          <ac:cxnSpMkLst>
            <pc:docMk/>
            <pc:sldMk cId="1941604448" sldId="270"/>
            <ac:cxnSpMk id="39" creationId="{B7228A50-1DDF-9EAD-F80B-C26C6A78AB36}"/>
          </ac:cxnSpMkLst>
        </pc:cxnChg>
      </pc:sldChg>
      <pc:sldChg chg="addSp delSp modSp mod delAnim modAnim">
        <pc:chgData name="LEVER Steven" userId="145c1310-78e0-4db2-831e-c364d1d3267c" providerId="ADAL" clId="{ED3ABD99-1C2C-40B2-AECA-569D51704244}" dt="2023-06-02T11:31:02.550" v="447" actId="14100"/>
        <pc:sldMkLst>
          <pc:docMk/>
          <pc:sldMk cId="968963885" sldId="271"/>
        </pc:sldMkLst>
        <pc:spChg chg="add del mod">
          <ac:chgData name="LEVER Steven" userId="145c1310-78e0-4db2-831e-c364d1d3267c" providerId="ADAL" clId="{ED3ABD99-1C2C-40B2-AECA-569D51704244}" dt="2023-06-02T11:30:56.914" v="445"/>
          <ac:spMkLst>
            <pc:docMk/>
            <pc:sldMk cId="968963885" sldId="271"/>
            <ac:spMk id="10" creationId="{73486E7C-E779-19B6-76C2-BAA9D969A22A}"/>
          </ac:spMkLst>
        </pc:spChg>
        <pc:picChg chg="del">
          <ac:chgData name="LEVER Steven" userId="145c1310-78e0-4db2-831e-c364d1d3267c" providerId="ADAL" clId="{ED3ABD99-1C2C-40B2-AECA-569D51704244}" dt="2023-06-02T11:30:52.604" v="444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LEVER Steven" userId="145c1310-78e0-4db2-831e-c364d1d3267c" providerId="ADAL" clId="{ED3ABD99-1C2C-40B2-AECA-569D51704244}" dt="2023-06-02T11:31:02.550" v="447" actId="14100"/>
          <ac:picMkLst>
            <pc:docMk/>
            <pc:sldMk cId="968963885" sldId="271"/>
            <ac:picMk id="11" creationId="{F727F7BF-5FF0-9F9A-14BE-DC789A73FC40}"/>
          </ac:picMkLst>
        </pc:picChg>
      </pc:sldChg>
      <pc:sldMasterChg chg="modSldLayout">
        <pc:chgData name="LEVER Steven" userId="145c1310-78e0-4db2-831e-c364d1d3267c" providerId="ADAL" clId="{ED3ABD99-1C2C-40B2-AECA-569D51704244}" dt="2023-06-02T11:20:51.793" v="105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ED3ABD99-1C2C-40B2-AECA-569D51704244}" dt="2023-06-02T11:19:52.909" v="88" actId="1036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ED3ABD99-1C2C-40B2-AECA-569D51704244}" dt="2023-06-02T11:19:52.909" v="88" actId="1036"/>
            <ac:picMkLst>
              <pc:docMk/>
              <pc:sldMasterMk cId="2651415450" sldId="2147483648"/>
              <pc:sldLayoutMk cId="2136466648" sldId="2147483660"/>
              <ac:picMk id="4" creationId="{FE84938E-ADC0-5A0C-50EE-E87615A44DEF}"/>
            </ac:picMkLst>
          </pc:picChg>
          <pc:picChg chg="del">
            <ac:chgData name="LEVER Steven" userId="145c1310-78e0-4db2-831e-c364d1d3267c" providerId="ADAL" clId="{ED3ABD99-1C2C-40B2-AECA-569D51704244}" dt="2023-06-02T11:18:55.176" v="9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  <pc:picChg chg="mod">
            <ac:chgData name="LEVER Steven" userId="145c1310-78e0-4db2-831e-c364d1d3267c" providerId="ADAL" clId="{ED3ABD99-1C2C-40B2-AECA-569D51704244}" dt="2023-06-02T11:18:46.310" v="7" actId="1076"/>
            <ac:picMkLst>
              <pc:docMk/>
              <pc:sldMasterMk cId="2651415450" sldId="2147483648"/>
              <pc:sldLayoutMk cId="2136466648" sldId="2147483660"/>
              <ac:picMk id="385" creationId="{FC3036DF-65A1-31F8-8056-8F6B1594DEAB}"/>
            </ac:picMkLst>
          </pc:picChg>
        </pc:sldLayoutChg>
        <pc:sldLayoutChg chg="addSp delSp modSp mod">
          <pc:chgData name="LEVER Steven" userId="145c1310-78e0-4db2-831e-c364d1d3267c" providerId="ADAL" clId="{ED3ABD99-1C2C-40B2-AECA-569D51704244}" dt="2023-06-02T11:20:51.793" v="105"/>
          <pc:sldLayoutMkLst>
            <pc:docMk/>
            <pc:sldMasterMk cId="2651415450" sldId="2147483648"/>
            <pc:sldLayoutMk cId="3859348747" sldId="2147483661"/>
          </pc:sldLayoutMkLst>
          <pc:picChg chg="add del mod">
            <ac:chgData name="LEVER Steven" userId="145c1310-78e0-4db2-831e-c364d1d3267c" providerId="ADAL" clId="{ED3ABD99-1C2C-40B2-AECA-569D51704244}" dt="2023-06-02T11:20:43.564" v="104" actId="478"/>
            <ac:picMkLst>
              <pc:docMk/>
              <pc:sldMasterMk cId="2651415450" sldId="2147483648"/>
              <pc:sldLayoutMk cId="3859348747" sldId="2147483661"/>
              <ac:picMk id="4" creationId="{91AB8347-9009-F93A-37B3-79AC060EC871}"/>
            </ac:picMkLst>
          </pc:picChg>
          <pc:picChg chg="add mod">
            <ac:chgData name="LEVER Steven" userId="145c1310-78e0-4db2-831e-c364d1d3267c" providerId="ADAL" clId="{ED3ABD99-1C2C-40B2-AECA-569D51704244}" dt="2023-06-02T11:20:51.793" v="105"/>
            <ac:picMkLst>
              <pc:docMk/>
              <pc:sldMasterMk cId="2651415450" sldId="2147483648"/>
              <pc:sldLayoutMk cId="3859348747" sldId="2147483661"/>
              <ac:picMk id="5" creationId="{85D0BEB9-234C-4B38-0BBB-0143E5819C34}"/>
            </ac:picMkLst>
          </pc:picChg>
          <pc:picChg chg="del">
            <ac:chgData name="LEVER Steven" userId="145c1310-78e0-4db2-831e-c364d1d3267c" providerId="ADAL" clId="{ED3ABD99-1C2C-40B2-AECA-569D51704244}" dt="2023-06-02T11:20:30.278" v="102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ED3ABD99-1C2C-40B2-AECA-569D51704244}" dt="2023-06-02T11:20:16.897" v="101" actId="1035"/>
          <pc:sldLayoutMkLst>
            <pc:docMk/>
            <pc:sldMasterMk cId="2651415450" sldId="2147483648"/>
            <pc:sldLayoutMk cId="2945591852" sldId="2147483664"/>
          </pc:sldLayoutMkLst>
          <pc:picChg chg="add del">
            <ac:chgData name="LEVER Steven" userId="145c1310-78e0-4db2-831e-c364d1d3267c" providerId="ADAL" clId="{ED3ABD99-1C2C-40B2-AECA-569D51704244}" dt="2023-06-02T11:19:53.472" v="89" actId="478"/>
            <ac:picMkLst>
              <pc:docMk/>
              <pc:sldMasterMk cId="2651415450" sldId="2147483648"/>
              <pc:sldLayoutMk cId="2945591852" sldId="2147483664"/>
              <ac:picMk id="4" creationId="{557E2AEF-9497-E6AB-3D82-3C1A0DBFFE5E}"/>
            </ac:picMkLst>
          </pc:picChg>
          <pc:picChg chg="add del mod">
            <ac:chgData name="LEVER Steven" userId="145c1310-78e0-4db2-831e-c364d1d3267c" providerId="ADAL" clId="{ED3ABD99-1C2C-40B2-AECA-569D51704244}" dt="2023-06-02T11:20:16.897" v="101" actId="1035"/>
            <ac:picMkLst>
              <pc:docMk/>
              <pc:sldMasterMk cId="2651415450" sldId="2147483648"/>
              <pc:sldLayoutMk cId="2945591852" sldId="2147483664"/>
              <ac:picMk id="5" creationId="{A431C43F-DCFA-9FC0-73AE-D11736EAC6A2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l"/>
              <a:t>Click to edit Master text styles</a:t>
            </a:r>
          </a:p>
          <a:p>
            <a:pPr lvl="1" rtl="0"/>
            <a:r>
              <a:rPr lang="el"/>
              <a:t>Second level</a:t>
            </a:r>
          </a:p>
          <a:p>
            <a:pPr lvl="2" rtl="0"/>
            <a:r>
              <a:rPr lang="el"/>
              <a:t>Third level</a:t>
            </a:r>
          </a:p>
          <a:p>
            <a:pPr lvl="3" rtl="0"/>
            <a:r>
              <a:rPr lang="el"/>
              <a:t>Fourth level</a:t>
            </a:r>
          </a:p>
          <a:p>
            <a:pPr lvl="4" rtl="0"/>
            <a:r>
              <a:rPr lang="el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el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l"/>
              <a:t>Teacher’s Pack</a:t>
            </a:r>
            <a:endParaRPr lang="en-GB" dirty="0"/>
          </a:p>
        </p:txBody>
      </p:sp>
      <p:pic>
        <p:nvPicPr>
          <p:cNvPr id="4" name="Picture 3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FE84938E-ADC0-5A0C-50EE-E87615A44D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5995448"/>
            <a:ext cx="1940893" cy="62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A431C43F-DCFA-9FC0-73AE-D11736EAC6A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417" y="6329102"/>
            <a:ext cx="1168096" cy="37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el"/>
              <a:t>Click to edit Master text styles</a:t>
            </a:r>
          </a:p>
          <a:p>
            <a:pPr lvl="1" rtl="0"/>
            <a:r>
              <a:rPr lang="el"/>
              <a:t>Second level</a:t>
            </a:r>
          </a:p>
          <a:p>
            <a:pPr lvl="2" rtl="0"/>
            <a:r>
              <a:rPr lang="el"/>
              <a:t>Third level</a:t>
            </a:r>
          </a:p>
          <a:p>
            <a:pPr lvl="3" rtl="0"/>
            <a:r>
              <a:rPr lang="el"/>
              <a:t>Fourth level</a:t>
            </a:r>
          </a:p>
          <a:p>
            <a:pPr lvl="4" rtl="0"/>
            <a:r>
              <a:rPr lang="e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85D0BEB9-234C-4B38-0BBB-0143E5819C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8357" y="6337337"/>
            <a:ext cx="899316" cy="28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l"/>
              <a:t>Click to edit Master text styles</a:t>
            </a:r>
          </a:p>
          <a:p>
            <a:pPr lvl="1" rtl="0"/>
            <a:r>
              <a:rPr lang="el"/>
              <a:t>Second level</a:t>
            </a:r>
          </a:p>
          <a:p>
            <a:pPr lvl="2" rtl="0"/>
            <a:r>
              <a:rPr lang="el"/>
              <a:t>Third level</a:t>
            </a:r>
          </a:p>
          <a:p>
            <a:pPr lvl="3" rtl="0"/>
            <a:r>
              <a:rPr lang="el"/>
              <a:t>Fourth level</a:t>
            </a:r>
          </a:p>
          <a:p>
            <a:pPr lvl="4" rtl="0"/>
            <a:r>
              <a:rPr lang="e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Graphic 35" descr="European Citizens' Initiative">
            <a:extLst>
              <a:ext uri="{FF2B5EF4-FFF2-40B4-BE49-F238E27FC236}">
                <a16:creationId xmlns:a16="http://schemas.microsoft.com/office/drawing/2014/main" id="{B8C8D4D4-A87A-B33B-D754-7CCED369D7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04498" y="6378557"/>
            <a:ext cx="890541" cy="28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el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el"/>
              <a:t>Click to edit Master text styles</a:t>
            </a:r>
          </a:p>
          <a:p>
            <a:pPr lvl="1" rtl="0"/>
            <a:r>
              <a:rPr lang="el"/>
              <a:t>Second level</a:t>
            </a:r>
          </a:p>
          <a:p>
            <a:pPr lvl="2" rtl="0"/>
            <a:r>
              <a:rPr lang="el"/>
              <a:t>Third level</a:t>
            </a:r>
          </a:p>
          <a:p>
            <a:pPr lvl="3" rtl="0"/>
            <a:r>
              <a:rPr lang="el"/>
              <a:t>Fourth level</a:t>
            </a:r>
          </a:p>
          <a:p>
            <a:pPr lvl="4" rtl="0"/>
            <a:r>
              <a:rPr lang="el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el"/>
              <a:t>Click to edit Master text styles</a:t>
            </a:r>
          </a:p>
          <a:p>
            <a:pPr lvl="1" rtl="0"/>
            <a:r>
              <a:rPr lang="el"/>
              <a:t>Second level</a:t>
            </a:r>
          </a:p>
          <a:p>
            <a:pPr lvl="2" rtl="0"/>
            <a:r>
              <a:rPr lang="el"/>
              <a:t>Third level</a:t>
            </a:r>
          </a:p>
          <a:p>
            <a:pPr lvl="3" rtl="0"/>
            <a:r>
              <a:rPr lang="el"/>
              <a:t>Fourth level</a:t>
            </a:r>
          </a:p>
          <a:p>
            <a:pPr lvl="4" rtl="0"/>
            <a:r>
              <a:rPr lang="el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el"/>
              <a:t>Click to edit Master text styles</a:t>
            </a:r>
          </a:p>
          <a:p>
            <a:pPr lvl="1" rtl="0"/>
            <a:r>
              <a:rPr lang="el"/>
              <a:t>Second level</a:t>
            </a:r>
          </a:p>
          <a:p>
            <a:pPr lvl="2" rtl="0"/>
            <a:r>
              <a:rPr lang="el"/>
              <a:t>Third level</a:t>
            </a:r>
          </a:p>
          <a:p>
            <a:pPr lvl="3" rtl="0"/>
            <a:r>
              <a:rPr lang="el"/>
              <a:t>Fourth level</a:t>
            </a:r>
          </a:p>
          <a:p>
            <a:pPr lvl="4" rtl="0"/>
            <a:r>
              <a:rPr lang="el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98BB83-2BEF-1191-C90E-3A7AADB8C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2162" y="2135639"/>
            <a:ext cx="5167676" cy="3684496"/>
          </a:xfrm>
        </p:spPr>
        <p:txBody>
          <a:bodyPr rtlCol="0"/>
          <a:lstStyle/>
          <a:p>
            <a:pPr rtl="0"/>
            <a:r>
              <a:rPr lang="el-GR" dirty="0"/>
              <a:t>Η ΔΗΜΟΚΡΑΤΙΑ ΤΗΣ ΕΕ ΣΕ ΔΡΑΣΗ</a:t>
            </a:r>
            <a:br>
              <a:rPr lang="en-US" dirty="0"/>
            </a:br>
            <a:br>
              <a:rPr lang="en-US" sz="2800" dirty="0"/>
            </a:br>
            <a:r>
              <a:rPr lang="el" sz="2800" b="0" spc="-40" dirty="0"/>
              <a:t>Πείτε την άποψή σας με την </a:t>
            </a:r>
            <a:br>
              <a:rPr lang="en-US" sz="2800" b="0" dirty="0"/>
            </a:br>
            <a:r>
              <a:rPr lang="el" sz="2800" b="0" dirty="0"/>
              <a:t>Ευρωπαϊκή Πρωτοβουλία</a:t>
            </a:r>
            <a:br>
              <a:rPr lang="en-US" sz="2800" b="0" dirty="0"/>
            </a:br>
            <a:r>
              <a:rPr lang="el" sz="2800" b="0" dirty="0"/>
              <a:t>Πολιτών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93866" y="1037865"/>
            <a:ext cx="2404268" cy="1224278"/>
          </a:xfrm>
        </p:spPr>
        <p:txBody>
          <a:bodyPr rtlCol="0">
            <a:noAutofit/>
          </a:bodyPr>
          <a:lstStyle/>
          <a:p>
            <a:pPr rtl="0"/>
            <a:r>
              <a:rPr lang="el" sz="1900" dirty="0"/>
              <a:t>Ενότητα 2</a:t>
            </a:r>
          </a:p>
          <a:p>
            <a:pPr rtl="0"/>
            <a:r>
              <a:rPr lang="el" sz="1900" dirty="0"/>
              <a:t>Η δημοκρατία στην ΕΕ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EL2W">
            <a:hlinkClick r:id="" action="ppaction://media"/>
            <a:extLst>
              <a:ext uri="{FF2B5EF4-FFF2-40B4-BE49-F238E27FC236}">
                <a16:creationId xmlns:a16="http://schemas.microsoft.com/office/drawing/2014/main" id="{F727F7BF-5FF0-9F9A-14BE-DC789A73FC4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84808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l" b="1"/>
              <a:t>Δύο μορφές δημοκρατίας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 fontScale="92500"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el" sz="2200" b="1"/>
              <a:t>Αντιπροσωπευτική: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el" sz="2000"/>
              <a:t>«Ένα σύστημα διακυβέρνησης στο οποίο οι πολίτες εκλέγουν τους αντιπροσώπους τους, τους οποίους εξουσιοδοτούν να προτείνουν και να ψηφίζουν νόμους ή πρωτοβουλίες πολιτικής».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el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Συμμετοχική: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e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«Ένα σύστημα στο οποίο οι πολίτες συμμετέχουν στις δημόσιες διαδικασίες λήψης αποφάσεων, και το οποίο συμπληρώνει την αντιπροσωπευτική δημοκρατία».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l">
                <a:latin typeface="Trebuchet MS"/>
              </a:rPr>
              <a:t>Τα τρία κύρια θεσμικά όργανα της ΕΕ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graphics, logo, screenshot, graphic design&#10;&#10;Description automatically generated">
            <a:extLst>
              <a:ext uri="{FF2B5EF4-FFF2-40B4-BE49-F238E27FC236}">
                <a16:creationId xmlns:a16="http://schemas.microsoft.com/office/drawing/2014/main" id="{2E45A103-5DE1-46B3-1475-12FEF55B40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113" y="2881956"/>
            <a:ext cx="2531495" cy="1860087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F8BABB78-1BAB-AD28-456D-C133D18296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751" y="1712249"/>
            <a:ext cx="2149651" cy="1487621"/>
          </a:xfrm>
          <a:prstGeom prst="rect">
            <a:avLst/>
          </a:prstGeom>
        </p:spPr>
      </p:pic>
      <p:pic>
        <p:nvPicPr>
          <p:cNvPr id="17" name="Picture 16" descr="A picture containing text, screenshot, font, clock&#10;&#10;Description automatically generated">
            <a:extLst>
              <a:ext uri="{FF2B5EF4-FFF2-40B4-BE49-F238E27FC236}">
                <a16:creationId xmlns:a16="http://schemas.microsoft.com/office/drawing/2014/main" id="{A1055234-0A27-C72E-4B27-5DC5415DAF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854" y="3004361"/>
            <a:ext cx="3609924" cy="228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l"/>
              <a:t>Η Ευρωπαϊκή Επιτροπή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212807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l" sz="2400" dirty="0">
                <a:latin typeface="Trebuchet MS"/>
              </a:rPr>
              <a:t>Εκπροσωπεί τα κοινά συμφέροντα της ΕΕ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l" sz="2400" dirty="0">
                <a:latin typeface="Trebuchet MS"/>
              </a:rPr>
              <a:t>Προτείνει νέους νόμους για την ΕΕ</a:t>
            </a:r>
            <a:endParaRPr lang="en-GB" dirty="0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l" sz="2400" dirty="0">
                <a:latin typeface="Trebuchet MS" panose="020B0603020202020204" pitchFamily="34" charset="0"/>
              </a:rPr>
              <a:t>Απαρτίζεται από 27 επιτρόπους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el" sz="2400" dirty="0">
                <a:latin typeface="Trebuchet MS" panose="020B0603020202020204" pitchFamily="34" charset="0"/>
              </a:rPr>
              <a:t>(1 από κάθε χώρα της ΕΕ)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A98343B4-CB87-179C-A2F3-2AD26E07AD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407" y="1684939"/>
            <a:ext cx="1915473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l"/>
              <a:t>Το Συμβούλιο της Ευρωπαϊκής Ένωσης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288001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l" sz="2400" dirty="0">
                <a:latin typeface="Trebuchet MS"/>
              </a:rPr>
              <a:t>Εκπροσωπεί τις κυβερνήσεις των χωρών της ΕΕ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l" sz="2400" i="0" dirty="0">
                <a:effectLst/>
                <a:latin typeface="Trebuchet MS"/>
              </a:rPr>
              <a:t>Διαπραγματεύεται και εκδίδει νόμους της ΕΕ</a:t>
            </a:r>
            <a:endParaRPr lang="en-GB" dirty="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l" sz="2400" dirty="0">
                <a:latin typeface="Trebuchet MS" panose="020B0603020202020204" pitchFamily="34" charset="0"/>
              </a:rPr>
              <a:t>Απαρτίζεται από υπουργούς κυβερνήσεων όλων των χωρών της ΕΕ</a:t>
            </a:r>
            <a:endParaRPr lang="en-GB" sz="2400" dirty="0"/>
          </a:p>
        </p:txBody>
      </p:sp>
      <p:pic>
        <p:nvPicPr>
          <p:cNvPr id="3" name="Picture 2" descr="A picture containing text, screenshot, font, clock&#10;&#10;Description automatically generated">
            <a:extLst>
              <a:ext uri="{FF2B5EF4-FFF2-40B4-BE49-F238E27FC236}">
                <a16:creationId xmlns:a16="http://schemas.microsoft.com/office/drawing/2014/main" id="{5FFAF5B8-5CA7-D90D-7596-F8A508357D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941" y="1139397"/>
            <a:ext cx="3609924" cy="228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__________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04F565DF-44BA-677A-6DC1-217247CC39F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7219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l">
                <a:latin typeface="Trebuchet MS" panose="020B0603020202020204" pitchFamily="34" charset="0"/>
              </a:rPr>
              <a:t>Το Ευρωπαϊκό Κοινοβούλιο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515745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l" sz="2400">
                <a:latin typeface="Trebuchet MS"/>
              </a:rPr>
              <a:t>Εκπροσωπεί τους πολίτες των χωρών της ΕΕ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l" sz="2400">
                <a:latin typeface="Trebuchet MS"/>
              </a:rPr>
              <a:t>Διαπραγματεύεται και εκδίδει νόμους της ΕΕ</a:t>
            </a:r>
            <a:endParaRPr lang="en-US" sz="240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l" sz="2400">
                <a:latin typeface="Trebuchet MS" panose="020B0603020202020204" pitchFamily="34" charset="0"/>
              </a:rPr>
              <a:t>Τα μέλη του εκλέγονται με άμεση ψηφοφορία από τους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el" sz="2400">
                <a:latin typeface="Trebuchet MS" panose="020B0603020202020204" pitchFamily="34" charset="0"/>
              </a:rPr>
              <a:t>πολίτες της ΕΕ</a:t>
            </a:r>
          </a:p>
        </p:txBody>
      </p:sp>
      <p:pic>
        <p:nvPicPr>
          <p:cNvPr id="3" name="Picture 2" descr="A picture containing graphics, logo, screenshot, graphic design&#10;&#10;Description automatically generated">
            <a:extLst>
              <a:ext uri="{FF2B5EF4-FFF2-40B4-BE49-F238E27FC236}">
                <a16:creationId xmlns:a16="http://schemas.microsoft.com/office/drawing/2014/main" id="{ECDDDC84-4E30-7BB6-BD5F-CD9BF7E1C6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256" y="1507106"/>
            <a:ext cx="2724726" cy="200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_________________________________________________________________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251F4415-1B34-EECE-AB7A-7AB19DB71F5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32433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el"/>
              <a:t>Η νομοθετική</a:t>
            </a:r>
            <a:br>
              <a:rPr lang="en-GB" dirty="0"/>
            </a:br>
            <a:r>
              <a:rPr lang="el"/>
              <a:t>διαδικασία...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64565"/>
            <a:ext cx="10661567" cy="6158750"/>
            <a:chOff x="712689" y="364565"/>
            <a:chExt cx="10661567" cy="6158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el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Η πρόταση νομοθεσίας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l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υποβάλλεται για συζήτηση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l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στο Κοινοβούλιο και το Συμβούλιο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l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Ευρωπαϊκό </a:t>
              </a:r>
              <a:r>
                <a:rPr lang="el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ΚΟΙΝΟΒΟΥΛΙΟ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l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ΣΥΜΒΟΥΛΙΟ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el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Τα δύο μέρη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l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συζητούν και μπορούν να τροποποιήσουν την πρόταση.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l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Αν συμφωνήσουν, η πρόταση νομοθεσίας εγκρίνεται.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786852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l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Η Ευρωπαϊκή </a:t>
              </a:r>
              <a:r>
                <a:rPr lang="el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ΕΠΙΤΡΟΠΗ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438819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715710" y="2095114"/>
              <a:ext cx="255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l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προτείνει νομοθεσία</a:t>
              </a:r>
            </a:p>
          </p:txBody>
        </p:sp>
      </p:grpSp>
      <p:pic>
        <p:nvPicPr>
          <p:cNvPr id="14" name="Picture 13" descr="A picture containing graphics, logo, screenshot, graphic design&#10;&#10;Description automatically generated">
            <a:extLst>
              <a:ext uri="{FF2B5EF4-FFF2-40B4-BE49-F238E27FC236}">
                <a16:creationId xmlns:a16="http://schemas.microsoft.com/office/drawing/2014/main" id="{AA5D9DDB-6753-F6C6-1A4F-6C7C8F54A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273" y="4511728"/>
            <a:ext cx="2116196" cy="1554934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D98DD947-09DF-1402-8440-8870FA6761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535" y="550196"/>
            <a:ext cx="1688803" cy="1168701"/>
          </a:xfrm>
          <a:prstGeom prst="rect">
            <a:avLst/>
          </a:prstGeom>
        </p:spPr>
      </p:pic>
      <p:pic>
        <p:nvPicPr>
          <p:cNvPr id="16" name="Picture 15" descr="A picture containing text, screenshot, font, clock&#10;&#10;Description automatically generated">
            <a:extLst>
              <a:ext uri="{FF2B5EF4-FFF2-40B4-BE49-F238E27FC236}">
                <a16:creationId xmlns:a16="http://schemas.microsoft.com/office/drawing/2014/main" id="{097587C4-8CE1-5F79-7BDC-D4168EF9F3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771" y="4195454"/>
            <a:ext cx="3193413" cy="202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9D9204-45B8-49BE-80D0-67AD726713D9}"/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234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Calibri</vt:lpstr>
      <vt:lpstr>Open Sans</vt:lpstr>
      <vt:lpstr>Wingdings</vt:lpstr>
      <vt:lpstr>Trebuchet MS</vt:lpstr>
      <vt:lpstr>Arial</vt:lpstr>
      <vt:lpstr>Office Theme</vt:lpstr>
      <vt:lpstr>Η ΔΗΜΟΚΡΑΤΙΑ ΤΗΣ ΕΕ ΣΕ ΔΡΑΣΗ  Πείτε την άποψή σας με την  Ευρωπαϊκή Πρωτοβουλία Πολιτών</vt:lpstr>
      <vt:lpstr>Δύο μορφές δημοκρατίας</vt:lpstr>
      <vt:lpstr>Τα τρία κύρια θεσμικά όργανα της ΕΕ</vt:lpstr>
      <vt:lpstr>Η Ευρωπαϊκή Επιτροπή</vt:lpstr>
      <vt:lpstr>Το Συμβούλιο της Ευρωπαϊκής Ένωσης</vt:lpstr>
      <vt:lpstr>PowerPoint Presentation</vt:lpstr>
      <vt:lpstr>Το Ευρωπαϊκό Κοινοβούλιο</vt:lpstr>
      <vt:lpstr>PowerPoint Presentation</vt:lpstr>
      <vt:lpstr>Η νομοθετική διαδικασία...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77</cp:revision>
  <dcterms:created xsi:type="dcterms:W3CDTF">2023-03-30T13:25:28Z</dcterms:created>
  <dcterms:modified xsi:type="dcterms:W3CDTF">2023-06-02T11:31:11Z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