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25D601-6700-4B49-9FAE-F8360C222365}" v="4" dt="2023-05-24T08:52:00.0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181" autoAdjust="0"/>
  </p:normalViewPr>
  <p:slideViewPr>
    <p:cSldViewPr snapToGrid="0">
      <p:cViewPr varScale="1">
        <p:scale>
          <a:sx n="107" d="100"/>
          <a:sy n="107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LEVER Steven" userId="S::steven.lever_netcompany-intrasoft.com#ext#@eceuropaeu.onmicrosoft.com::af2cfb30-fe92-49b5-afe5-e517555f238d" providerId="AD" clId="Web-{6125D601-6700-4B49-9FAE-F8360C222365}"/>
    <pc:docChg chg="modSld">
      <pc:chgData name="LEVER Steven" userId="S::steven.lever_netcompany-intrasoft.com#ext#@eceuropaeu.onmicrosoft.com::af2cfb30-fe92-49b5-afe5-e517555f238d" providerId="AD" clId="Web-{6125D601-6700-4B49-9FAE-F8360C222365}" dt="2023-05-24T08:52:00.056" v="3" actId="1076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6125D601-6700-4B49-9FAE-F8360C222365}" dt="2023-05-24T08:52:00.056" v="3" actId="1076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6125D601-6700-4B49-9FAE-F8360C222365}" dt="2023-05-24T08:52:00.056" v="3" actId="1076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Steven LEVER" userId="145c1310-78e0-4db2-831e-c364d1d3267c" providerId="ADAL" clId="{DC42165D-121D-40E2-A1C5-842B31174EA7}"/>
    <pc:docChg chg="modSld">
      <pc:chgData name="Steven LEVER" userId="145c1310-78e0-4db2-831e-c364d1d3267c" providerId="ADAL" clId="{DC42165D-121D-40E2-A1C5-842B31174EA7}" dt="2023-05-24T08:32:48.084" v="23" actId="1035"/>
      <pc:docMkLst>
        <pc:docMk/>
      </pc:docMkLst>
      <pc:sldChg chg="modSp mod">
        <pc:chgData name="Steven LEVER" userId="145c1310-78e0-4db2-831e-c364d1d3267c" providerId="ADAL" clId="{DC42165D-121D-40E2-A1C5-842B31174EA7}" dt="2023-05-24T08:32:48.084" v="23" actId="1035"/>
        <pc:sldMkLst>
          <pc:docMk/>
          <pc:sldMk cId="2378566686" sldId="257"/>
        </pc:sldMkLst>
        <pc:spChg chg="mod">
          <ac:chgData name="Steven LEVER" userId="145c1310-78e0-4db2-831e-c364d1d3267c" providerId="ADAL" clId="{DC42165D-121D-40E2-A1C5-842B31174EA7}" dt="2023-05-24T08:32:48.084" v="23" actId="1035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  <pc:docChgLst>
    <pc:chgData name="LEVER Steven" userId="145c1310-78e0-4db2-831e-c364d1d3267c" providerId="ADAL" clId="{A663FC69-CFBB-4149-8513-0DC98F93D7FA}"/>
    <pc:docChg chg="custSel modSld sldOrd">
      <pc:chgData name="LEVER Steven" userId="145c1310-78e0-4db2-831e-c364d1d3267c" providerId="ADAL" clId="{A663FC69-CFBB-4149-8513-0DC98F93D7FA}" dt="2023-05-22T09:13:58.406" v="143" actId="1076"/>
      <pc:docMkLst>
        <pc:docMk/>
      </pc:docMkLst>
      <pc:sldChg chg="addSp delSp modSp mod">
        <pc:chgData name="LEVER Steven" userId="145c1310-78e0-4db2-831e-c364d1d3267c" providerId="ADAL" clId="{A663FC69-CFBB-4149-8513-0DC98F93D7FA}" dt="2023-05-22T09:10:07.469" v="108" actId="1076"/>
        <pc:sldMkLst>
          <pc:docMk/>
          <pc:sldMk cId="4044883605" sldId="264"/>
        </pc:sldMkLst>
        <pc:picChg chg="add mod">
          <ac:chgData name="LEVER Steven" userId="145c1310-78e0-4db2-831e-c364d1d3267c" providerId="ADAL" clId="{A663FC69-CFBB-4149-8513-0DC98F93D7FA}" dt="2023-05-22T09:08:50.225" v="100" actId="1076"/>
          <ac:picMkLst>
            <pc:docMk/>
            <pc:sldMk cId="4044883605" sldId="264"/>
            <ac:picMk id="6" creationId="{8D28A437-4B26-EA60-C276-35873AE2007B}"/>
          </ac:picMkLst>
        </pc:picChg>
        <pc:picChg chg="del">
          <ac:chgData name="LEVER Steven" userId="145c1310-78e0-4db2-831e-c364d1d3267c" providerId="ADAL" clId="{A663FC69-CFBB-4149-8513-0DC98F93D7FA}" dt="2023-05-22T09:07:46.187" v="90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A663FC69-CFBB-4149-8513-0DC98F93D7FA}" dt="2023-05-22T09:08:34.020" v="97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A663FC69-CFBB-4149-8513-0DC98F93D7FA}" dt="2023-05-22T09:09:08.892" v="101" actId="1076"/>
          <ac:picMkLst>
            <pc:docMk/>
            <pc:sldMk cId="4044883605" sldId="264"/>
            <ac:picMk id="12" creationId="{64DB9337-3C57-8C42-A6B1-59FFDF514A0F}"/>
          </ac:picMkLst>
        </pc:picChg>
        <pc:picChg chg="del">
          <ac:chgData name="LEVER Steven" userId="145c1310-78e0-4db2-831e-c364d1d3267c" providerId="ADAL" clId="{A663FC69-CFBB-4149-8513-0DC98F93D7FA}" dt="2023-05-22T09:09:41.211" v="105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A663FC69-CFBB-4149-8513-0DC98F93D7FA}" dt="2023-05-22T09:10:07.469" v="108" actId="1076"/>
          <ac:picMkLst>
            <pc:docMk/>
            <pc:sldMk cId="4044883605" sldId="264"/>
            <ac:picMk id="14" creationId="{F6B4222C-D62B-3C2B-B370-2533D3C1575F}"/>
          </ac:picMkLst>
        </pc:picChg>
      </pc:sldChg>
      <pc:sldChg chg="addSp delSp modSp mod ord">
        <pc:chgData name="LEVER Steven" userId="145c1310-78e0-4db2-831e-c364d1d3267c" providerId="ADAL" clId="{A663FC69-CFBB-4149-8513-0DC98F93D7FA}" dt="2023-05-22T09:10:51.057" v="115" actId="1076"/>
        <pc:sldMkLst>
          <pc:docMk/>
          <pc:sldMk cId="1371733259" sldId="265"/>
        </pc:sldMkLst>
        <pc:picChg chg="del">
          <ac:chgData name="LEVER Steven" userId="145c1310-78e0-4db2-831e-c364d1d3267c" providerId="ADAL" clId="{A663FC69-CFBB-4149-8513-0DC98F93D7FA}" dt="2023-05-22T09:10:47.077" v="114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A663FC69-CFBB-4149-8513-0DC98F93D7FA}" dt="2023-05-22T09:10:51.057" v="115" actId="1076"/>
          <ac:picMkLst>
            <pc:docMk/>
            <pc:sldMk cId="1371733259" sldId="265"/>
            <ac:picMk id="5" creationId="{94AC4ACD-C32B-2BEF-F66C-0C10A070B091}"/>
          </ac:picMkLst>
        </pc:picChg>
      </pc:sldChg>
      <pc:sldChg chg="addSp delSp modSp mod">
        <pc:chgData name="LEVER Steven" userId="145c1310-78e0-4db2-831e-c364d1d3267c" providerId="ADAL" clId="{A663FC69-CFBB-4149-8513-0DC98F93D7FA}" dt="2023-05-22T09:11:31.394" v="120" actId="1076"/>
        <pc:sldMkLst>
          <pc:docMk/>
          <pc:sldMk cId="2034612151" sldId="266"/>
        </pc:sldMkLst>
        <pc:picChg chg="add mod">
          <ac:chgData name="LEVER Steven" userId="145c1310-78e0-4db2-831e-c364d1d3267c" providerId="ADAL" clId="{A663FC69-CFBB-4149-8513-0DC98F93D7FA}" dt="2023-05-22T09:11:31.394" v="120" actId="1076"/>
          <ac:picMkLst>
            <pc:docMk/>
            <pc:sldMk cId="2034612151" sldId="266"/>
            <ac:picMk id="3" creationId="{55C9652E-FD5A-F540-6DFA-E71A6753CC9C}"/>
          </ac:picMkLst>
        </pc:picChg>
        <pc:picChg chg="del">
          <ac:chgData name="LEVER Steven" userId="145c1310-78e0-4db2-831e-c364d1d3267c" providerId="ADAL" clId="{A663FC69-CFBB-4149-8513-0DC98F93D7FA}" dt="2023-05-22T09:11:00.440" v="116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A663FC69-CFBB-4149-8513-0DC98F93D7FA}" dt="2023-05-22T09:03:20.212" v="23" actId="1036"/>
        <pc:sldMkLst>
          <pc:docMk/>
          <pc:sldMk cId="1108155647" sldId="267"/>
        </pc:sldMkLst>
        <pc:spChg chg="add del mod">
          <ac:chgData name="LEVER Steven" userId="145c1310-78e0-4db2-831e-c364d1d3267c" providerId="ADAL" clId="{A663FC69-CFBB-4149-8513-0DC98F93D7FA}" dt="2023-05-22T09:02:59.714" v="3"/>
          <ac:spMkLst>
            <pc:docMk/>
            <pc:sldMk cId="1108155647" sldId="267"/>
            <ac:spMk id="10" creationId="{93C95466-F1E3-63AF-53E3-5A146702F537}"/>
          </ac:spMkLst>
        </pc:spChg>
        <pc:picChg chg="del">
          <ac:chgData name="LEVER Steven" userId="145c1310-78e0-4db2-831e-c364d1d3267c" providerId="ADAL" clId="{A663FC69-CFBB-4149-8513-0DC98F93D7FA}" dt="2023-05-22T09:02:55.065" v="2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A663FC69-CFBB-4149-8513-0DC98F93D7FA}" dt="2023-05-22T09:03:20.212" v="23" actId="1036"/>
          <ac:picMkLst>
            <pc:docMk/>
            <pc:sldMk cId="1108155647" sldId="267"/>
            <ac:picMk id="11" creationId="{9D75EA4F-2C37-409C-5368-75DD1FB88195}"/>
          </ac:picMkLst>
        </pc:picChg>
      </pc:sldChg>
      <pc:sldChg chg="addSp delSp modSp mod">
        <pc:chgData name="LEVER Steven" userId="145c1310-78e0-4db2-831e-c364d1d3267c" providerId="ADAL" clId="{A663FC69-CFBB-4149-8513-0DC98F93D7FA}" dt="2023-05-22T09:12:00.037" v="123" actId="1076"/>
        <pc:sldMkLst>
          <pc:docMk/>
          <pc:sldMk cId="1377561517" sldId="268"/>
        </pc:sldMkLst>
        <pc:picChg chg="add mod">
          <ac:chgData name="LEVER Steven" userId="145c1310-78e0-4db2-831e-c364d1d3267c" providerId="ADAL" clId="{A663FC69-CFBB-4149-8513-0DC98F93D7FA}" dt="2023-05-22T09:12:00.037" v="123" actId="1076"/>
          <ac:picMkLst>
            <pc:docMk/>
            <pc:sldMk cId="1377561517" sldId="268"/>
            <ac:picMk id="3" creationId="{A67A242A-443E-AD64-5D3E-D64E0286D65D}"/>
          </ac:picMkLst>
        </pc:picChg>
        <pc:picChg chg="del">
          <ac:chgData name="LEVER Steven" userId="145c1310-78e0-4db2-831e-c364d1d3267c" providerId="ADAL" clId="{A663FC69-CFBB-4149-8513-0DC98F93D7FA}" dt="2023-05-22T09:11:52.029" v="121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A663FC69-CFBB-4149-8513-0DC98F93D7FA}" dt="2023-05-22T09:04:30.409" v="52" actId="1037"/>
        <pc:sldMkLst>
          <pc:docMk/>
          <pc:sldMk cId="322552093" sldId="269"/>
        </pc:sldMkLst>
        <pc:spChg chg="add del mod">
          <ac:chgData name="LEVER Steven" userId="145c1310-78e0-4db2-831e-c364d1d3267c" providerId="ADAL" clId="{A663FC69-CFBB-4149-8513-0DC98F93D7FA}" dt="2023-05-22T09:04:08.551" v="25"/>
          <ac:spMkLst>
            <pc:docMk/>
            <pc:sldMk cId="322552093" sldId="269"/>
            <ac:spMk id="10" creationId="{B940D362-1E42-9F2C-DB28-89EEEF876630}"/>
          </ac:spMkLst>
        </pc:spChg>
        <pc:picChg chg="del">
          <ac:chgData name="LEVER Steven" userId="145c1310-78e0-4db2-831e-c364d1d3267c" providerId="ADAL" clId="{A663FC69-CFBB-4149-8513-0DC98F93D7FA}" dt="2023-05-22T09:04:04.084" v="24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A663FC69-CFBB-4149-8513-0DC98F93D7FA}" dt="2023-05-22T09:04:30.409" v="52" actId="1037"/>
          <ac:picMkLst>
            <pc:docMk/>
            <pc:sldMk cId="322552093" sldId="269"/>
            <ac:picMk id="11" creationId="{8C7DB20B-7D9D-168B-75A6-202DF24489CC}"/>
          </ac:picMkLst>
        </pc:picChg>
      </pc:sldChg>
      <pc:sldChg chg="addSp delSp modSp mod">
        <pc:chgData name="LEVER Steven" userId="145c1310-78e0-4db2-831e-c364d1d3267c" providerId="ADAL" clId="{A663FC69-CFBB-4149-8513-0DC98F93D7FA}" dt="2023-05-22T09:13:58.406" v="143" actId="1076"/>
        <pc:sldMkLst>
          <pc:docMk/>
          <pc:sldMk cId="1941604448" sldId="270"/>
        </pc:sldMkLst>
        <pc:picChg chg="del">
          <ac:chgData name="LEVER Steven" userId="145c1310-78e0-4db2-831e-c364d1d3267c" providerId="ADAL" clId="{A663FC69-CFBB-4149-8513-0DC98F93D7FA}" dt="2023-05-22T09:12:47.209" v="131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A663FC69-CFBB-4149-8513-0DC98F93D7FA}" dt="2023-05-22T09:13:19.353" v="136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A663FC69-CFBB-4149-8513-0DC98F93D7FA}" dt="2023-05-22T09:13:50.835" v="142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A663FC69-CFBB-4149-8513-0DC98F93D7FA}" dt="2023-05-22T09:12:53.745" v="132" actId="1076"/>
          <ac:picMkLst>
            <pc:docMk/>
            <pc:sldMk cId="1941604448" sldId="270"/>
            <ac:picMk id="14" creationId="{A9D962C3-9C7A-FE2C-B138-83D48CDD17B7}"/>
          </ac:picMkLst>
        </pc:picChg>
        <pc:picChg chg="add mod">
          <ac:chgData name="LEVER Steven" userId="145c1310-78e0-4db2-831e-c364d1d3267c" providerId="ADAL" clId="{A663FC69-CFBB-4149-8513-0DC98F93D7FA}" dt="2023-05-22T09:13:24.243" v="137" actId="1076"/>
          <ac:picMkLst>
            <pc:docMk/>
            <pc:sldMk cId="1941604448" sldId="270"/>
            <ac:picMk id="15" creationId="{F36DE55B-64F5-109E-1B26-168DC73A31D3}"/>
          </ac:picMkLst>
        </pc:picChg>
        <pc:picChg chg="add mod">
          <ac:chgData name="LEVER Steven" userId="145c1310-78e0-4db2-831e-c364d1d3267c" providerId="ADAL" clId="{A663FC69-CFBB-4149-8513-0DC98F93D7FA}" dt="2023-05-22T09:13:58.406" v="143" actId="1076"/>
          <ac:picMkLst>
            <pc:docMk/>
            <pc:sldMk cId="1941604448" sldId="270"/>
            <ac:picMk id="16" creationId="{994E5F6D-7D1B-3067-ECA9-8F259164A6F5}"/>
          </ac:picMkLst>
        </pc:picChg>
      </pc:sldChg>
      <pc:sldChg chg="addSp delSp modSp mod delAnim modAnim">
        <pc:chgData name="LEVER Steven" userId="145c1310-78e0-4db2-831e-c364d1d3267c" providerId="ADAL" clId="{A663FC69-CFBB-4149-8513-0DC98F93D7FA}" dt="2023-05-22T09:06:37.428" v="89" actId="14100"/>
        <pc:sldMkLst>
          <pc:docMk/>
          <pc:sldMk cId="968963885" sldId="271"/>
        </pc:sldMkLst>
        <pc:spChg chg="add del mod">
          <ac:chgData name="LEVER Steven" userId="145c1310-78e0-4db2-831e-c364d1d3267c" providerId="ADAL" clId="{A663FC69-CFBB-4149-8513-0DC98F93D7FA}" dt="2023-05-22T09:06:11.969" v="54"/>
          <ac:spMkLst>
            <pc:docMk/>
            <pc:sldMk cId="968963885" sldId="271"/>
            <ac:spMk id="10" creationId="{208FACB6-776F-0E82-80DF-364480532DA5}"/>
          </ac:spMkLst>
        </pc:spChg>
        <pc:picChg chg="del">
          <ac:chgData name="LEVER Steven" userId="145c1310-78e0-4db2-831e-c364d1d3267c" providerId="ADAL" clId="{A663FC69-CFBB-4149-8513-0DC98F93D7FA}" dt="2023-05-22T09:05:51.347" v="53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A663FC69-CFBB-4149-8513-0DC98F93D7FA}" dt="2023-05-22T09:06:37.428" v="89" actId="14100"/>
          <ac:picMkLst>
            <pc:docMk/>
            <pc:sldMk cId="968963885" sldId="271"/>
            <ac:picMk id="11" creationId="{B12DA1B1-D56A-4ED1-ADCC-E769E674DF0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"/>
              <a:t>Click to edit Master text styles</a:t>
            </a:r>
          </a:p>
          <a:p>
            <a:pPr lvl="1" rtl="0"/>
            <a:r>
              <a:rPr lang="es"/>
              <a:t>Second level</a:t>
            </a:r>
          </a:p>
          <a:p>
            <a:pPr lvl="2" rtl="0"/>
            <a:r>
              <a:rPr lang="es"/>
              <a:t>Third level</a:t>
            </a:r>
          </a:p>
          <a:p>
            <a:pPr lvl="3" rtl="0"/>
            <a:r>
              <a:rPr lang="es"/>
              <a:t>Fourth level</a:t>
            </a:r>
          </a:p>
          <a:p>
            <a:pPr lvl="4" rtl="0"/>
            <a:r>
              <a:rPr lang="e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es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"/>
              <a:t>Teacher’s Pack</a:t>
            </a:r>
            <a:endParaRPr lang="en-GB" dirty="0"/>
          </a:p>
        </p:txBody>
      </p:sp>
      <p:pic>
        <p:nvPicPr>
          <p:cNvPr id="4" name="Picture 3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F8BF02B4-916A-450B-3296-44F47CD322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709" y="5961622"/>
            <a:ext cx="2485292" cy="66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E452EEC5-2DA0-7A1D-AABA-1630DCE729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442" y="6337424"/>
            <a:ext cx="1293986" cy="34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s"/>
              <a:t>Click to edit Master text styles</a:t>
            </a:r>
          </a:p>
          <a:p>
            <a:pPr lvl="1" rtl="0"/>
            <a:r>
              <a:rPr lang="es"/>
              <a:t>Second level</a:t>
            </a:r>
          </a:p>
          <a:p>
            <a:pPr lvl="2" rtl="0"/>
            <a:r>
              <a:rPr lang="es"/>
              <a:t>Third level</a:t>
            </a:r>
          </a:p>
          <a:p>
            <a:pPr lvl="3" rtl="0"/>
            <a:r>
              <a:rPr lang="es"/>
              <a:t>Fourth level</a:t>
            </a:r>
          </a:p>
          <a:p>
            <a:pPr lvl="4" rtl="0"/>
            <a:r>
              <a:rPr lang="es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C53CB125-F1C4-9471-3A19-E2888875877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442" y="6337424"/>
            <a:ext cx="1293986" cy="34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"/>
              <a:t>Click to edit Master text styles</a:t>
            </a:r>
          </a:p>
          <a:p>
            <a:pPr lvl="1" rtl="0"/>
            <a:r>
              <a:rPr lang="es"/>
              <a:t>Second level</a:t>
            </a:r>
          </a:p>
          <a:p>
            <a:pPr lvl="2" rtl="0"/>
            <a:r>
              <a:rPr lang="es"/>
              <a:t>Third level</a:t>
            </a:r>
          </a:p>
          <a:p>
            <a:pPr lvl="3" rtl="0"/>
            <a:r>
              <a:rPr lang="es"/>
              <a:t>Fourth level</a:t>
            </a:r>
          </a:p>
          <a:p>
            <a:pPr lvl="4" rtl="0"/>
            <a:r>
              <a:rPr lang="es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7F05F86A-9E9F-3302-1E7C-B3075035FF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442" y="6337424"/>
            <a:ext cx="1293986" cy="34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e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es"/>
              <a:t>Click to edit Master text styles</a:t>
            </a:r>
          </a:p>
          <a:p>
            <a:pPr lvl="1" rtl="0"/>
            <a:r>
              <a:rPr lang="es"/>
              <a:t>Second level</a:t>
            </a:r>
          </a:p>
          <a:p>
            <a:pPr lvl="2" rtl="0"/>
            <a:r>
              <a:rPr lang="es"/>
              <a:t>Third level</a:t>
            </a:r>
          </a:p>
          <a:p>
            <a:pPr lvl="3" rtl="0"/>
            <a:r>
              <a:rPr lang="es"/>
              <a:t>Fourth level</a:t>
            </a:r>
          </a:p>
          <a:p>
            <a:pPr lvl="4" rtl="0"/>
            <a:r>
              <a:rPr lang="e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es"/>
              <a:t>Click to edit Master text styles</a:t>
            </a:r>
          </a:p>
          <a:p>
            <a:pPr lvl="1" rtl="0"/>
            <a:r>
              <a:rPr lang="es"/>
              <a:t>Second level</a:t>
            </a:r>
          </a:p>
          <a:p>
            <a:pPr lvl="2" rtl="0"/>
            <a:r>
              <a:rPr lang="es"/>
              <a:t>Third level</a:t>
            </a:r>
          </a:p>
          <a:p>
            <a:pPr lvl="3" rtl="0"/>
            <a:r>
              <a:rPr lang="es"/>
              <a:t>Fourth level</a:t>
            </a:r>
          </a:p>
          <a:p>
            <a:pPr lvl="4" rtl="0"/>
            <a:r>
              <a:rPr lang="e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es"/>
              <a:t>Click to edit Master text styles</a:t>
            </a:r>
          </a:p>
          <a:p>
            <a:pPr lvl="1" rtl="0"/>
            <a:r>
              <a:rPr lang="es"/>
              <a:t>Second level</a:t>
            </a:r>
          </a:p>
          <a:p>
            <a:pPr lvl="2" rtl="0"/>
            <a:r>
              <a:rPr lang="es"/>
              <a:t>Third level</a:t>
            </a:r>
          </a:p>
          <a:p>
            <a:pPr lvl="3" rtl="0"/>
            <a:r>
              <a:rPr lang="es"/>
              <a:t>Fourth level</a:t>
            </a:r>
          </a:p>
          <a:p>
            <a:pPr lvl="4" rtl="0"/>
            <a:r>
              <a:rPr lang="e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98BB83-2BEF-1191-C90E-3A7AADB8C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8610" y="2249692"/>
            <a:ext cx="4011834" cy="3684496"/>
          </a:xfrm>
        </p:spPr>
        <p:txBody>
          <a:bodyPr rtlCol="0"/>
          <a:lstStyle/>
          <a:p>
            <a:pPr rtl="0"/>
            <a:r>
              <a:rPr lang="es" sz="3800" kern="0" spc="-20" dirty="0"/>
              <a:t>LA DEMOCRACIA DE LA UE EN ACCIÓN</a:t>
            </a:r>
            <a:br>
              <a:rPr lang="en-US" dirty="0"/>
            </a:br>
            <a:br>
              <a:rPr lang="en-US" sz="2400" dirty="0"/>
            </a:br>
            <a:r>
              <a:rPr lang="es-ES" sz="2600" b="0" spc="-40" dirty="0"/>
              <a:t>Expresar tu opinión con la Iniciativa Ciudadana Europea</a:t>
            </a:r>
            <a:endParaRPr lang="en-GB" sz="26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3039" y="1293228"/>
            <a:ext cx="3225922" cy="1224278"/>
          </a:xfrm>
        </p:spPr>
        <p:txBody>
          <a:bodyPr rtlCol="0">
            <a:noAutofit/>
          </a:bodyPr>
          <a:lstStyle/>
          <a:p>
            <a:pPr rtl="0"/>
            <a:r>
              <a:rPr lang="es" sz="1900" dirty="0"/>
              <a:t>Unidad 2</a:t>
            </a:r>
          </a:p>
          <a:p>
            <a:pPr rtl="0"/>
            <a:r>
              <a:rPr lang="es" sz="1900" dirty="0"/>
              <a:t>La democracia en la Unión Europea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ES2W">
            <a:hlinkClick r:id="" action="ppaction://media"/>
            <a:extLst>
              <a:ext uri="{FF2B5EF4-FFF2-40B4-BE49-F238E27FC236}">
                <a16:creationId xmlns:a16="http://schemas.microsoft.com/office/drawing/2014/main" id="{B12DA1B1-D56A-4ED1-ADCC-E769E674DF0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7323" y="684807"/>
            <a:ext cx="9159299" cy="5160461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s" b="1"/>
              <a:t>Dos tipos de democracia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es" sz="2200" b="1"/>
              <a:t>Representativa: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es" sz="2000"/>
              <a:t>«Un sistema de gobierno por el que la ciudadanía elige a sus representantes para que estos propongan y voten leyes o iniciativas políticas en su nombre».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397375" y="1549400"/>
            <a:ext cx="4767930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e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Participativa: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«Un sistema que permite a la ciudadanía intervenir en la toma de decisiones públicas, por lo que se trata de un complemento de la primera».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s">
                <a:latin typeface="Trebuchet MS"/>
              </a:rPr>
              <a:t>Las tres principales instituciones de la UE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6" name="Picture 5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8D28A437-4B26-EA60-C276-35873AE200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062" y="1913176"/>
            <a:ext cx="1747875" cy="121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DB9337-3C57-8C42-A6B1-59FFDF514A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719" y="2592706"/>
            <a:ext cx="2294255" cy="1862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 picture containing logo, text, font, graphics&#10;&#10;Description automatically generated">
            <a:extLst>
              <a:ext uri="{FF2B5EF4-FFF2-40B4-BE49-F238E27FC236}">
                <a16:creationId xmlns:a16="http://schemas.microsoft.com/office/drawing/2014/main" id="{F6B4222C-D62B-3C2B-B370-2533D3C157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045" y="3580654"/>
            <a:ext cx="2752236" cy="139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s"/>
              <a:t>La Comisión Europea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921384"/>
            <a:ext cx="4401108" cy="192360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</a:pPr>
            <a:r>
              <a:rPr lang="es" sz="2000" dirty="0">
                <a:latin typeface="Trebuchet MS"/>
              </a:rPr>
              <a:t>Representa los intereses </a:t>
            </a:r>
            <a:br>
              <a:rPr lang="es" sz="2000" dirty="0">
                <a:latin typeface="Trebuchet MS"/>
              </a:rPr>
            </a:br>
            <a:r>
              <a:rPr lang="es" sz="2000" dirty="0">
                <a:latin typeface="Trebuchet MS"/>
              </a:rPr>
              <a:t>comunes de la UE.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r>
              <a:rPr lang="es" sz="2000" dirty="0">
                <a:latin typeface="Trebuchet MS"/>
              </a:rPr>
              <a:t>Propone nueva legislación de la UE.</a:t>
            </a:r>
            <a:endParaRPr lang="en-GB" sz="2000" dirty="0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r>
              <a:rPr lang="es" sz="2000" dirty="0">
                <a:latin typeface="Trebuchet MS" panose="020B0603020202020204" pitchFamily="34" charset="0"/>
              </a:rPr>
              <a:t>Está formada por 27 comisarios</a:t>
            </a:r>
            <a:br>
              <a:rPr lang="en-GB" sz="2000" dirty="0">
                <a:latin typeface="Trebuchet MS" panose="020B0603020202020204" pitchFamily="34" charset="0"/>
              </a:rPr>
            </a:br>
            <a:r>
              <a:rPr lang="es" sz="2000" dirty="0">
                <a:latin typeface="Trebuchet MS" panose="020B0603020202020204" pitchFamily="34" charset="0"/>
              </a:rPr>
              <a:t>(1 de cada país de la UE).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94AC4ACD-C32B-2BEF-F66C-0C10A070B0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295" y="1545026"/>
            <a:ext cx="2008565" cy="1391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s"/>
              <a:t>El Consejo de la Unión Europea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2" y="3635194"/>
            <a:ext cx="3971846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" dirty="0"/>
              <a:t>Representa a los Gobiernos </a:t>
            </a:r>
            <a:br>
              <a:rPr lang="es" dirty="0"/>
            </a:br>
            <a:r>
              <a:rPr lang="es" dirty="0"/>
              <a:t>de los países de la UE.</a:t>
            </a:r>
          </a:p>
          <a:p>
            <a:r>
              <a:rPr lang="es" dirty="0"/>
              <a:t>Negocia y adopta la legislación de la UE.</a:t>
            </a:r>
            <a:endParaRPr lang="en-GB" dirty="0"/>
          </a:p>
          <a:p>
            <a:r>
              <a:rPr lang="es" dirty="0"/>
              <a:t>Está formado por ministros </a:t>
            </a:r>
            <a:br>
              <a:rPr lang="es" dirty="0"/>
            </a:br>
            <a:r>
              <a:rPr lang="es" dirty="0"/>
              <a:t>de cada país de la UE.</a:t>
            </a:r>
            <a:endParaRPr lang="en-GB" dirty="0"/>
          </a:p>
        </p:txBody>
      </p:sp>
      <p:pic>
        <p:nvPicPr>
          <p:cNvPr id="3" name="Picture 2" descr="A picture containing logo, text, font, graphics&#10;&#10;Description automatically generated">
            <a:extLst>
              <a:ext uri="{FF2B5EF4-FFF2-40B4-BE49-F238E27FC236}">
                <a16:creationId xmlns:a16="http://schemas.microsoft.com/office/drawing/2014/main" id="{55C9652E-FD5A-F540-6DFA-E71A6753CC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834" y="1698066"/>
            <a:ext cx="3242999" cy="164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Votaci__n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9D75EA4F-2C37-409C-5368-75DD1FB8819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89075" y="699819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s">
                <a:latin typeface="Trebuchet MS" panose="020B0603020202020204" pitchFamily="34" charset="0"/>
              </a:rPr>
              <a:t>El Parlamento Europeo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632880"/>
            <a:ext cx="3977779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" sz="2000" dirty="0">
                <a:latin typeface="Trebuchet MS"/>
              </a:rPr>
              <a:t>Representa a la ciudadanía de los países de la UE.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" sz="2000" dirty="0">
                <a:latin typeface="Trebuchet MS"/>
              </a:rPr>
              <a:t>Negocia y adopta la legislación de la UE.</a:t>
            </a:r>
            <a:endParaRPr lang="en-US" sz="2000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" sz="2000" dirty="0">
                <a:latin typeface="Trebuchet MS" panose="020B0603020202020204" pitchFamily="34" charset="0"/>
              </a:rPr>
              <a:t>Lo elige directamente </a:t>
            </a:r>
            <a:br>
              <a:rPr lang="en-GB" sz="2000" dirty="0">
                <a:latin typeface="Trebuchet MS" panose="020B0603020202020204" pitchFamily="34" charset="0"/>
              </a:rPr>
            </a:br>
            <a:r>
              <a:rPr lang="es" sz="2000" dirty="0">
                <a:latin typeface="Trebuchet MS" panose="020B0603020202020204" pitchFamily="34" charset="0"/>
              </a:rPr>
              <a:t>la ciudadanía de la UE.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7A242A-443E-AD64-5D3E-D64E0286D6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825" y="1543674"/>
            <a:ext cx="2294255" cy="1862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El_proceso_de_toma_de_decisiones_de_la_UE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8C7DB20B-7D9D-168B-75A6-202DF24489C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9778" y="732434"/>
            <a:ext cx="9169381" cy="5157660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es"/>
              <a:t>Cómo se promulgan</a:t>
            </a:r>
            <a:br>
              <a:rPr lang="en-GB" dirty="0"/>
            </a:br>
            <a:r>
              <a:rPr lang="es"/>
              <a:t>las leyes...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es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que se envía al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s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Parlamento y al Consejo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s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para su estudio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El </a:t>
              </a:r>
              <a:r>
                <a:rPr lang="es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PARLAMENTO</a:t>
              </a:r>
              <a:r>
                <a:rPr lang="es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Europeo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El </a:t>
              </a:r>
              <a:r>
                <a:rPr lang="es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CONSEJO</a:t>
              </a:r>
              <a:r>
                <a:rPr lang="es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Europeo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e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Ambas partes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examinan la propuesta, pudiendo modificarla.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Si llegan a un acuerdo, la ley se adopta.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La </a:t>
              </a:r>
              <a:r>
                <a:rPr lang="es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COMISIÓN </a:t>
              </a:r>
              <a:r>
                <a:rPr lang="es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Europea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propone legislación</a:t>
              </a:r>
            </a:p>
          </p:txBody>
        </p:sp>
      </p:grpSp>
      <p:pic>
        <p:nvPicPr>
          <p:cNvPr id="14" name="Picture 13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A9D962C3-9C7A-FE2C-B138-83D48CDD17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817" y="612536"/>
            <a:ext cx="1665353" cy="1153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6DE55B-64F5-109E-1B26-168DC73A31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023" y="4280222"/>
            <a:ext cx="2294255" cy="1862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A picture containing logo, text, font, graphics&#10;&#10;Description automatically generated">
            <a:extLst>
              <a:ext uri="{FF2B5EF4-FFF2-40B4-BE49-F238E27FC236}">
                <a16:creationId xmlns:a16="http://schemas.microsoft.com/office/drawing/2014/main" id="{994E5F6D-7D1B-3067-ECA9-8F259164A6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0988" y="4537977"/>
            <a:ext cx="2654160" cy="134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A7C98D-3E31-4532-A141-2C90009AAD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c1ee2c-8d9f-4cc8-8bc1-0ef05972d65f"/>
    <ds:schemaRef ds:uri="629aca69-e568-4408-9ad2-aee324182a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271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LA DEMOCRACIA DE LA UE EN ACCIÓN  Expresar tu opinión con la Iniciativa Ciudadana Europea</vt:lpstr>
      <vt:lpstr>Dos tipos de democracia</vt:lpstr>
      <vt:lpstr>Las tres principales instituciones de la UE</vt:lpstr>
      <vt:lpstr>La Comisión Europea</vt:lpstr>
      <vt:lpstr>El Consejo de la Unión Europea</vt:lpstr>
      <vt:lpstr>PowerPoint Presentation</vt:lpstr>
      <vt:lpstr>El Parlamento Europeo</vt:lpstr>
      <vt:lpstr>PowerPoint Presentation</vt:lpstr>
      <vt:lpstr>Cómo se promulgan las leyes...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Steven LEVER</cp:lastModifiedBy>
  <cp:revision>83</cp:revision>
  <dcterms:created xsi:type="dcterms:W3CDTF">2023-03-30T13:25:28Z</dcterms:created>
  <dcterms:modified xsi:type="dcterms:W3CDTF">2023-05-24T08:52:08Z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