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53E3D-DE97-4C36-9960-CA0853039871}" v="22" dt="2023-05-24T07:01:08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D2CA6264-71C2-45A8-BD13-46C247E5B5A4}"/>
    <pc:docChg chg="undo custSel modSld modMainMaster">
      <pc:chgData name="LEVER Steven" userId="145c1310-78e0-4db2-831e-c364d1d3267c" providerId="ADAL" clId="{D2CA6264-71C2-45A8-BD13-46C247E5B5A4}" dt="2023-05-23T09:47:54.298" v="360" actId="1036"/>
      <pc:docMkLst>
        <pc:docMk/>
      </pc:docMkLst>
      <pc:sldChg chg="modSp mod">
        <pc:chgData name="LEVER Steven" userId="145c1310-78e0-4db2-831e-c364d1d3267c" providerId="ADAL" clId="{D2CA6264-71C2-45A8-BD13-46C247E5B5A4}" dt="2023-05-23T09:26:38.788" v="14" actId="1035"/>
        <pc:sldMkLst>
          <pc:docMk/>
          <pc:sldMk cId="2378566686" sldId="257"/>
        </pc:sldMkLst>
        <pc:spChg chg="mod">
          <ac:chgData name="LEVER Steven" userId="145c1310-78e0-4db2-831e-c364d1d3267c" providerId="ADAL" clId="{D2CA6264-71C2-45A8-BD13-46C247E5B5A4}" dt="2023-05-23T09:26:38.788" v="14" actId="1035"/>
          <ac:spMkLst>
            <pc:docMk/>
            <pc:sldMk cId="2378566686" sldId="257"/>
            <ac:spMk id="4" creationId="{1998BB83-2BEF-1191-C90E-3A7AADB8CB0B}"/>
          </ac:spMkLst>
        </pc:spChg>
      </pc:sldChg>
      <pc:sldChg chg="addSp delSp modSp mod">
        <pc:chgData name="LEVER Steven" userId="145c1310-78e0-4db2-831e-c364d1d3267c" providerId="ADAL" clId="{D2CA6264-71C2-45A8-BD13-46C247E5B5A4}" dt="2023-05-23T09:41:03.464" v="297" actId="1076"/>
        <pc:sldMkLst>
          <pc:docMk/>
          <pc:sldMk cId="4044883605" sldId="264"/>
        </pc:sldMkLst>
        <pc:picChg chg="del">
          <ac:chgData name="LEVER Steven" userId="145c1310-78e0-4db2-831e-c364d1d3267c" providerId="ADAL" clId="{D2CA6264-71C2-45A8-BD13-46C247E5B5A4}" dt="2023-05-23T09:32:01.810" v="210" actId="478"/>
          <ac:picMkLst>
            <pc:docMk/>
            <pc:sldMk cId="4044883605" sldId="264"/>
            <ac:picMk id="7" creationId="{546531F9-303F-770B-B37F-CBA9BE0F7EFF}"/>
          </ac:picMkLst>
        </pc:picChg>
        <pc:picChg chg="mod">
          <ac:chgData name="LEVER Steven" userId="145c1310-78e0-4db2-831e-c364d1d3267c" providerId="ADAL" clId="{D2CA6264-71C2-45A8-BD13-46C247E5B5A4}" dt="2023-05-23T09:32:28.497" v="232" actId="1035"/>
          <ac:picMkLst>
            <pc:docMk/>
            <pc:sldMk cId="4044883605" sldId="264"/>
            <ac:picMk id="8" creationId="{BD1C502E-306A-154D-6B5B-0CDAE4526154}"/>
          </ac:picMkLst>
        </pc:picChg>
        <pc:picChg chg="del">
          <ac:chgData name="LEVER Steven" userId="145c1310-78e0-4db2-831e-c364d1d3267c" providerId="ADAL" clId="{D2CA6264-71C2-45A8-BD13-46C247E5B5A4}" dt="2023-05-23T09:31:06.836" v="199" actId="478"/>
          <ac:picMkLst>
            <pc:docMk/>
            <pc:sldMk cId="4044883605" sldId="264"/>
            <ac:picMk id="11" creationId="{FBA9C151-FB80-3C01-6490-8DF20A18EE6D}"/>
          </ac:picMkLst>
        </pc:picChg>
        <pc:picChg chg="add del mod">
          <ac:chgData name="LEVER Steven" userId="145c1310-78e0-4db2-831e-c364d1d3267c" providerId="ADAL" clId="{D2CA6264-71C2-45A8-BD13-46C247E5B5A4}" dt="2023-05-23T09:41:03.464" v="297" actId="1076"/>
          <ac:picMkLst>
            <pc:docMk/>
            <pc:sldMk cId="4044883605" sldId="264"/>
            <ac:picMk id="12" creationId="{BE03D1E6-C95E-8FC6-C4D2-D2DE75757862}"/>
          </ac:picMkLst>
        </pc:picChg>
        <pc:picChg chg="del">
          <ac:chgData name="LEVER Steven" userId="145c1310-78e0-4db2-831e-c364d1d3267c" providerId="ADAL" clId="{D2CA6264-71C2-45A8-BD13-46C247E5B5A4}" dt="2023-05-23T09:33:10.494" v="236" actId="478"/>
          <ac:picMkLst>
            <pc:docMk/>
            <pc:sldMk cId="4044883605" sldId="264"/>
            <ac:picMk id="13" creationId="{FE3AC38F-662C-EC09-BAB8-D21929333BBD}"/>
          </ac:picMkLst>
        </pc:picChg>
        <pc:picChg chg="add mod modCrop">
          <ac:chgData name="LEVER Steven" userId="145c1310-78e0-4db2-831e-c364d1d3267c" providerId="ADAL" clId="{D2CA6264-71C2-45A8-BD13-46C247E5B5A4}" dt="2023-05-23T09:33:04.167" v="235" actId="1076"/>
          <ac:picMkLst>
            <pc:docMk/>
            <pc:sldMk cId="4044883605" sldId="264"/>
            <ac:picMk id="15" creationId="{894ADE7E-4AE5-1681-183F-83F390B2C6AE}"/>
          </ac:picMkLst>
        </pc:picChg>
        <pc:picChg chg="add mod">
          <ac:chgData name="LEVER Steven" userId="145c1310-78e0-4db2-831e-c364d1d3267c" providerId="ADAL" clId="{D2CA6264-71C2-45A8-BD13-46C247E5B5A4}" dt="2023-05-23T09:35:56.533" v="259" actId="1038"/>
          <ac:picMkLst>
            <pc:docMk/>
            <pc:sldMk cId="4044883605" sldId="264"/>
            <ac:picMk id="17" creationId="{07D493FF-D594-316B-767C-A6A262390C17}"/>
          </ac:picMkLst>
        </pc:picChg>
      </pc:sldChg>
      <pc:sldChg chg="addSp delSp modSp mod">
        <pc:chgData name="LEVER Steven" userId="145c1310-78e0-4db2-831e-c364d1d3267c" providerId="ADAL" clId="{D2CA6264-71C2-45A8-BD13-46C247E5B5A4}" dt="2023-05-23T09:36:32.425" v="263" actId="1076"/>
        <pc:sldMkLst>
          <pc:docMk/>
          <pc:sldMk cId="1371733259" sldId="265"/>
        </pc:sldMkLst>
        <pc:picChg chg="del">
          <ac:chgData name="LEVER Steven" userId="145c1310-78e0-4db2-831e-c364d1d3267c" providerId="ADAL" clId="{D2CA6264-71C2-45A8-BD13-46C247E5B5A4}" dt="2023-05-23T09:36:26.184" v="262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D2CA6264-71C2-45A8-BD13-46C247E5B5A4}" dt="2023-05-23T09:36:32.425" v="263" actId="1076"/>
          <ac:picMkLst>
            <pc:docMk/>
            <pc:sldMk cId="1371733259" sldId="265"/>
            <ac:picMk id="5" creationId="{8C5ACCEA-6241-F0EA-BB35-DC410DA81302}"/>
          </ac:picMkLst>
        </pc:picChg>
      </pc:sldChg>
      <pc:sldChg chg="addSp delSp modSp mod">
        <pc:chgData name="LEVER Steven" userId="145c1310-78e0-4db2-831e-c364d1d3267c" providerId="ADAL" clId="{D2CA6264-71C2-45A8-BD13-46C247E5B5A4}" dt="2023-05-23T09:36:56.365" v="266" actId="1076"/>
        <pc:sldMkLst>
          <pc:docMk/>
          <pc:sldMk cId="2034612151" sldId="266"/>
        </pc:sldMkLst>
        <pc:picChg chg="add mod">
          <ac:chgData name="LEVER Steven" userId="145c1310-78e0-4db2-831e-c364d1d3267c" providerId="ADAL" clId="{D2CA6264-71C2-45A8-BD13-46C247E5B5A4}" dt="2023-05-23T09:36:56.365" v="266" actId="1076"/>
          <ac:picMkLst>
            <pc:docMk/>
            <pc:sldMk cId="2034612151" sldId="266"/>
            <ac:picMk id="3" creationId="{BB880B27-E14E-3996-EC55-9B8BCB8A83E0}"/>
          </ac:picMkLst>
        </pc:picChg>
        <pc:picChg chg="del">
          <ac:chgData name="LEVER Steven" userId="145c1310-78e0-4db2-831e-c364d1d3267c" providerId="ADAL" clId="{D2CA6264-71C2-45A8-BD13-46C247E5B5A4}" dt="2023-05-23T09:36:39.874" v="264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D2CA6264-71C2-45A8-BD13-46C247E5B5A4}" dt="2023-05-23T09:42:20.379" v="305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D2CA6264-71C2-45A8-BD13-46C247E5B5A4}" dt="2023-05-23T09:42:04.800" v="299"/>
          <ac:spMkLst>
            <pc:docMk/>
            <pc:sldMk cId="1108155647" sldId="267"/>
            <ac:spMk id="10" creationId="{61E4CF06-2FC4-D5A5-61A9-703297BB17A2}"/>
          </ac:spMkLst>
        </pc:spChg>
        <pc:picChg chg="del">
          <ac:chgData name="LEVER Steven" userId="145c1310-78e0-4db2-831e-c364d1d3267c" providerId="ADAL" clId="{D2CA6264-71C2-45A8-BD13-46C247E5B5A4}" dt="2023-05-23T09:41:59.915" v="298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D2CA6264-71C2-45A8-BD13-46C247E5B5A4}" dt="2023-05-23T09:42:20.379" v="305" actId="1036"/>
          <ac:picMkLst>
            <pc:docMk/>
            <pc:sldMk cId="1108155647" sldId="267"/>
            <ac:picMk id="11" creationId="{C80CAE2B-48AC-80EF-5F2F-87B8BB351BEB}"/>
          </ac:picMkLst>
        </pc:picChg>
      </pc:sldChg>
      <pc:sldChg chg="addSp delSp modSp mod">
        <pc:chgData name="LEVER Steven" userId="145c1310-78e0-4db2-831e-c364d1d3267c" providerId="ADAL" clId="{D2CA6264-71C2-45A8-BD13-46C247E5B5A4}" dt="2023-05-23T09:37:31.878" v="269" actId="1076"/>
        <pc:sldMkLst>
          <pc:docMk/>
          <pc:sldMk cId="1377561517" sldId="268"/>
        </pc:sldMkLst>
        <pc:picChg chg="add mod">
          <ac:chgData name="LEVER Steven" userId="145c1310-78e0-4db2-831e-c364d1d3267c" providerId="ADAL" clId="{D2CA6264-71C2-45A8-BD13-46C247E5B5A4}" dt="2023-05-23T09:37:31.878" v="269" actId="1076"/>
          <ac:picMkLst>
            <pc:docMk/>
            <pc:sldMk cId="1377561517" sldId="268"/>
            <ac:picMk id="3" creationId="{EE97B410-7568-7353-4F85-EC745CF9B401}"/>
          </ac:picMkLst>
        </pc:picChg>
        <pc:picChg chg="del">
          <ac:chgData name="LEVER Steven" userId="145c1310-78e0-4db2-831e-c364d1d3267c" providerId="ADAL" clId="{D2CA6264-71C2-45A8-BD13-46C247E5B5A4}" dt="2023-05-23T09:37:15.300" v="267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D2CA6264-71C2-45A8-BD13-46C247E5B5A4}" dt="2023-05-23T09:43:33.144" v="310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D2CA6264-71C2-45A8-BD13-46C247E5B5A4}" dt="2023-05-23T09:43:25.831" v="307"/>
          <ac:spMkLst>
            <pc:docMk/>
            <pc:sldMk cId="322552093" sldId="269"/>
            <ac:spMk id="10" creationId="{BFEEE559-9ED0-6BEC-2F5C-30BC294BE304}"/>
          </ac:spMkLst>
        </pc:spChg>
        <pc:picChg chg="del">
          <ac:chgData name="LEVER Steven" userId="145c1310-78e0-4db2-831e-c364d1d3267c" providerId="ADAL" clId="{D2CA6264-71C2-45A8-BD13-46C247E5B5A4}" dt="2023-05-23T09:43:21.874" v="306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D2CA6264-71C2-45A8-BD13-46C247E5B5A4}" dt="2023-05-23T09:43:33.144" v="310" actId="14100"/>
          <ac:picMkLst>
            <pc:docMk/>
            <pc:sldMk cId="322552093" sldId="269"/>
            <ac:picMk id="11" creationId="{FA75AC67-365D-6117-F878-18F2D220AAAE}"/>
          </ac:picMkLst>
        </pc:picChg>
      </pc:sldChg>
      <pc:sldChg chg="addSp delSp modSp mod">
        <pc:chgData name="LEVER Steven" userId="145c1310-78e0-4db2-831e-c364d1d3267c" providerId="ADAL" clId="{D2CA6264-71C2-45A8-BD13-46C247E5B5A4}" dt="2023-05-23T09:47:54.298" v="360" actId="1036"/>
        <pc:sldMkLst>
          <pc:docMk/>
          <pc:sldMk cId="1941604448" sldId="270"/>
        </pc:sldMkLst>
        <pc:spChg chg="mod">
          <ac:chgData name="LEVER Steven" userId="145c1310-78e0-4db2-831e-c364d1d3267c" providerId="ADAL" clId="{D2CA6264-71C2-45A8-BD13-46C247E5B5A4}" dt="2023-05-23T09:47:54.298" v="360" actId="1036"/>
          <ac:spMkLst>
            <pc:docMk/>
            <pc:sldMk cId="1941604448" sldId="270"/>
            <ac:spMk id="3" creationId="{82DF0429-DE2F-4FCC-D8E0-6DD394155988}"/>
          </ac:spMkLst>
        </pc:spChg>
        <pc:spChg chg="mod">
          <ac:chgData name="LEVER Steven" userId="145c1310-78e0-4db2-831e-c364d1d3267c" providerId="ADAL" clId="{D2CA6264-71C2-45A8-BD13-46C247E5B5A4}" dt="2023-05-23T09:47:07.718" v="351" actId="14100"/>
          <ac:spMkLst>
            <pc:docMk/>
            <pc:sldMk cId="1941604448" sldId="270"/>
            <ac:spMk id="41" creationId="{B3DD6FD3-C9AC-0C85-558C-22EA1388A8EB}"/>
          </ac:spMkLst>
        </pc:spChg>
        <pc:picChg chg="del">
          <ac:chgData name="LEVER Steven" userId="145c1310-78e0-4db2-831e-c364d1d3267c" providerId="ADAL" clId="{D2CA6264-71C2-45A8-BD13-46C247E5B5A4}" dt="2023-05-23T09:39:20.264" v="282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D2CA6264-71C2-45A8-BD13-46C247E5B5A4}" dt="2023-05-23T09:38:40.377" v="277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D2CA6264-71C2-45A8-BD13-46C247E5B5A4}" dt="2023-05-23T09:40:26.732" v="294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D2CA6264-71C2-45A8-BD13-46C247E5B5A4}" dt="2023-05-23T09:40:48.175" v="296" actId="1076"/>
          <ac:picMkLst>
            <pc:docMk/>
            <pc:sldMk cId="1941604448" sldId="270"/>
            <ac:picMk id="14" creationId="{989075C0-FE99-A9A8-694F-F2AEE5E90340}"/>
          </ac:picMkLst>
        </pc:picChg>
        <pc:picChg chg="add mod">
          <ac:chgData name="LEVER Steven" userId="145c1310-78e0-4db2-831e-c364d1d3267c" providerId="ADAL" clId="{D2CA6264-71C2-45A8-BD13-46C247E5B5A4}" dt="2023-05-23T09:39:30.539" v="283" actId="1076"/>
          <ac:picMkLst>
            <pc:docMk/>
            <pc:sldMk cId="1941604448" sldId="270"/>
            <ac:picMk id="15" creationId="{091F2F1A-2004-006F-FEE3-700A6C3AD0D2}"/>
          </ac:picMkLst>
        </pc:picChg>
        <pc:picChg chg="add mod">
          <ac:chgData name="LEVER Steven" userId="145c1310-78e0-4db2-831e-c364d1d3267c" providerId="ADAL" clId="{D2CA6264-71C2-45A8-BD13-46C247E5B5A4}" dt="2023-05-23T09:40:38.765" v="295" actId="1076"/>
          <ac:picMkLst>
            <pc:docMk/>
            <pc:sldMk cId="1941604448" sldId="270"/>
            <ac:picMk id="16" creationId="{00469958-7627-90A4-21D3-193849828D5B}"/>
          </ac:picMkLst>
        </pc:picChg>
      </pc:sldChg>
      <pc:sldChg chg="addSp delSp modSp mod delAnim modAnim">
        <pc:chgData name="LEVER Steven" userId="145c1310-78e0-4db2-831e-c364d1d3267c" providerId="ADAL" clId="{D2CA6264-71C2-45A8-BD13-46C247E5B5A4}" dt="2023-05-23T09:46:04.219" v="348" actId="1035"/>
        <pc:sldMkLst>
          <pc:docMk/>
          <pc:sldMk cId="968963885" sldId="271"/>
        </pc:sldMkLst>
        <pc:spChg chg="add del mod">
          <ac:chgData name="LEVER Steven" userId="145c1310-78e0-4db2-831e-c364d1d3267c" providerId="ADAL" clId="{D2CA6264-71C2-45A8-BD13-46C247E5B5A4}" dt="2023-05-23T09:45:47.092" v="312"/>
          <ac:spMkLst>
            <pc:docMk/>
            <pc:sldMk cId="968963885" sldId="271"/>
            <ac:spMk id="10" creationId="{A70BC79D-6F2B-435B-3083-EACB9A5E1BFB}"/>
          </ac:spMkLst>
        </pc:spChg>
        <pc:picChg chg="del">
          <ac:chgData name="LEVER Steven" userId="145c1310-78e0-4db2-831e-c364d1d3267c" providerId="ADAL" clId="{D2CA6264-71C2-45A8-BD13-46C247E5B5A4}" dt="2023-05-23T09:45:20.065" v="311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D2CA6264-71C2-45A8-BD13-46C247E5B5A4}" dt="2023-05-23T09:46:04.219" v="348" actId="1035"/>
          <ac:picMkLst>
            <pc:docMk/>
            <pc:sldMk cId="968963885" sldId="271"/>
            <ac:picMk id="11" creationId="{FA27E0F0-8D47-2925-B445-0B352BE95D2A}"/>
          </ac:picMkLst>
        </pc:picChg>
      </pc:sldChg>
      <pc:sldMasterChg chg="modSldLayout">
        <pc:chgData name="LEVER Steven" userId="145c1310-78e0-4db2-831e-c364d1d3267c" providerId="ADAL" clId="{D2CA6264-71C2-45A8-BD13-46C247E5B5A4}" dt="2023-05-23T09:29:47.310" v="188" actId="1036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D2CA6264-71C2-45A8-BD13-46C247E5B5A4}" dt="2023-05-23T09:27:58.684" v="76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D2CA6264-71C2-45A8-BD13-46C247E5B5A4}" dt="2023-05-23T09:27:58.684" v="76" actId="1035"/>
            <ac:picMkLst>
              <pc:docMk/>
              <pc:sldMasterMk cId="2651415450" sldId="2147483648"/>
              <pc:sldLayoutMk cId="2136466648" sldId="2147483660"/>
              <ac:picMk id="5" creationId="{D49AD12D-57AF-4090-B065-4C209A41BD15}"/>
            </ac:picMkLst>
          </pc:picChg>
          <pc:picChg chg="del">
            <ac:chgData name="LEVER Steven" userId="145c1310-78e0-4db2-831e-c364d1d3267c" providerId="ADAL" clId="{D2CA6264-71C2-45A8-BD13-46C247E5B5A4}" dt="2023-05-23T09:27:51.534" v="49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D2CA6264-71C2-45A8-BD13-46C247E5B5A4}" dt="2023-05-23T09:29:14.963" v="149" actId="10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D2CA6264-71C2-45A8-BD13-46C247E5B5A4}" dt="2023-05-23T09:29:14.963" v="149" actId="1036"/>
            <ac:picMkLst>
              <pc:docMk/>
              <pc:sldMasterMk cId="2651415450" sldId="2147483648"/>
              <pc:sldLayoutMk cId="3859348747" sldId="2147483661"/>
              <ac:picMk id="4" creationId="{8736178C-868B-0D68-4BC6-FCF96DDF641C}"/>
            </ac:picMkLst>
          </pc:picChg>
          <pc:picChg chg="add del">
            <ac:chgData name="LEVER Steven" userId="145c1310-78e0-4db2-831e-c364d1d3267c" providerId="ADAL" clId="{D2CA6264-71C2-45A8-BD13-46C247E5B5A4}" dt="2023-05-23T09:29:03.250" v="136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2CA6264-71C2-45A8-BD13-46C247E5B5A4}" dt="2023-05-23T09:29:47.310" v="188" actId="1036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D2CA6264-71C2-45A8-BD13-46C247E5B5A4}" dt="2023-05-23T09:29:47.310" v="188" actId="1036"/>
            <ac:picMkLst>
              <pc:docMk/>
              <pc:sldMasterMk cId="2651415450" sldId="2147483648"/>
              <pc:sldLayoutMk cId="4206117479" sldId="2147483663"/>
              <ac:picMk id="4" creationId="{71266936-DD32-7E5C-969E-4FC6668A29FF}"/>
            </ac:picMkLst>
          </pc:picChg>
          <pc:picChg chg="del">
            <ac:chgData name="LEVER Steven" userId="145c1310-78e0-4db2-831e-c364d1d3267c" providerId="ADAL" clId="{D2CA6264-71C2-45A8-BD13-46C247E5B5A4}" dt="2023-05-23T09:29:38.419" v="171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D2CA6264-71C2-45A8-BD13-46C247E5B5A4}" dt="2023-05-23T09:28:31.284" v="106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D2CA6264-71C2-45A8-BD13-46C247E5B5A4}" dt="2023-05-23T09:28:24.841" v="94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D2CA6264-71C2-45A8-BD13-46C247E5B5A4}" dt="2023-05-23T09:28:31.284" v="106" actId="1036"/>
            <ac:picMkLst>
              <pc:docMk/>
              <pc:sldMasterMk cId="2651415450" sldId="2147483648"/>
              <pc:sldLayoutMk cId="2945591852" sldId="2147483664"/>
              <ac:picMk id="5" creationId="{45DB3CBE-66DA-313F-4F0C-0BF7491FB58D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C5D53E3D-DE97-4C36-9960-CA0853039871}"/>
    <pc:docChg chg="undo custSel modSld">
      <pc:chgData name="LEVER Steven" userId="145c1310-78e0-4db2-831e-c364d1d3267c" providerId="ADAL" clId="{C5D53E3D-DE97-4C36-9960-CA0853039871}" dt="2023-05-25T10:52:03.057" v="72" actId="20577"/>
      <pc:docMkLst>
        <pc:docMk/>
      </pc:docMkLst>
      <pc:sldChg chg="modSp mod">
        <pc:chgData name="LEVER Steven" userId="145c1310-78e0-4db2-831e-c364d1d3267c" providerId="ADAL" clId="{C5D53E3D-DE97-4C36-9960-CA0853039871}" dt="2023-05-24T07:01:08.636" v="21" actId="20577"/>
        <pc:sldMkLst>
          <pc:docMk/>
          <pc:sldMk cId="2378566686" sldId="257"/>
        </pc:sldMkLst>
        <pc:spChg chg="mod">
          <ac:chgData name="LEVER Steven" userId="145c1310-78e0-4db2-831e-c364d1d3267c" providerId="ADAL" clId="{C5D53E3D-DE97-4C36-9960-CA0853039871}" dt="2023-05-24T07:01:08.636" v="21" actId="20577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C5D53E3D-DE97-4C36-9960-CA0853039871}" dt="2023-05-24T07:01:02.263" v="19" actId="1038"/>
          <ac:spMkLst>
            <pc:docMk/>
            <pc:sldMk cId="2378566686" sldId="257"/>
            <ac:spMk id="5" creationId="{7B4CD104-3926-BAE5-3738-57E073479D22}"/>
          </ac:spMkLst>
        </pc:spChg>
      </pc:sldChg>
      <pc:sldChg chg="modSp mod">
        <pc:chgData name="LEVER Steven" userId="145c1310-78e0-4db2-831e-c364d1d3267c" providerId="ADAL" clId="{C5D53E3D-DE97-4C36-9960-CA0853039871}" dt="2023-05-25T10:51:10.085" v="37" actId="1035"/>
        <pc:sldMkLst>
          <pc:docMk/>
          <pc:sldMk cId="1371733259" sldId="265"/>
        </pc:sldMkLst>
        <pc:spChg chg="mod">
          <ac:chgData name="LEVER Steven" userId="145c1310-78e0-4db2-831e-c364d1d3267c" providerId="ADAL" clId="{C5D53E3D-DE97-4C36-9960-CA0853039871}" dt="2023-05-25T10:51:10.085" v="37" actId="1035"/>
          <ac:spMkLst>
            <pc:docMk/>
            <pc:sldMk cId="1371733259" sldId="265"/>
            <ac:spMk id="4" creationId="{4FAA031D-6DA7-B86A-6E5D-74876F35A77B}"/>
          </ac:spMkLst>
        </pc:spChg>
      </pc:sldChg>
      <pc:sldChg chg="modSp mod">
        <pc:chgData name="LEVER Steven" userId="145c1310-78e0-4db2-831e-c364d1d3267c" providerId="ADAL" clId="{C5D53E3D-DE97-4C36-9960-CA0853039871}" dt="2023-05-25T10:51:22.357" v="55" actId="1035"/>
        <pc:sldMkLst>
          <pc:docMk/>
          <pc:sldMk cId="2034612151" sldId="266"/>
        </pc:sldMkLst>
        <pc:spChg chg="mod">
          <ac:chgData name="LEVER Steven" userId="145c1310-78e0-4db2-831e-c364d1d3267c" providerId="ADAL" clId="{C5D53E3D-DE97-4C36-9960-CA0853039871}" dt="2023-05-25T10:51:22.357" v="55" actId="1035"/>
          <ac:spMkLst>
            <pc:docMk/>
            <pc:sldMk cId="2034612151" sldId="266"/>
            <ac:spMk id="5" creationId="{69D9439B-22CF-1F8E-18DD-9C5DA571A5A2}"/>
          </ac:spMkLst>
        </pc:spChg>
      </pc:sldChg>
      <pc:sldChg chg="modSp mod">
        <pc:chgData name="LEVER Steven" userId="145c1310-78e0-4db2-831e-c364d1d3267c" providerId="ADAL" clId="{C5D53E3D-DE97-4C36-9960-CA0853039871}" dt="2023-05-25T10:51:40.982" v="66" actId="1035"/>
        <pc:sldMkLst>
          <pc:docMk/>
          <pc:sldMk cId="1377561517" sldId="268"/>
        </pc:sldMkLst>
        <pc:spChg chg="mod">
          <ac:chgData name="LEVER Steven" userId="145c1310-78e0-4db2-831e-c364d1d3267c" providerId="ADAL" clId="{C5D53E3D-DE97-4C36-9960-CA0853039871}" dt="2023-05-25T10:51:40.982" v="66" actId="1035"/>
          <ac:spMkLst>
            <pc:docMk/>
            <pc:sldMk cId="1377561517" sldId="268"/>
            <ac:spMk id="9" creationId="{14CD3AB3-0B9F-FD46-17A6-E5A19BF4FC6F}"/>
          </ac:spMkLst>
        </pc:spChg>
      </pc:sldChg>
      <pc:sldChg chg="modSp mod">
        <pc:chgData name="LEVER Steven" userId="145c1310-78e0-4db2-831e-c364d1d3267c" providerId="ADAL" clId="{C5D53E3D-DE97-4C36-9960-CA0853039871}" dt="2023-05-25T10:52:03.057" v="72" actId="20577"/>
        <pc:sldMkLst>
          <pc:docMk/>
          <pc:sldMk cId="1941604448" sldId="270"/>
        </pc:sldMkLst>
        <pc:spChg chg="mod">
          <ac:chgData name="LEVER Steven" userId="145c1310-78e0-4db2-831e-c364d1d3267c" providerId="ADAL" clId="{C5D53E3D-DE97-4C36-9960-CA0853039871}" dt="2023-05-25T10:52:03.057" v="72" actId="20577"/>
          <ac:spMkLst>
            <pc:docMk/>
            <pc:sldMk cId="1941604448" sldId="270"/>
            <ac:spMk id="9" creationId="{DD957B82-0A39-0F11-7206-49AA0F5A5B5E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t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t"/>
              <a:t>Teacher’s Pack</a:t>
            </a:r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D49AD12D-57AF-4090-B065-4C209A41BD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41086"/>
            <a:ext cx="1753692" cy="6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45DB3CBE-66DA-313F-4F0C-0BF7491FB5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932" y="6348821"/>
            <a:ext cx="874449" cy="3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8736178C-868B-0D68-4BC6-FCF96DDF64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638" y="6352899"/>
            <a:ext cx="912190" cy="35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71266936-DD32-7E5C-969E-4FC6668A29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790" y="6400458"/>
            <a:ext cx="890541" cy="3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et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t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t"/>
              <a:t>Click to edit Master text styles</a:t>
            </a:r>
          </a:p>
          <a:p>
            <a:pPr lvl="1" rtl="0"/>
            <a:r>
              <a:rPr lang="et"/>
              <a:t>Second level</a:t>
            </a:r>
          </a:p>
          <a:p>
            <a:pPr lvl="2" rtl="0"/>
            <a:r>
              <a:rPr lang="et"/>
              <a:t>Third level</a:t>
            </a:r>
          </a:p>
          <a:p>
            <a:pPr lvl="3" rtl="0"/>
            <a:r>
              <a:rPr lang="et"/>
              <a:t>Fourth level</a:t>
            </a:r>
          </a:p>
          <a:p>
            <a:pPr lvl="4" rtl="0"/>
            <a:r>
              <a:rPr lang="e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1893591"/>
            <a:ext cx="5167676" cy="3684496"/>
          </a:xfrm>
        </p:spPr>
        <p:txBody>
          <a:bodyPr rtlCol="0"/>
          <a:lstStyle/>
          <a:p>
            <a:pPr rtl="0"/>
            <a:r>
              <a:rPr lang="en-GB" err="1"/>
              <a:t>DEMOKRAATIA</a:t>
            </a:r>
            <a:r>
              <a:rPr lang="en-GB"/>
              <a:t> </a:t>
            </a:r>
            <a:r>
              <a:rPr lang="en-GB" err="1"/>
              <a:t>TOIMIMINE</a:t>
            </a:r>
            <a:r>
              <a:rPr lang="en-GB"/>
              <a:t> ELIS</a:t>
            </a:r>
            <a:br>
              <a:rPr lang="en-US"/>
            </a:br>
            <a:br>
              <a:rPr lang="en-US" sz="2800"/>
            </a:br>
            <a:r>
              <a:rPr lang="fi-FI" sz="2800" b="0" spc="-40"/>
              <a:t>Avalda arvamust Euroopa kodanikualgatuse kaudu</a:t>
            </a:r>
            <a:endParaRPr lang="en-GB" sz="28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7130" y="1008843"/>
            <a:ext cx="2134783" cy="1224278"/>
          </a:xfrm>
        </p:spPr>
        <p:txBody>
          <a:bodyPr rtlCol="0">
            <a:noAutofit/>
          </a:bodyPr>
          <a:lstStyle/>
          <a:p>
            <a:pPr rtl="0"/>
            <a:r>
              <a:rPr lang="et" sz="1900"/>
              <a:t>2. osa</a:t>
            </a:r>
          </a:p>
          <a:p>
            <a:pPr rtl="0"/>
            <a:r>
              <a:rPr lang="en-GB" sz="1900" err="1"/>
              <a:t>Demokraatia</a:t>
            </a:r>
            <a:r>
              <a:rPr lang="en-GB" sz="1900"/>
              <a:t> </a:t>
            </a:r>
            <a:r>
              <a:rPr lang="en-GB" sz="1900" err="1"/>
              <a:t>Euroopa</a:t>
            </a:r>
            <a:r>
              <a:rPr lang="en-GB" sz="1900"/>
              <a:t> </a:t>
            </a:r>
            <a:r>
              <a:rPr lang="en-GB" sz="1900" err="1"/>
              <a:t>Liidus</a:t>
            </a:r>
            <a:r>
              <a:rPr lang="en-GB" sz="19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ET2W">
            <a:hlinkClick r:id="" action="ppaction://media"/>
            <a:extLst>
              <a:ext uri="{FF2B5EF4-FFF2-40B4-BE49-F238E27FC236}">
                <a16:creationId xmlns:a16="http://schemas.microsoft.com/office/drawing/2014/main" id="{FA27E0F0-8D47-2925-B445-0B352BE95D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7083" y="660210"/>
            <a:ext cx="9186975" cy="5174990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t" b="1"/>
              <a:t>Kaks demokraatia liiki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et" sz="2200" b="1"/>
              <a:t>Esindav: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et" sz="2000"/>
              <a:t>valitsussüsteem, kus kodanikud valivad esindajad, kes esitavad nende nimel õigusakte või poliitilisi algatusi ja hääletavad nende üle.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et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Osaluspõhine: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e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süsteem, mille kaudu kodanikud osalevad avalikes otsustustes, täiendades seega esindusdemokraatiat.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t">
                <a:latin typeface="Trebuchet MS"/>
              </a:rPr>
              <a:t>Kolm peamist ELi institutsiooni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092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BE03D1E6-C95E-8FC6-C4D2-D2DE75757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21" y="2806241"/>
            <a:ext cx="2357717" cy="1911953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94ADE7E-4AE5-1681-183F-83F390B2C6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>
          <a:xfrm>
            <a:off x="4760130" y="2039644"/>
            <a:ext cx="2329415" cy="1533193"/>
          </a:xfrm>
          <a:prstGeom prst="rect">
            <a:avLst/>
          </a:prstGeom>
        </p:spPr>
      </p:pic>
      <p:pic>
        <p:nvPicPr>
          <p:cNvPr id="17" name="Picture 16" descr="A picture containing text, screenshot, logo, font&#10;&#10;Description automatically generated">
            <a:extLst>
              <a:ext uri="{FF2B5EF4-FFF2-40B4-BE49-F238E27FC236}">
                <a16:creationId xmlns:a16="http://schemas.microsoft.com/office/drawing/2014/main" id="{07D493FF-D594-316B-767C-A6A262390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06" y="3593580"/>
            <a:ext cx="3852285" cy="1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t"/>
              <a:t>Euroopa Komisjon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52872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dirty="0">
                <a:latin typeface="Trebuchet MS"/>
              </a:rPr>
              <a:t>Esindab ELi ühiseid huve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dirty="0">
                <a:latin typeface="Trebuchet MS"/>
              </a:rPr>
              <a:t>Teeb ettepaneku uuteks ELi seadusteks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dirty="0">
                <a:latin typeface="Trebuchet MS" panose="020B0603020202020204" pitchFamily="34" charset="0"/>
              </a:rPr>
              <a:t>Koosneb 27 volinikust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et" sz="2400" dirty="0">
                <a:latin typeface="Trebuchet MS" panose="020B0603020202020204" pitchFamily="34" charset="0"/>
              </a:rPr>
              <a:t>(1 igast ELi liikmesriigist)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C5ACCEA-6241-F0EA-BB35-DC410DA813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>
          <a:xfrm>
            <a:off x="7254211" y="1520875"/>
            <a:ext cx="2329415" cy="15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t"/>
              <a:t>Euroopa Liidu Nõukogu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423851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dirty="0">
                <a:latin typeface="Trebuchet MS"/>
              </a:rPr>
              <a:t>Esindab ELi riikide valitsusi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i="0" dirty="0">
                <a:effectLst/>
                <a:latin typeface="Trebuchet MS"/>
              </a:rPr>
              <a:t>Peab läbirääkimisi ELi õigusaktide üle ja võtab neid vastu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dirty="0">
                <a:latin typeface="Trebuchet MS" panose="020B0603020202020204" pitchFamily="34" charset="0"/>
              </a:rPr>
              <a:t>See koosneb iga ELi liikmesriigi ministritest</a:t>
            </a:r>
            <a:endParaRPr lang="en-GB" sz="2400" dirty="0"/>
          </a:p>
        </p:txBody>
      </p:sp>
      <p:pic>
        <p:nvPicPr>
          <p:cNvPr id="3" name="Picture 2" descr="A picture containing text, screenshot, logo, font&#10;&#10;Description automatically generated">
            <a:extLst>
              <a:ext uri="{FF2B5EF4-FFF2-40B4-BE49-F238E27FC236}">
                <a16:creationId xmlns:a16="http://schemas.microsoft.com/office/drawing/2014/main" id="{BB880B27-E14E-3996-EC55-9B8BCB8A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11" y="1911433"/>
            <a:ext cx="3852285" cy="1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H____letamin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C80CAE2B-48AC-80EF-5F2F-87B8BB351B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1" y="704626"/>
            <a:ext cx="9186018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t">
                <a:latin typeface="Trebuchet MS" panose="020B0603020202020204" pitchFamily="34" charset="0"/>
              </a:rPr>
              <a:t>Euroopa Parlament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400333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dirty="0">
                <a:latin typeface="Trebuchet MS"/>
              </a:rPr>
              <a:t>Esindab ELi liikmesriikide kodanikke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dirty="0">
                <a:latin typeface="Trebuchet MS"/>
              </a:rPr>
              <a:t>Peab läbirääkimisi ELi õigusaktide üle ja võtab neid vastu</a:t>
            </a:r>
            <a:endParaRPr lang="en-US" sz="2400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t" sz="2400" dirty="0">
                <a:latin typeface="Trebuchet MS" panose="020B0603020202020204" pitchFamily="34" charset="0"/>
              </a:rPr>
              <a:t>ELi kodanikud valivad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et" sz="2400" dirty="0">
                <a:latin typeface="Trebuchet MS" panose="020B0603020202020204" pitchFamily="34" charset="0"/>
              </a:rPr>
              <a:t>esindajad otse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EE97B410-7568-7353-4F85-EC745CF9B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27" y="1641231"/>
            <a:ext cx="2357717" cy="19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ELi_otsustusprotses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FA75AC67-365D-6117-F878-18F2D220AA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995" y="732436"/>
            <a:ext cx="9176063" cy="51614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et"/>
              <a:t>Kuidas seaduseid</a:t>
            </a:r>
            <a:br>
              <a:rPr lang="en-GB"/>
            </a:br>
            <a:r>
              <a:rPr lang="et"/>
              <a:t>tehakse 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239435"/>
            <a:chOff x="712689" y="364565"/>
            <a:chExt cx="10661567" cy="623943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e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Saadetakse</a:t>
              </a:r>
              <a:br>
                <a:rPr lang="en-GB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parlamendile ja nõukogule</a:t>
              </a:r>
              <a:br>
                <a:rPr lang="en-GB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arutamiseks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Euroopa </a:t>
              </a:r>
              <a:r>
                <a:rPr lang="e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t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Euroopa </a:t>
              </a:r>
              <a:r>
                <a:rPr lang="en-US" b="1" cap="all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Liidu</a:t>
              </a:r>
              <a:r>
                <a:rPr lang="en-US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t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NÕUKOGU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15710" y="4080075"/>
              <a:ext cx="2523925" cy="252392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et" sz="13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Mõlemad osapooled</a:t>
              </a:r>
              <a:br>
                <a:rPr lang="en-GB" sz="13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t" sz="13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arutavad ettepanekut ja saavad seda muuta. </a:t>
              </a:r>
              <a:br>
                <a:rPr lang="en-GB" sz="13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3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3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t" sz="13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Kui nad sellega nõustuvad, võetakse seadus vastu.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Euroopa </a:t>
              </a:r>
              <a:r>
                <a:rPr lang="e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KOMISJON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650048" y="2095114"/>
              <a:ext cx="2616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Ettepanekud õigusaktide kohta</a:t>
              </a: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989075C0-FE99-A9A8-694F-F2AEE5E90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55" y="4263194"/>
            <a:ext cx="2038572" cy="1653147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091F2F1A-2004-006F-FEE3-700A6C3AD0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>
          <a:xfrm>
            <a:off x="5162529" y="533101"/>
            <a:ext cx="1866942" cy="1228799"/>
          </a:xfrm>
          <a:prstGeom prst="rect">
            <a:avLst/>
          </a:prstGeom>
        </p:spPr>
      </p:pic>
      <p:pic>
        <p:nvPicPr>
          <p:cNvPr id="16" name="Picture 15" descr="A picture containing text, screenshot, logo, font">
            <a:extLst>
              <a:ext uri="{FF2B5EF4-FFF2-40B4-BE49-F238E27FC236}">
                <a16:creationId xmlns:a16="http://schemas.microsoft.com/office/drawing/2014/main" id="{00469958-7627-90A4-21D3-193849828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59" y="4110148"/>
            <a:ext cx="4625394" cy="18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F2CFF7-42E6-40B6-B20E-2DA01395DA8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Open Sans</vt:lpstr>
      <vt:lpstr>Calibri</vt:lpstr>
      <vt:lpstr>Trebuchet MS</vt:lpstr>
      <vt:lpstr>Wingdings</vt:lpstr>
      <vt:lpstr>Office Theme</vt:lpstr>
      <vt:lpstr>DEMOKRAATIA TOIMIMINE ELIS  Avalda arvamust Euroopa kodanikualgatuse kaudu</vt:lpstr>
      <vt:lpstr>Kaks demokraatia liiki</vt:lpstr>
      <vt:lpstr>Kolm peamist ELi institutsiooni</vt:lpstr>
      <vt:lpstr>Euroopa Komisjon</vt:lpstr>
      <vt:lpstr>Euroopa Liidu Nõukogu</vt:lpstr>
      <vt:lpstr>PowerPoint Presentation</vt:lpstr>
      <vt:lpstr>Euroopa Parlament</vt:lpstr>
      <vt:lpstr>PowerPoint Presentation</vt:lpstr>
      <vt:lpstr>Kuidas seaduseid tehakse 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1</cp:revision>
  <dcterms:created xsi:type="dcterms:W3CDTF">2023-03-30T13:25:28Z</dcterms:created>
  <dcterms:modified xsi:type="dcterms:W3CDTF">2023-05-25T10:52:10Z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